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0" r:id="rId13"/>
    <p:sldId id="271" r:id="rId14"/>
    <p:sldId id="273" r:id="rId15"/>
    <p:sldId id="272" r:id="rId16"/>
    <p:sldId id="269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4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AFE1EE-AE87-4F0E-911A-E7101118F1F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A3FD58-1714-491F-BB40-A26C481F94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Chess Puzzle Lock Screen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Ryan Hayes and Dr. Joe </a:t>
            </a:r>
            <a:r>
              <a:rPr lang="en-US" dirty="0" err="1"/>
              <a:t>Meehean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677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5400" dirty="0"/>
              <a:t>Maintaining the Effectiveness of the Lock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Self-Help Lock Screens require a replenishing supply of new problems/questions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 order to most effectively improve, the user consistently needs to be presented new puzzles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 larger variety of problems will prevent the lock screen from becoming stale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Updates through the Android </a:t>
            </a:r>
            <a:r>
              <a:rPr lang="en-US" dirty="0" err="1"/>
              <a:t>Playstore</a:t>
            </a:r>
            <a:r>
              <a:rPr lang="en-US" dirty="0"/>
              <a:t> or Apple iTunes are impractical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Too much overhead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7589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resources from server to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Client = user’s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Resource = chess puzzles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Uses same protocol that drives the World Wide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900"/>
            <a:ext cx="12192000" cy="1180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013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resources from server to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Client = user’s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Resource = chess puzzles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Uses same protocol that drives the World Wide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900"/>
            <a:ext cx="12192000" cy="1180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893" y="4901609"/>
            <a:ext cx="425302" cy="13822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resources from server to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Client = user’s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Resource = chess puzzles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Uses same protocol that drives the World Wide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900"/>
            <a:ext cx="12192000" cy="1180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627" y="4593265"/>
            <a:ext cx="1010093" cy="1942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resources from server to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Client = user’s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Resource = chess puzzles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Uses same protocol that drives the World Wide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900"/>
            <a:ext cx="12192000" cy="1180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8557" y="4603898"/>
            <a:ext cx="372141" cy="14254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Send resources from server to client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Client = user’s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Resource = chess puzzles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Uses same protocol that drives the World Wide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900"/>
            <a:ext cx="12192000" cy="1180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729" y="4327451"/>
            <a:ext cx="903769" cy="20490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Benefits of RESTful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Compatible with many types of operating systems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Can be used on a variety of platforms besides phones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User can choose when to receive updates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Nightly basis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When they run out of problems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3630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State of The Chess Puzzle Lock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Current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Lock screen reads problems from text file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Server which has RESTful service implemented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Future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Lock screen communicates with server to receive problems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Server posts a multitude of puzzles, rather than one at a time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Add policy where users choose when to receive updates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Add a feedback system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871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51264" y="6361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738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The Ubiquity of Cell Phones and Lock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Smartphones have quickly become universal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Unlock our phones many times each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How can we take advantage of this process?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15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Self-Help Lock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Alternative method of unlocking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Present the user with a problem or question pertaining to a certain subject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The correct response unlocks their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Over time the user increases their understanding of this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8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Chess Puzzles as a Lock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Form of Self-Help Lock Screen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User is presented with a chess puzzle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The correct move unlocks their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User’s speed and board analysis skills will</a:t>
            </a:r>
          </a:p>
          <a:p>
            <a:pPr marL="201168" lvl="1" indent="0">
              <a:buNone/>
            </a:pPr>
            <a:r>
              <a:rPr lang="en-US" sz="2400" dirty="0"/>
              <a:t>  increase in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50" y="2002445"/>
            <a:ext cx="3448531" cy="3448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6827" y="56076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to move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94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Chess Puzzles as a Lock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Form of Self-Help Lock Screen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User is presented with a chess puzzle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The correct move unlocks their 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User’s speed and board analysis skills will</a:t>
            </a:r>
          </a:p>
          <a:p>
            <a:pPr marL="201168" lvl="1" indent="0">
              <a:buNone/>
            </a:pPr>
            <a:r>
              <a:rPr lang="en-US" sz="2400" dirty="0"/>
              <a:t>  increase in 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65" y="2011325"/>
            <a:ext cx="3439651" cy="3439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0111" y="56081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Unlocked!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914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2868664" cy="1450757"/>
          </a:xfrm>
        </p:spPr>
        <p:txBody>
          <a:bodyPr>
            <a:normAutofit/>
          </a:bodyPr>
          <a:lstStyle/>
          <a:p>
            <a:r>
              <a:rPr lang="en-US" sz="6000" dirty="0"/>
              <a:t>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81" t="13680" r="9220" b="10130"/>
          <a:stretch/>
        </p:blipFill>
        <p:spPr>
          <a:xfrm>
            <a:off x="4380613" y="467832"/>
            <a:ext cx="3493638" cy="5684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485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Demo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>
          <a:xfrm>
            <a:off x="4338879" y="520996"/>
            <a:ext cx="3575201" cy="5702748"/>
          </a:xfrm>
        </p:spPr>
      </p:pic>
      <p:sp>
        <p:nvSpPr>
          <p:cNvPr id="6" name="TextBox 5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17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48" t="13954" r="9128" b="10232"/>
          <a:stretch/>
        </p:blipFill>
        <p:spPr>
          <a:xfrm>
            <a:off x="4376057" y="534260"/>
            <a:ext cx="3500846" cy="5649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1692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Demo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515" t="13668" r="8871" b="10279"/>
          <a:stretch/>
        </p:blipFill>
        <p:spPr>
          <a:xfrm>
            <a:off x="4356159" y="499730"/>
            <a:ext cx="3540641" cy="569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1264" y="636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99718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5370</TotalTime>
  <Words>512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Retrospect</vt:lpstr>
      <vt:lpstr>The Chess Puzzle Lock Screen</vt:lpstr>
      <vt:lpstr>The Ubiquity of Cell Phones and Lock Screens</vt:lpstr>
      <vt:lpstr>The Self-Help Lock Screen</vt:lpstr>
      <vt:lpstr>Chess Puzzles as a Lock Screen</vt:lpstr>
      <vt:lpstr>Chess Puzzles as a Lock Screen</vt:lpstr>
      <vt:lpstr>Demo</vt:lpstr>
      <vt:lpstr>Demo</vt:lpstr>
      <vt:lpstr>Demo</vt:lpstr>
      <vt:lpstr>Demo</vt:lpstr>
      <vt:lpstr>Maintaining the Effectiveness of the Lock Screen</vt:lpstr>
      <vt:lpstr>RESTful Services</vt:lpstr>
      <vt:lpstr>RESTful Services</vt:lpstr>
      <vt:lpstr>RESTful Services</vt:lpstr>
      <vt:lpstr>RESTful Services</vt:lpstr>
      <vt:lpstr>RESTful Services</vt:lpstr>
      <vt:lpstr>Benefits of RESTful Services</vt:lpstr>
      <vt:lpstr>Current and Future State of The Chess Puzzle Lock Screen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Chess Puzzle Lock Screen</dc:title>
  <dc:creator>Ryan Hayes</dc:creator>
  <cp:lastModifiedBy>Ryan Hayes</cp:lastModifiedBy>
  <cp:revision>28</cp:revision>
  <dcterms:created xsi:type="dcterms:W3CDTF">2017-03-30T23:45:47Z</dcterms:created>
  <dcterms:modified xsi:type="dcterms:W3CDTF">2017-04-03T17:16:13Z</dcterms:modified>
</cp:coreProperties>
</file>