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0" r:id="rId8"/>
    <p:sldId id="262" r:id="rId9"/>
    <p:sldId id="269" r:id="rId10"/>
    <p:sldId id="267" r:id="rId11"/>
    <p:sldId id="263" r:id="rId12"/>
    <p:sldId id="275" r:id="rId13"/>
    <p:sldId id="273" r:id="rId14"/>
    <p:sldId id="276" r:id="rId15"/>
    <p:sldId id="278" r:id="rId16"/>
    <p:sldId id="268" r:id="rId17"/>
    <p:sldId id="270" r:id="rId18"/>
    <p:sldId id="271" r:id="rId19"/>
    <p:sldId id="272" r:id="rId20"/>
    <p:sldId id="274" r:id="rId21"/>
    <p:sldId id="277" r:id="rId22"/>
    <p:sldId id="279" r:id="rId23"/>
    <p:sldId id="281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89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216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9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248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2235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4/4/2017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452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4/4/2017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097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708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117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509A250-FF31-4206-8172-F9D3106AACB1}" type="datetimeFigureOut">
              <a:rPr lang="en-US" smtClean="0"/>
              <a:t>4/4/2017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390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009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937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Lynchburg College Mathematics 451</a:t>
            </a:r>
            <a:br>
              <a:rPr lang="en-US" dirty="0" smtClean="0"/>
            </a:br>
            <a:r>
              <a:rPr lang="en-US" dirty="0" smtClean="0"/>
              <a:t>Project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Hunter Reynolds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39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Perimeter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Final perimeter is 80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Change is not constant for each coin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050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err="1" smtClean="0"/>
              <a:t>Monovariant</a:t>
            </a:r>
            <a:endParaRPr lang="en-US" sz="2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A value that changes in one direction (either increases or decreases)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Important as perimeter changes in one direction for Penny, Nickel and Dime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Invariant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A value that no longer </a:t>
            </a:r>
            <a:r>
              <a:rPr lang="en-US" sz="2600" dirty="0" smtClean="0"/>
              <a:t>changes</a:t>
            </a:r>
            <a:endParaRPr lang="en-US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Perimeter will become invariant when no coins can be removed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335562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Contradiction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Show that the perimeter cannot, with given rules, equal 80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Analyze how the perimeter changes when coins are removed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50328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P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Initial Perimeter is highest when no empty spaces touch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Initial Perimeter is at most 4*59= 236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48794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K=initial coins removed= </a:t>
            </a:r>
            <a:r>
              <a:rPr lang="en-US" sz="2800" dirty="0" err="1" smtClean="0"/>
              <a:t>p+n+d+q</a:t>
            </a: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err="1" smtClean="0"/>
              <a:t>p,n,d,q</a:t>
            </a:r>
            <a:r>
              <a:rPr lang="en-US" sz="2800" dirty="0" smtClean="0"/>
              <a:t> are the pennies, nickels, dimes and quarters initially removed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9179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does the perimeter change when each coin is removed?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7782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 Perimeter decreases by 4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Perimeter goes from 16 to 12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30864"/>
          <a:stretch/>
        </p:blipFill>
        <p:spPr>
          <a:xfrm>
            <a:off x="3232182" y="2005568"/>
            <a:ext cx="5788596" cy="370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07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Nickel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91293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Perimeter decreases by at least 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Can decrease by 4 if all squares adjacent are empty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Perimeter goes from 12 to 10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3042772"/>
            <a:ext cx="2435086" cy="24299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6538" y="3042785"/>
            <a:ext cx="2435073" cy="2429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5525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Decreases by at least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Can also decrease by 2 or 4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Perimeter remains 8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979867"/>
            <a:ext cx="2096296" cy="2091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7089" y="2979867"/>
            <a:ext cx="2096296" cy="209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6789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Quarter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 Perimeter increases by at most 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May decrease by 4, 2 or 0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smtClean="0"/>
              <a:t>Perimeter </a:t>
            </a:r>
            <a:r>
              <a:rPr lang="en-US" sz="2800" smtClean="0"/>
              <a:t>increases from </a:t>
            </a:r>
            <a:r>
              <a:rPr lang="en-US" sz="2800" dirty="0" smtClean="0"/>
              <a:t>4 to 6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30791" b="30714"/>
          <a:stretch/>
        </p:blipFill>
        <p:spPr>
          <a:xfrm>
            <a:off x="3767018" y="2812544"/>
            <a:ext cx="4718924" cy="2089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87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of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Game begins on a 20x20 checkerboard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100 pennies, 100 nickels, 100 dimes, and 100 quarters fill the board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59 random coins are removed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Coins can only be removed as follows: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656237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Inequality for the Perimeter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P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≤4k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Recall </a:t>
            </a:r>
            <a:r>
              <a:rPr lang="en-US" sz="2800" dirty="0" err="1" smtClean="0"/>
              <a:t>p,n,d,q</a:t>
            </a:r>
            <a:r>
              <a:rPr lang="en-US" sz="2800" dirty="0" smtClean="0"/>
              <a:t> are initial pennies, nickels, dimes, quarters removed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P</a:t>
            </a:r>
            <a:r>
              <a:rPr lang="en-US" sz="2800" baseline="-25000" dirty="0" smtClean="0"/>
              <a:t>f</a:t>
            </a:r>
            <a:r>
              <a:rPr lang="en-US" sz="2800" dirty="0" smtClean="0"/>
              <a:t>≤ 4k -4(100 -p) -2(100 -n) -0(100 -d) +2(100 -q)</a:t>
            </a:r>
          </a:p>
          <a:p>
            <a:pPr marL="0" indent="0">
              <a:buNone/>
            </a:pPr>
            <a:r>
              <a:rPr lang="en-US" sz="2800" dirty="0" smtClean="0"/>
              <a:t>= 4k </a:t>
            </a:r>
            <a:r>
              <a:rPr lang="en-US" sz="2800" dirty="0"/>
              <a:t>-4(100 -p) -2(100 -n) </a:t>
            </a:r>
            <a:r>
              <a:rPr lang="en-US" sz="2800" dirty="0" smtClean="0"/>
              <a:t>+</a:t>
            </a:r>
            <a:r>
              <a:rPr lang="en-US" sz="2800" dirty="0"/>
              <a:t>2(100 -q</a:t>
            </a:r>
            <a:r>
              <a:rPr lang="en-US" sz="2800" dirty="0" smtClean="0"/>
              <a:t>)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P</a:t>
            </a:r>
            <a:r>
              <a:rPr lang="en-US" sz="2800" baseline="-25000" dirty="0"/>
              <a:t>f</a:t>
            </a:r>
            <a:r>
              <a:rPr lang="en-US" sz="2800" dirty="0"/>
              <a:t>≤ 4k -400 +</a:t>
            </a:r>
            <a:r>
              <a:rPr lang="en-US" sz="2800" dirty="0" smtClean="0"/>
              <a:t>4p </a:t>
            </a:r>
            <a:r>
              <a:rPr lang="en-US" sz="2800" dirty="0"/>
              <a:t>+2n </a:t>
            </a:r>
            <a:r>
              <a:rPr lang="en-US" sz="2800" dirty="0" smtClean="0"/>
              <a:t>-</a:t>
            </a:r>
            <a:r>
              <a:rPr lang="en-US" sz="2800" dirty="0"/>
              <a:t>2q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006460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Assume the Game can be won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P</a:t>
            </a:r>
            <a:r>
              <a:rPr lang="en-US" sz="2800" baseline="-25000" dirty="0" smtClean="0"/>
              <a:t>f</a:t>
            </a:r>
            <a:r>
              <a:rPr lang="en-US" sz="2800" dirty="0" smtClean="0"/>
              <a:t>=80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80≤ </a:t>
            </a:r>
            <a:r>
              <a:rPr lang="en-US" sz="2800" dirty="0"/>
              <a:t>4k -400 +4p +2n -2q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Recall k= </a:t>
            </a:r>
            <a:r>
              <a:rPr lang="en-US" sz="2800" dirty="0" err="1" smtClean="0"/>
              <a:t>p+n+d+q</a:t>
            </a: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4k= 4p+4n+4d+4q ≥</a:t>
            </a:r>
            <a:r>
              <a:rPr lang="en-US" sz="2800" dirty="0"/>
              <a:t>4p +2n -2q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002460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80≤ 4k -400 +4p +2n -</a:t>
            </a:r>
            <a:r>
              <a:rPr lang="en-US" sz="2800" dirty="0" smtClean="0"/>
              <a:t>2q≤ 4k -400 +4k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80≤ 8k -400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k=59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80</a:t>
            </a:r>
            <a:r>
              <a:rPr lang="en-US" sz="2800" dirty="0" smtClean="0"/>
              <a:t>≤ 8(59) -400=72, thus we have a contradiction.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08035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73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 May be removed if all 4 adjacent squares are empty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410" y="2646465"/>
            <a:ext cx="2440600" cy="242189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5626" y="2646465"/>
            <a:ext cx="2426987" cy="2421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23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Nickel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May be removed if at least three adjacent squares are empty</a:t>
            </a:r>
            <a:endParaRPr lang="en-US" sz="2800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760" y="2670713"/>
            <a:ext cx="2561219" cy="237340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5475" y="2670713"/>
            <a:ext cx="2382010" cy="237701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0059" y="2670713"/>
            <a:ext cx="2378389" cy="2373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499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May be removed if at least 2 adjacent squares are empty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6397" y="2621181"/>
            <a:ext cx="2472466" cy="247246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2830" y="2621181"/>
            <a:ext cx="2547536" cy="2542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193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 May be removed if there is at least one adjacent square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4831" y="2685765"/>
            <a:ext cx="2343297" cy="2343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291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Statement of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Show the game cannot be </a:t>
            </a:r>
            <a:r>
              <a:rPr lang="en-US" sz="2800" dirty="0" smtClean="0"/>
              <a:t>won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I.E. all coins are removed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96890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 Trial and Error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2.241854791x10</a:t>
            </a:r>
            <a:r>
              <a:rPr lang="en-US" sz="2200" baseline="30000" dirty="0" smtClean="0"/>
              <a:t>96</a:t>
            </a:r>
            <a:r>
              <a:rPr lang="en-US" sz="2200" dirty="0" smtClean="0"/>
              <a:t> </a:t>
            </a:r>
            <a:r>
              <a:rPr lang="en-US" sz="2200" dirty="0"/>
              <a:t>ways to distribute the pennies </a:t>
            </a:r>
            <a:r>
              <a:rPr lang="en-US" sz="2200" dirty="0" smtClean="0"/>
              <a:t>alone</a:t>
            </a:r>
            <a:endParaRPr lang="en-US" sz="26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 Analyze the dimensions of the open squares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0513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the Dimensions of the Board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Each square has a side length of 1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Only counted in dimensions if vacant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Open edge is counted in perimeter if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Bordering the edge of board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Bordering an occupied square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Perimeter of a square is at most 4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19620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1297</TotalTime>
  <Words>517</Words>
  <Application>Microsoft Office PowerPoint</Application>
  <PresentationFormat>Widescreen</PresentationFormat>
  <Paragraphs>120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Retrospect</vt:lpstr>
      <vt:lpstr>Lynchburg College Mathematics 451 Project Presentation</vt:lpstr>
      <vt:lpstr>Presentation of Problem</vt:lpstr>
      <vt:lpstr>Penny</vt:lpstr>
      <vt:lpstr>Nickel </vt:lpstr>
      <vt:lpstr>Dime </vt:lpstr>
      <vt:lpstr>Quarter</vt:lpstr>
      <vt:lpstr>Statement of the Problem</vt:lpstr>
      <vt:lpstr>Analyzing problem</vt:lpstr>
      <vt:lpstr>Defining the Dimensions of the Board </vt:lpstr>
      <vt:lpstr>Analyzing Perimeter</vt:lpstr>
      <vt:lpstr>Definitions </vt:lpstr>
      <vt:lpstr>Proof:</vt:lpstr>
      <vt:lpstr>Defining P0</vt:lpstr>
      <vt:lpstr>Defining K</vt:lpstr>
      <vt:lpstr>How does the perimeter change when each coin is removed?</vt:lpstr>
      <vt:lpstr>Penny</vt:lpstr>
      <vt:lpstr>Nickel</vt:lpstr>
      <vt:lpstr>Dime</vt:lpstr>
      <vt:lpstr>Quarter </vt:lpstr>
      <vt:lpstr>Inequality for the Perimeter</vt:lpstr>
      <vt:lpstr>Assume the Game can be won</vt:lpstr>
      <vt:lpstr>Continued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Lynchburg College Mathematics 451 Project Presentation</dc:title>
  <dc:creator>Linwood Reynolds</dc:creator>
  <cp:lastModifiedBy>ITR test account</cp:lastModifiedBy>
  <cp:revision>22</cp:revision>
  <dcterms:created xsi:type="dcterms:W3CDTF">2016-12-02T03:11:31Z</dcterms:created>
  <dcterms:modified xsi:type="dcterms:W3CDTF">2017-04-04T20:08:43Z</dcterms:modified>
</cp:coreProperties>
</file>