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Merriweather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erriweather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Merriweather-italic.fntdata"/><Relationship Id="rId16" Type="http://schemas.openxmlformats.org/officeDocument/2006/relationships/font" Target="fonts/Merriweather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Merriweather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5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099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Shape 17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125"/>
            <a:ext cx="4313625" cy="4399375"/>
          </a:xfrm>
          <a:custGeom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4395600"/>
          </a:xfrm>
          <a:custGeom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Such Thing as a Slave Narrative: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Abba, Coobah, and Sally</a:t>
            </a:r>
            <a:endParaRPr/>
          </a:p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Shelby Miller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Abba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Background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Slave Mother</a:t>
            </a:r>
            <a:endParaRPr sz="1400"/>
          </a:p>
          <a:p>
            <a:pPr indent="-317500" lvl="1" marL="914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Family</a:t>
            </a:r>
            <a:endParaRPr sz="1400"/>
          </a:p>
          <a:p>
            <a:pPr indent="-317500" lvl="1" marL="914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Head of House</a:t>
            </a:r>
            <a:endParaRPr sz="1400"/>
          </a:p>
          <a:p>
            <a:pPr indent="-317500" lvl="1" marL="9144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Love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Use of Sex</a:t>
            </a:r>
            <a:endParaRPr sz="1400"/>
          </a:p>
          <a:p>
            <a:pPr indent="0" lvl="0" marL="0" rt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Coobah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Background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Rebel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Loss of Child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Response to Tramua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Sally</a:t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Background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Training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Responses to Trauma</a:t>
            </a:r>
            <a:endParaRPr sz="1400"/>
          </a:p>
          <a:p>
            <a:pPr indent="-317500" lvl="0" marL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“Infantlization” 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Slave Narrative</a:t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Historical Concept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Collapses</a:t>
            </a:r>
            <a:r>
              <a:rPr lang="en" sz="1400"/>
              <a:t> Stories Together</a:t>
            </a:r>
            <a:endParaRPr sz="1400"/>
          </a:p>
          <a:p>
            <a:pPr indent="-317500" lvl="0" marL="4572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Lack of Records</a:t>
            </a:r>
            <a:endParaRPr sz="1400"/>
          </a:p>
          <a:p>
            <a:pPr indent="0" lvl="0" mar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