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Roboto Slab"/>
      <p:regular r:id="rId10"/>
      <p:bold r:id="rId11"/>
    </p:embeddedFont>
    <p:embeddedFont>
      <p:font typeface="Roboto"/>
      <p:regular r:id="rId12"/>
      <p:bold r:id="rId13"/>
      <p:italic r:id="rId14"/>
      <p:boldItalic r:id="rId15"/>
    </p:embeddedFont>
    <p:embeddedFont>
      <p:font typeface="Bree Serif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Slab-bold.fntdata"/><Relationship Id="rId10" Type="http://schemas.openxmlformats.org/officeDocument/2006/relationships/font" Target="fonts/RobotoSlab-regular.fntdata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6" Type="http://schemas.openxmlformats.org/officeDocument/2006/relationships/font" Target="fonts/BreeSerif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Jason Chaffetz, Tim Walberg, and Mike Quigley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6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6537563" y="33429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Shape 1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Shape 18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Shape 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Shape 2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Shape 36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Shape 45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  <a:latin typeface="Bree Serif"/>
                <a:ea typeface="Bree Serif"/>
                <a:cs typeface="Bree Serif"/>
                <a:sym typeface="Bree Serif"/>
              </a:rPr>
              <a:t>The Importance of Home Style to Congress Today</a:t>
            </a:r>
            <a:endParaRPr>
              <a:solidFill>
                <a:srgbClr val="FF0000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x="235125" y="3216950"/>
            <a:ext cx="8520600" cy="792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Stephen Ruppel</a:t>
            </a:r>
            <a:endParaRPr>
              <a:solidFill>
                <a:srgbClr val="FFD9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445025"/>
            <a:ext cx="5726100" cy="64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Office or Bedroom?</a:t>
            </a:r>
            <a:endParaRPr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5038" y="3246275"/>
            <a:ext cx="2794450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05975" y="1454725"/>
            <a:ext cx="5433975" cy="305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246025"/>
            <a:ext cx="3299732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Richard Fenno’s </a:t>
            </a:r>
            <a:r>
              <a:rPr i="1" lang="en"/>
              <a:t>Home Style</a:t>
            </a:r>
            <a:endParaRPr/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8050" y="1082625"/>
            <a:ext cx="2658625" cy="40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Shape 79"/>
          <p:cNvSpPr txBox="1"/>
          <p:nvPr/>
        </p:nvSpPr>
        <p:spPr>
          <a:xfrm>
            <a:off x="4112625" y="4692300"/>
            <a:ext cx="63003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https://www.amazon.com/Home-Style-Members-Districts-Classics/dp/032112183X</a:t>
            </a: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Bibliography</a:t>
            </a:r>
            <a:endParaRPr/>
          </a:p>
        </p:txBody>
      </p:sp>
      <p:sp>
        <p:nvSpPr>
          <p:cNvPr id="90" name="Shape 90"/>
          <p:cNvSpPr txBox="1"/>
          <p:nvPr/>
        </p:nvSpPr>
        <p:spPr>
          <a:xfrm>
            <a:off x="525025" y="1717100"/>
            <a:ext cx="71643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https://www.cbsnews.com/news/one-fifth-of-house-freshmen-sleep-in-offices/</a:t>
            </a:r>
            <a:endParaRPr/>
          </a:p>
        </p:txBody>
      </p:sp>
      <p:sp>
        <p:nvSpPr>
          <p:cNvPr id="91" name="Shape 91"/>
          <p:cNvSpPr txBox="1"/>
          <p:nvPr/>
        </p:nvSpPr>
        <p:spPr>
          <a:xfrm>
            <a:off x="525025" y="2111000"/>
            <a:ext cx="63003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https://www.thedailybeast.com/shutdown-hardships-for-members-of-congress-who-sleep-in-capitol-offices</a:t>
            </a:r>
            <a:endParaRPr/>
          </a:p>
        </p:txBody>
      </p:sp>
      <p:sp>
        <p:nvSpPr>
          <p:cNvPr id="92" name="Shape 92"/>
          <p:cNvSpPr txBox="1"/>
          <p:nvPr/>
        </p:nvSpPr>
        <p:spPr>
          <a:xfrm>
            <a:off x="525025" y="2649100"/>
            <a:ext cx="63003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https://www.npr.org/2015/12/26/458207661/meet-the-lawmakers-who-sleep-shower-work-all-on-capitol-hill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