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PT Sans Narrow"/>
      <p:regular r:id="rId28"/>
      <p:bold r:id="rId29"/>
    </p:embeddedFont>
    <p:embeddedFont>
      <p:font typeface="Century Schoolbook"/>
      <p:regular r:id="rId30"/>
      <p:bold r:id="rId31"/>
      <p:italic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TSansNarrow-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TSansNarrow-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enturySchoolbook-bold.fntdata"/><Relationship Id="rId30" Type="http://schemas.openxmlformats.org/officeDocument/2006/relationships/font" Target="fonts/CenturySchoolbook-regular.fntdata"/><Relationship Id="rId11" Type="http://schemas.openxmlformats.org/officeDocument/2006/relationships/slide" Target="slides/slide7.xml"/><Relationship Id="rId33" Type="http://schemas.openxmlformats.org/officeDocument/2006/relationships/font" Target="fonts/CenturySchoolbook-boldItalic.fntdata"/><Relationship Id="rId10" Type="http://schemas.openxmlformats.org/officeDocument/2006/relationships/slide" Target="slides/slide6.xml"/><Relationship Id="rId32" Type="http://schemas.openxmlformats.org/officeDocument/2006/relationships/font" Target="fonts/CenturySchoolbook-italic.fntdata"/><Relationship Id="rId13" Type="http://schemas.openxmlformats.org/officeDocument/2006/relationships/slide" Target="slides/slide9.xml"/><Relationship Id="rId35" Type="http://schemas.openxmlformats.org/officeDocument/2006/relationships/font" Target="fonts/OpenSans-bold.fntdata"/><Relationship Id="rId12" Type="http://schemas.openxmlformats.org/officeDocument/2006/relationships/slide" Target="slides/slide8.xml"/><Relationship Id="rId34" Type="http://schemas.openxmlformats.org/officeDocument/2006/relationships/font" Target="fonts/OpenSans-regular.fntdata"/><Relationship Id="rId15" Type="http://schemas.openxmlformats.org/officeDocument/2006/relationships/slide" Target="slides/slide11.xml"/><Relationship Id="rId37" Type="http://schemas.openxmlformats.org/officeDocument/2006/relationships/font" Target="fonts/OpenSans-boldItalic.fntdata"/><Relationship Id="rId14" Type="http://schemas.openxmlformats.org/officeDocument/2006/relationships/slide" Target="slides/slide10.xml"/><Relationship Id="rId36" Type="http://schemas.openxmlformats.org/officeDocument/2006/relationships/font" Target="fonts/OpenSans-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Shape 7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Sarah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457200" lvl="0" marL="0" marR="0" rtl="0" algn="l">
              <a:lnSpc>
                <a:spcPct val="200000"/>
              </a:lnSpc>
              <a:spcBef>
                <a:spcPts val="0"/>
              </a:spcBef>
              <a:spcAft>
                <a:spcPts val="0"/>
              </a:spcAft>
              <a:buClr>
                <a:srgbClr val="000000"/>
              </a:buClr>
              <a:buSzPts val="1100"/>
              <a:buFont typeface="Arial"/>
              <a:buNone/>
            </a:pPr>
            <a:r>
              <a:rPr b="0" i="0" lang="en-US" sz="1200" u="none" cap="none" strike="noStrike">
                <a:solidFill>
                  <a:srgbClr val="000000"/>
                </a:solidFill>
                <a:latin typeface="Times New Roman"/>
                <a:ea typeface="Times New Roman"/>
                <a:cs typeface="Times New Roman"/>
                <a:sym typeface="Times New Roman"/>
              </a:rPr>
              <a:t> Montessori applied natural laws by providing the use of learning tools made to be tactile in order use the touch to establish an understanding of new concepts, tables and chairs were made to accommodate for the size of the children, and children are encouraged to share and work at their own paces.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8" name="Shape 15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Shape 16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Renee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Shape 17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explain how we integrate being free with structure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Shape 18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Shape 191"/>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Shape 19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200" u="none" cap="none" strike="noStrike">
                <a:solidFill>
                  <a:srgbClr val="000000"/>
                </a:solidFill>
                <a:latin typeface="Times New Roman"/>
                <a:ea typeface="Times New Roman"/>
                <a:cs typeface="Times New Roman"/>
                <a:sym typeface="Times New Roman"/>
              </a:rPr>
              <a:t>By sharing their experiences with their classmates, the students engage in observational learning, and the collaboration of ideas. The students can implement the knowledge acquired previously by playing the instruments if they so choose.</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rPr b="0" i="0" lang="en-US" sz="1200" u="none" cap="none" strike="noStrike">
                <a:solidFill>
                  <a:srgbClr val="000000"/>
                </a:solidFill>
                <a:latin typeface="Times New Roman"/>
                <a:ea typeface="Times New Roman"/>
                <a:cs typeface="Times New Roman"/>
                <a:sym typeface="Times New Roman"/>
              </a:rPr>
              <a:t>Since this lesson is child-centered, their activities will be left up to the student’s own imagination. The teacher should observe, mediate, and provided additional information as needed. Guided practice is helpful, but independent trial and error is encouraged.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Shape 20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Post Lesson Discussion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what instrument did you like the most?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which instrument did you like the least?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which instruments are similar?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PROS &amp; CONS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Shape 21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8" name="Shape 21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6" name="Shape 22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34" name="Shape 23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Shape 8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 name="Shape 8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2" name="Shape 24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Shape 25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6" name="Shape 25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Shape 26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Sarah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Shape 9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Shape 10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4" name="Shape 10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 name="Shape 11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Shape 12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1" name="Shape 12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Shape 13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Leray</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0" name="Shape 14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Shape 14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Renee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Shape 10"/>
          <p:cNvCxnSpPr/>
          <p:nvPr/>
        </p:nvCxnSpPr>
        <p:spPr>
          <a:xfrm>
            <a:off x="9343647" y="4235850"/>
            <a:ext cx="749700" cy="0"/>
          </a:xfrm>
          <a:prstGeom prst="straightConnector1">
            <a:avLst/>
          </a:prstGeom>
          <a:noFill/>
          <a:ln cap="flat" cmpd="sng" w="76200">
            <a:solidFill>
              <a:schemeClr val="lt2"/>
            </a:solidFill>
            <a:prstDash val="solid"/>
            <a:round/>
            <a:headEnd len="sm" w="sm" type="none"/>
            <a:tailEnd len="sm" w="sm" type="none"/>
          </a:ln>
        </p:spPr>
      </p:cxnSp>
      <p:cxnSp>
        <p:nvCxnSpPr>
          <p:cNvPr id="11" name="Shape 11"/>
          <p:cNvCxnSpPr/>
          <p:nvPr/>
        </p:nvCxnSpPr>
        <p:spPr>
          <a:xfrm>
            <a:off x="2100047" y="4211002"/>
            <a:ext cx="749700" cy="0"/>
          </a:xfrm>
          <a:prstGeom prst="straightConnector1">
            <a:avLst/>
          </a:prstGeom>
          <a:noFill/>
          <a:ln cap="flat" cmpd="sng" w="76200">
            <a:solidFill>
              <a:schemeClr val="lt2"/>
            </a:solidFill>
            <a:prstDash val="solid"/>
            <a:round/>
            <a:headEnd len="sm" w="sm" type="none"/>
            <a:tailEnd len="sm" w="sm" type="none"/>
          </a:ln>
        </p:spPr>
      </p:cxnSp>
      <p:grpSp>
        <p:nvGrpSpPr>
          <p:cNvPr id="12" name="Shape 12"/>
          <p:cNvGrpSpPr/>
          <p:nvPr/>
        </p:nvGrpSpPr>
        <p:grpSpPr>
          <a:xfrm>
            <a:off x="1338857" y="1362666"/>
            <a:ext cx="9515557" cy="203195"/>
            <a:chOff x="1346429" y="1011300"/>
            <a:chExt cx="6452100" cy="152400"/>
          </a:xfrm>
        </p:grpSpPr>
        <p:cxnSp>
          <p:nvCxnSpPr>
            <p:cNvPr id="13" name="Shape 13"/>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Shape 14"/>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Shape 15"/>
          <p:cNvGrpSpPr/>
          <p:nvPr/>
        </p:nvGrpSpPr>
        <p:grpSpPr>
          <a:xfrm>
            <a:off x="1338868" y="5292001"/>
            <a:ext cx="9515557" cy="203195"/>
            <a:chOff x="1346435" y="3969088"/>
            <a:chExt cx="6452100" cy="152400"/>
          </a:xfrm>
        </p:grpSpPr>
        <p:cxnSp>
          <p:nvCxnSpPr>
            <p:cNvPr id="16" name="Shape 16"/>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Shape 17"/>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Shape 18"/>
          <p:cNvSpPr txBox="1"/>
          <p:nvPr>
            <p:ph type="ctrTitle"/>
          </p:nvPr>
        </p:nvSpPr>
        <p:spPr>
          <a:xfrm>
            <a:off x="1338867" y="2335685"/>
            <a:ext cx="9515700" cy="13632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accent1"/>
              </a:buClr>
              <a:buSzPts val="7200"/>
              <a:buFont typeface="PT Sans Narrow"/>
              <a:buNone/>
              <a:defRPr b="1" i="0" sz="7200" u="none" cap="none" strike="noStrike">
                <a:solidFill>
                  <a:schemeClr val="accent1"/>
                </a:solidFill>
                <a:latin typeface="PT Sans Narrow"/>
                <a:ea typeface="PT Sans Narrow"/>
                <a:cs typeface="PT Sans Narrow"/>
                <a:sym typeface="PT Sans Narrow"/>
              </a:defRPr>
            </a:lvl1pPr>
            <a:lvl2pPr lvl="1" marR="0" rtl="0" algn="ctr">
              <a:lnSpc>
                <a:spcPct val="100000"/>
              </a:lnSpc>
              <a:spcBef>
                <a:spcPts val="0"/>
              </a:spcBef>
              <a:spcAft>
                <a:spcPts val="0"/>
              </a:spcAft>
              <a:buClr>
                <a:schemeClr val="accent1"/>
              </a:buClr>
              <a:buSzPts val="7200"/>
              <a:buFont typeface="PT Sans Narrow"/>
              <a:buNone/>
              <a:defRPr b="1" i="0" sz="7200" u="none" cap="none" strike="noStrike">
                <a:solidFill>
                  <a:schemeClr val="accent1"/>
                </a:solidFill>
                <a:latin typeface="PT Sans Narrow"/>
                <a:ea typeface="PT Sans Narrow"/>
                <a:cs typeface="PT Sans Narrow"/>
                <a:sym typeface="PT Sans Narrow"/>
              </a:defRPr>
            </a:lvl2pPr>
            <a:lvl3pPr lvl="2" marR="0" rtl="0" algn="ctr">
              <a:lnSpc>
                <a:spcPct val="100000"/>
              </a:lnSpc>
              <a:spcBef>
                <a:spcPts val="0"/>
              </a:spcBef>
              <a:spcAft>
                <a:spcPts val="0"/>
              </a:spcAft>
              <a:buClr>
                <a:schemeClr val="accent1"/>
              </a:buClr>
              <a:buSzPts val="7200"/>
              <a:buFont typeface="PT Sans Narrow"/>
              <a:buNone/>
              <a:defRPr b="1" i="0" sz="7200" u="none" cap="none" strike="noStrike">
                <a:solidFill>
                  <a:schemeClr val="accent1"/>
                </a:solidFill>
                <a:latin typeface="PT Sans Narrow"/>
                <a:ea typeface="PT Sans Narrow"/>
                <a:cs typeface="PT Sans Narrow"/>
                <a:sym typeface="PT Sans Narrow"/>
              </a:defRPr>
            </a:lvl3pPr>
            <a:lvl4pPr lvl="3" marR="0" rtl="0" algn="ctr">
              <a:lnSpc>
                <a:spcPct val="100000"/>
              </a:lnSpc>
              <a:spcBef>
                <a:spcPts val="0"/>
              </a:spcBef>
              <a:spcAft>
                <a:spcPts val="0"/>
              </a:spcAft>
              <a:buClr>
                <a:schemeClr val="accent1"/>
              </a:buClr>
              <a:buSzPts val="7200"/>
              <a:buFont typeface="PT Sans Narrow"/>
              <a:buNone/>
              <a:defRPr b="1" i="0" sz="7200" u="none" cap="none" strike="noStrike">
                <a:solidFill>
                  <a:schemeClr val="accent1"/>
                </a:solidFill>
                <a:latin typeface="PT Sans Narrow"/>
                <a:ea typeface="PT Sans Narrow"/>
                <a:cs typeface="PT Sans Narrow"/>
                <a:sym typeface="PT Sans Narrow"/>
              </a:defRPr>
            </a:lvl4pPr>
            <a:lvl5pPr lvl="4" marR="0" rtl="0" algn="ctr">
              <a:lnSpc>
                <a:spcPct val="100000"/>
              </a:lnSpc>
              <a:spcBef>
                <a:spcPts val="0"/>
              </a:spcBef>
              <a:spcAft>
                <a:spcPts val="0"/>
              </a:spcAft>
              <a:buClr>
                <a:schemeClr val="accent1"/>
              </a:buClr>
              <a:buSzPts val="7200"/>
              <a:buFont typeface="PT Sans Narrow"/>
              <a:buNone/>
              <a:defRPr b="1" i="0" sz="7200" u="none" cap="none" strike="noStrike">
                <a:solidFill>
                  <a:schemeClr val="accent1"/>
                </a:solidFill>
                <a:latin typeface="PT Sans Narrow"/>
                <a:ea typeface="PT Sans Narrow"/>
                <a:cs typeface="PT Sans Narrow"/>
                <a:sym typeface="PT Sans Narrow"/>
              </a:defRPr>
            </a:lvl5pPr>
            <a:lvl6pPr lvl="5" marR="0" rtl="0" algn="ctr">
              <a:lnSpc>
                <a:spcPct val="100000"/>
              </a:lnSpc>
              <a:spcBef>
                <a:spcPts val="0"/>
              </a:spcBef>
              <a:spcAft>
                <a:spcPts val="0"/>
              </a:spcAft>
              <a:buClr>
                <a:schemeClr val="accent1"/>
              </a:buClr>
              <a:buSzPts val="7200"/>
              <a:buFont typeface="PT Sans Narrow"/>
              <a:buNone/>
              <a:defRPr b="1" i="0" sz="7200" u="none" cap="none" strike="noStrike">
                <a:solidFill>
                  <a:schemeClr val="accent1"/>
                </a:solidFill>
                <a:latin typeface="PT Sans Narrow"/>
                <a:ea typeface="PT Sans Narrow"/>
                <a:cs typeface="PT Sans Narrow"/>
                <a:sym typeface="PT Sans Narrow"/>
              </a:defRPr>
            </a:lvl6pPr>
            <a:lvl7pPr lvl="6" marR="0" rtl="0" algn="ctr">
              <a:lnSpc>
                <a:spcPct val="100000"/>
              </a:lnSpc>
              <a:spcBef>
                <a:spcPts val="0"/>
              </a:spcBef>
              <a:spcAft>
                <a:spcPts val="0"/>
              </a:spcAft>
              <a:buClr>
                <a:schemeClr val="accent1"/>
              </a:buClr>
              <a:buSzPts val="7200"/>
              <a:buFont typeface="PT Sans Narrow"/>
              <a:buNone/>
              <a:defRPr b="1" i="0" sz="7200" u="none" cap="none" strike="noStrike">
                <a:solidFill>
                  <a:schemeClr val="accent1"/>
                </a:solidFill>
                <a:latin typeface="PT Sans Narrow"/>
                <a:ea typeface="PT Sans Narrow"/>
                <a:cs typeface="PT Sans Narrow"/>
                <a:sym typeface="PT Sans Narrow"/>
              </a:defRPr>
            </a:lvl7pPr>
            <a:lvl8pPr lvl="7" marR="0" rtl="0" algn="ctr">
              <a:lnSpc>
                <a:spcPct val="100000"/>
              </a:lnSpc>
              <a:spcBef>
                <a:spcPts val="0"/>
              </a:spcBef>
              <a:spcAft>
                <a:spcPts val="0"/>
              </a:spcAft>
              <a:buClr>
                <a:schemeClr val="accent1"/>
              </a:buClr>
              <a:buSzPts val="7200"/>
              <a:buFont typeface="PT Sans Narrow"/>
              <a:buNone/>
              <a:defRPr b="1" i="0" sz="7200" u="none" cap="none" strike="noStrike">
                <a:solidFill>
                  <a:schemeClr val="accent1"/>
                </a:solidFill>
                <a:latin typeface="PT Sans Narrow"/>
                <a:ea typeface="PT Sans Narrow"/>
                <a:cs typeface="PT Sans Narrow"/>
                <a:sym typeface="PT Sans Narrow"/>
              </a:defRPr>
            </a:lvl8pPr>
            <a:lvl9pPr lvl="8" marR="0" rtl="0" algn="ctr">
              <a:lnSpc>
                <a:spcPct val="100000"/>
              </a:lnSpc>
              <a:spcBef>
                <a:spcPts val="0"/>
              </a:spcBef>
              <a:spcAft>
                <a:spcPts val="0"/>
              </a:spcAft>
              <a:buClr>
                <a:schemeClr val="accent1"/>
              </a:buClr>
              <a:buSzPts val="7200"/>
              <a:buFont typeface="PT Sans Narrow"/>
              <a:buNone/>
              <a:defRPr b="1" i="0" sz="7200" u="none" cap="none" strike="noStrike">
                <a:solidFill>
                  <a:schemeClr val="accent1"/>
                </a:solidFill>
                <a:latin typeface="PT Sans Narrow"/>
                <a:ea typeface="PT Sans Narrow"/>
                <a:cs typeface="PT Sans Narrow"/>
                <a:sym typeface="PT Sans Narrow"/>
              </a:defRPr>
            </a:lvl9pPr>
          </a:lstStyle>
          <a:p/>
        </p:txBody>
      </p:sp>
      <p:sp>
        <p:nvSpPr>
          <p:cNvPr id="19" name="Shape 19"/>
          <p:cNvSpPr txBox="1"/>
          <p:nvPr>
            <p:ph idx="1" type="subTitle"/>
          </p:nvPr>
        </p:nvSpPr>
        <p:spPr>
          <a:xfrm>
            <a:off x="2849633" y="3800052"/>
            <a:ext cx="6494100" cy="10569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2"/>
              </a:buClr>
              <a:buSzPts val="3200"/>
              <a:buFont typeface="Open Sans"/>
              <a:buNone/>
              <a:defRPr b="0" i="0" sz="3200" u="none" cap="none" strike="noStrike">
                <a:solidFill>
                  <a:schemeClr val="dk2"/>
                </a:solidFill>
                <a:latin typeface="Open Sans"/>
                <a:ea typeface="Open Sans"/>
                <a:cs typeface="Open Sans"/>
                <a:sym typeface="Open Sans"/>
              </a:defRPr>
            </a:lvl1pPr>
            <a:lvl2pPr lvl="1" marR="0" rtl="0" algn="ctr">
              <a:lnSpc>
                <a:spcPct val="100000"/>
              </a:lnSpc>
              <a:spcBef>
                <a:spcPts val="0"/>
              </a:spcBef>
              <a:spcAft>
                <a:spcPts val="0"/>
              </a:spcAft>
              <a:buClr>
                <a:schemeClr val="dk2"/>
              </a:buClr>
              <a:buSzPts val="3200"/>
              <a:buFont typeface="Open Sans"/>
              <a:buNone/>
              <a:defRPr b="0" i="0" sz="3200" u="none" cap="none" strike="noStrike">
                <a:solidFill>
                  <a:schemeClr val="dk2"/>
                </a:solidFill>
                <a:latin typeface="Open Sans"/>
                <a:ea typeface="Open Sans"/>
                <a:cs typeface="Open Sans"/>
                <a:sym typeface="Open Sans"/>
              </a:defRPr>
            </a:lvl2pPr>
            <a:lvl3pPr lvl="2" marR="0" rtl="0" algn="ctr">
              <a:lnSpc>
                <a:spcPct val="100000"/>
              </a:lnSpc>
              <a:spcBef>
                <a:spcPts val="0"/>
              </a:spcBef>
              <a:spcAft>
                <a:spcPts val="0"/>
              </a:spcAft>
              <a:buClr>
                <a:schemeClr val="dk2"/>
              </a:buClr>
              <a:buSzPts val="3200"/>
              <a:buFont typeface="Open Sans"/>
              <a:buNone/>
              <a:defRPr b="0" i="0" sz="3200" u="none" cap="none" strike="noStrike">
                <a:solidFill>
                  <a:schemeClr val="dk2"/>
                </a:solidFill>
                <a:latin typeface="Open Sans"/>
                <a:ea typeface="Open Sans"/>
                <a:cs typeface="Open Sans"/>
                <a:sym typeface="Open Sans"/>
              </a:defRPr>
            </a:lvl3pPr>
            <a:lvl4pPr lvl="3" marR="0" rtl="0" algn="ctr">
              <a:lnSpc>
                <a:spcPct val="100000"/>
              </a:lnSpc>
              <a:spcBef>
                <a:spcPts val="0"/>
              </a:spcBef>
              <a:spcAft>
                <a:spcPts val="0"/>
              </a:spcAft>
              <a:buClr>
                <a:schemeClr val="dk2"/>
              </a:buClr>
              <a:buSzPts val="3200"/>
              <a:buFont typeface="Open Sans"/>
              <a:buNone/>
              <a:defRPr b="0" i="0" sz="3200" u="none" cap="none" strike="noStrike">
                <a:solidFill>
                  <a:schemeClr val="dk2"/>
                </a:solidFill>
                <a:latin typeface="Open Sans"/>
                <a:ea typeface="Open Sans"/>
                <a:cs typeface="Open Sans"/>
                <a:sym typeface="Open Sans"/>
              </a:defRPr>
            </a:lvl4pPr>
            <a:lvl5pPr lvl="4" marR="0" rtl="0" algn="ctr">
              <a:lnSpc>
                <a:spcPct val="100000"/>
              </a:lnSpc>
              <a:spcBef>
                <a:spcPts val="0"/>
              </a:spcBef>
              <a:spcAft>
                <a:spcPts val="0"/>
              </a:spcAft>
              <a:buClr>
                <a:schemeClr val="dk2"/>
              </a:buClr>
              <a:buSzPts val="3200"/>
              <a:buFont typeface="Open Sans"/>
              <a:buNone/>
              <a:defRPr b="0" i="0" sz="3200" u="none" cap="none" strike="noStrike">
                <a:solidFill>
                  <a:schemeClr val="dk2"/>
                </a:solidFill>
                <a:latin typeface="Open Sans"/>
                <a:ea typeface="Open Sans"/>
                <a:cs typeface="Open Sans"/>
                <a:sym typeface="Open Sans"/>
              </a:defRPr>
            </a:lvl5pPr>
            <a:lvl6pPr lvl="5" marR="0" rtl="0" algn="ctr">
              <a:lnSpc>
                <a:spcPct val="100000"/>
              </a:lnSpc>
              <a:spcBef>
                <a:spcPts val="0"/>
              </a:spcBef>
              <a:spcAft>
                <a:spcPts val="0"/>
              </a:spcAft>
              <a:buClr>
                <a:schemeClr val="dk2"/>
              </a:buClr>
              <a:buSzPts val="3200"/>
              <a:buFont typeface="Open Sans"/>
              <a:buNone/>
              <a:defRPr b="0" i="0" sz="3200" u="none" cap="none" strike="noStrike">
                <a:solidFill>
                  <a:schemeClr val="dk2"/>
                </a:solidFill>
                <a:latin typeface="Open Sans"/>
                <a:ea typeface="Open Sans"/>
                <a:cs typeface="Open Sans"/>
                <a:sym typeface="Open Sans"/>
              </a:defRPr>
            </a:lvl6pPr>
            <a:lvl7pPr lvl="6" marR="0" rtl="0" algn="ctr">
              <a:lnSpc>
                <a:spcPct val="100000"/>
              </a:lnSpc>
              <a:spcBef>
                <a:spcPts val="0"/>
              </a:spcBef>
              <a:spcAft>
                <a:spcPts val="0"/>
              </a:spcAft>
              <a:buClr>
                <a:schemeClr val="dk2"/>
              </a:buClr>
              <a:buSzPts val="3200"/>
              <a:buFont typeface="Open Sans"/>
              <a:buNone/>
              <a:defRPr b="0" i="0" sz="3200" u="none" cap="none" strike="noStrike">
                <a:solidFill>
                  <a:schemeClr val="dk2"/>
                </a:solidFill>
                <a:latin typeface="Open Sans"/>
                <a:ea typeface="Open Sans"/>
                <a:cs typeface="Open Sans"/>
                <a:sym typeface="Open Sans"/>
              </a:defRPr>
            </a:lvl7pPr>
            <a:lvl8pPr lvl="7" marR="0" rtl="0" algn="ctr">
              <a:lnSpc>
                <a:spcPct val="100000"/>
              </a:lnSpc>
              <a:spcBef>
                <a:spcPts val="0"/>
              </a:spcBef>
              <a:spcAft>
                <a:spcPts val="0"/>
              </a:spcAft>
              <a:buClr>
                <a:schemeClr val="dk2"/>
              </a:buClr>
              <a:buSzPts val="3200"/>
              <a:buFont typeface="Open Sans"/>
              <a:buNone/>
              <a:defRPr b="0" i="0" sz="3200" u="none" cap="none" strike="noStrike">
                <a:solidFill>
                  <a:schemeClr val="dk2"/>
                </a:solidFill>
                <a:latin typeface="Open Sans"/>
                <a:ea typeface="Open Sans"/>
                <a:cs typeface="Open Sans"/>
                <a:sym typeface="Open Sans"/>
              </a:defRPr>
            </a:lvl8pPr>
            <a:lvl9pPr lvl="8" marR="0" rtl="0" algn="ctr">
              <a:lnSpc>
                <a:spcPct val="100000"/>
              </a:lnSpc>
              <a:spcBef>
                <a:spcPts val="0"/>
              </a:spcBef>
              <a:spcAft>
                <a:spcPts val="0"/>
              </a:spcAft>
              <a:buClr>
                <a:schemeClr val="dk2"/>
              </a:buClr>
              <a:buSzPts val="3200"/>
              <a:buFont typeface="Open Sans"/>
              <a:buNone/>
              <a:defRPr b="0" i="0" sz="3200" u="none" cap="none" strike="noStrike">
                <a:solidFill>
                  <a:schemeClr val="dk2"/>
                </a:solidFill>
                <a:latin typeface="Open Sans"/>
                <a:ea typeface="Open Sans"/>
                <a:cs typeface="Open Sans"/>
                <a:sym typeface="Open Sans"/>
              </a:defRPr>
            </a:lvl9pPr>
          </a:lstStyle>
          <a:p/>
        </p:txBody>
      </p:sp>
      <p:sp>
        <p:nvSpPr>
          <p:cNvPr id="20" name="Shape 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1" name="Shape 61"/>
        <p:cNvGrpSpPr/>
        <p:nvPr/>
      </p:nvGrpSpPr>
      <p:grpSpPr>
        <a:xfrm>
          <a:off x="0" y="0"/>
          <a:ext cx="0" cy="0"/>
          <a:chOff x="0" y="0"/>
          <a:chExt cx="0" cy="0"/>
        </a:xfrm>
      </p:grpSpPr>
      <p:sp>
        <p:nvSpPr>
          <p:cNvPr id="62" name="Shape 62"/>
          <p:cNvSpPr txBox="1"/>
          <p:nvPr>
            <p:ph type="title"/>
          </p:nvPr>
        </p:nvSpPr>
        <p:spPr>
          <a:xfrm>
            <a:off x="415600" y="593367"/>
            <a:ext cx="11360700" cy="943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9pPr>
          </a:lstStyle>
          <a:p/>
        </p:txBody>
      </p:sp>
      <p:sp>
        <p:nvSpPr>
          <p:cNvPr id="63" name="Shape 63"/>
          <p:cNvSpPr txBox="1"/>
          <p:nvPr>
            <p:ph idx="1" type="body"/>
          </p:nvPr>
        </p:nvSpPr>
        <p:spPr>
          <a:xfrm>
            <a:off x="415600" y="1688233"/>
            <a:ext cx="5333100" cy="4403700"/>
          </a:xfrm>
          <a:prstGeom prst="rect">
            <a:avLst/>
          </a:prstGeom>
          <a:noFill/>
          <a:ln>
            <a:noFill/>
          </a:ln>
        </p:spPr>
        <p:txBody>
          <a:bodyPr anchorCtr="0" anchor="t" bIns="91425" lIns="91425" spcFirstLastPara="1" rIns="91425" wrap="square" tIns="91425"/>
          <a:lstStyle>
            <a:lvl1pPr indent="-349250" lvl="0" marL="4572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1pPr>
            <a:lvl2pPr indent="-330200" lvl="1" marL="9144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2pPr>
            <a:lvl3pPr indent="-330200" lvl="2" marL="13716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3pPr>
            <a:lvl4pPr indent="-330200" lvl="3" marL="18288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4pPr>
            <a:lvl5pPr indent="-330200" lvl="4" marL="22860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5pPr>
            <a:lvl6pPr indent="-330200" lvl="5" marL="27432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6pPr>
            <a:lvl7pPr indent="-330200" lvl="6" marL="32004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7pPr>
            <a:lvl8pPr indent="-330200" lvl="7" marL="36576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8pPr>
            <a:lvl9pPr indent="-330200" lvl="8" marL="4114800" marR="0" rtl="0" algn="l">
              <a:lnSpc>
                <a:spcPct val="115000"/>
              </a:lnSpc>
              <a:spcBef>
                <a:spcPts val="2100"/>
              </a:spcBef>
              <a:spcAft>
                <a:spcPts val="210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9pPr>
          </a:lstStyle>
          <a:p/>
        </p:txBody>
      </p:sp>
      <p:sp>
        <p:nvSpPr>
          <p:cNvPr id="64" name="Shape 64"/>
          <p:cNvSpPr txBox="1"/>
          <p:nvPr>
            <p:ph idx="2" type="body"/>
          </p:nvPr>
        </p:nvSpPr>
        <p:spPr>
          <a:xfrm>
            <a:off x="6443200" y="1688233"/>
            <a:ext cx="5333100" cy="4403700"/>
          </a:xfrm>
          <a:prstGeom prst="rect">
            <a:avLst/>
          </a:prstGeom>
          <a:noFill/>
          <a:ln>
            <a:noFill/>
          </a:ln>
        </p:spPr>
        <p:txBody>
          <a:bodyPr anchorCtr="0" anchor="t" bIns="91425" lIns="91425" spcFirstLastPara="1" rIns="91425" wrap="square" tIns="91425"/>
          <a:lstStyle>
            <a:lvl1pPr indent="-349250" lvl="0" marL="4572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1pPr>
            <a:lvl2pPr indent="-330200" lvl="1" marL="9144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2pPr>
            <a:lvl3pPr indent="-330200" lvl="2" marL="13716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3pPr>
            <a:lvl4pPr indent="-330200" lvl="3" marL="18288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4pPr>
            <a:lvl5pPr indent="-330200" lvl="4" marL="22860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5pPr>
            <a:lvl6pPr indent="-330200" lvl="5" marL="27432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6pPr>
            <a:lvl7pPr indent="-330200" lvl="6" marL="32004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7pPr>
            <a:lvl8pPr indent="-330200" lvl="7" marL="36576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8pPr>
            <a:lvl9pPr indent="-330200" lvl="8" marL="4114800" marR="0" rtl="0" algn="l">
              <a:lnSpc>
                <a:spcPct val="115000"/>
              </a:lnSpc>
              <a:spcBef>
                <a:spcPts val="2100"/>
              </a:spcBef>
              <a:spcAft>
                <a:spcPts val="210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9pPr>
          </a:lstStyle>
          <a:p/>
        </p:txBody>
      </p:sp>
      <p:sp>
        <p:nvSpPr>
          <p:cNvPr id="65" name="Shape 6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6" name="Shape 66"/>
        <p:cNvGrpSpPr/>
        <p:nvPr/>
      </p:nvGrpSpPr>
      <p:grpSpPr>
        <a:xfrm>
          <a:off x="0" y="0"/>
          <a:ext cx="0" cy="0"/>
          <a:chOff x="0" y="0"/>
          <a:chExt cx="0" cy="0"/>
        </a:xfrm>
      </p:grpSpPr>
      <p:sp>
        <p:nvSpPr>
          <p:cNvPr id="67" name="Shape 67"/>
          <p:cNvSpPr txBox="1"/>
          <p:nvPr>
            <p:ph type="title"/>
          </p:nvPr>
        </p:nvSpPr>
        <p:spPr>
          <a:xfrm>
            <a:off x="415600" y="593367"/>
            <a:ext cx="11360700" cy="943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9pPr>
          </a:lstStyle>
          <a:p/>
        </p:txBody>
      </p:sp>
      <p:sp>
        <p:nvSpPr>
          <p:cNvPr id="68" name="Shape 6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69" name="Shape 69"/>
        <p:cNvGrpSpPr/>
        <p:nvPr/>
      </p:nvGrpSpPr>
      <p:grpSpPr>
        <a:xfrm>
          <a:off x="0" y="0"/>
          <a:ext cx="0" cy="0"/>
          <a:chOff x="0" y="0"/>
          <a:chExt cx="0" cy="0"/>
        </a:xfrm>
      </p:grpSpPr>
      <p:sp>
        <p:nvSpPr>
          <p:cNvPr id="70" name="Shape 70"/>
          <p:cNvSpPr txBox="1"/>
          <p:nvPr>
            <p:ph type="title"/>
          </p:nvPr>
        </p:nvSpPr>
        <p:spPr>
          <a:xfrm>
            <a:off x="653667" y="701800"/>
            <a:ext cx="7484700" cy="5454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2"/>
              </a:buClr>
              <a:buSzPts val="7200"/>
              <a:buFont typeface="PT Sans Narrow"/>
              <a:buNone/>
              <a:defRPr b="0" i="0" sz="7200" u="none" cap="none" strike="noStrike">
                <a:solidFill>
                  <a:schemeClr val="dk2"/>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dk2"/>
              </a:buClr>
              <a:buSzPts val="7200"/>
              <a:buFont typeface="PT Sans Narrow"/>
              <a:buNone/>
              <a:defRPr b="0" i="0" sz="7200" u="none" cap="none" strike="noStrike">
                <a:solidFill>
                  <a:schemeClr val="dk2"/>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dk2"/>
              </a:buClr>
              <a:buSzPts val="7200"/>
              <a:buFont typeface="PT Sans Narrow"/>
              <a:buNone/>
              <a:defRPr b="0" i="0" sz="7200" u="none" cap="none" strike="noStrike">
                <a:solidFill>
                  <a:schemeClr val="dk2"/>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dk2"/>
              </a:buClr>
              <a:buSzPts val="7200"/>
              <a:buFont typeface="PT Sans Narrow"/>
              <a:buNone/>
              <a:defRPr b="0" i="0" sz="7200" u="none" cap="none" strike="noStrike">
                <a:solidFill>
                  <a:schemeClr val="dk2"/>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dk2"/>
              </a:buClr>
              <a:buSzPts val="7200"/>
              <a:buFont typeface="PT Sans Narrow"/>
              <a:buNone/>
              <a:defRPr b="0" i="0" sz="7200" u="none" cap="none" strike="noStrike">
                <a:solidFill>
                  <a:schemeClr val="dk2"/>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dk2"/>
              </a:buClr>
              <a:buSzPts val="7200"/>
              <a:buFont typeface="PT Sans Narrow"/>
              <a:buNone/>
              <a:defRPr b="0" i="0" sz="7200" u="none" cap="none" strike="noStrike">
                <a:solidFill>
                  <a:schemeClr val="dk2"/>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dk2"/>
              </a:buClr>
              <a:buSzPts val="7200"/>
              <a:buFont typeface="PT Sans Narrow"/>
              <a:buNone/>
              <a:defRPr b="0" i="0" sz="7200" u="none" cap="none" strike="noStrike">
                <a:solidFill>
                  <a:schemeClr val="dk2"/>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dk2"/>
              </a:buClr>
              <a:buSzPts val="7200"/>
              <a:buFont typeface="PT Sans Narrow"/>
              <a:buNone/>
              <a:defRPr b="0" i="0" sz="7200" u="none" cap="none" strike="noStrike">
                <a:solidFill>
                  <a:schemeClr val="dk2"/>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dk2"/>
              </a:buClr>
              <a:buSzPts val="7200"/>
              <a:buFont typeface="PT Sans Narrow"/>
              <a:buNone/>
              <a:defRPr b="0" i="0" sz="7200" u="none" cap="none" strike="noStrike">
                <a:solidFill>
                  <a:schemeClr val="dk2"/>
                </a:solidFill>
                <a:latin typeface="PT Sans Narrow"/>
                <a:ea typeface="PT Sans Narrow"/>
                <a:cs typeface="PT Sans Narrow"/>
                <a:sym typeface="PT Sans Narrow"/>
              </a:defRPr>
            </a:lvl9pPr>
          </a:lstStyle>
          <a:p/>
        </p:txBody>
      </p:sp>
      <p:sp>
        <p:nvSpPr>
          <p:cNvPr id="71" name="Shape 7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2" name="Shape 72"/>
        <p:cNvGrpSpPr/>
        <p:nvPr/>
      </p:nvGrpSpPr>
      <p:grpSpPr>
        <a:xfrm>
          <a:off x="0" y="0"/>
          <a:ext cx="0" cy="0"/>
          <a:chOff x="0" y="0"/>
          <a:chExt cx="0" cy="0"/>
        </a:xfrm>
      </p:grpSpPr>
      <p:sp>
        <p:nvSpPr>
          <p:cNvPr id="73" name="Shape 73"/>
          <p:cNvSpPr txBox="1"/>
          <p:nvPr>
            <p:ph idx="1" type="body"/>
          </p:nvPr>
        </p:nvSpPr>
        <p:spPr>
          <a:xfrm>
            <a:off x="415600" y="5640967"/>
            <a:ext cx="7998300" cy="7983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3200"/>
              <a:buFont typeface="PT Sans Narrow"/>
              <a:buNone/>
              <a:defRPr b="0" i="0" sz="3200" u="none" cap="none" strike="noStrike">
                <a:solidFill>
                  <a:schemeClr val="dk2"/>
                </a:solidFill>
                <a:latin typeface="PT Sans Narrow"/>
                <a:ea typeface="PT Sans Narrow"/>
                <a:cs typeface="PT Sans Narrow"/>
                <a:sym typeface="PT Sans Narrow"/>
              </a:defRPr>
            </a:lvl1pPr>
            <a:lvl2pPr indent="-349250" lvl="1" marL="9144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2pPr>
            <a:lvl3pPr indent="-349250" lvl="2" marL="13716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3pPr>
            <a:lvl4pPr indent="-349250" lvl="3" marL="18288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4pPr>
            <a:lvl5pPr indent="-349250" lvl="4" marL="22860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5pPr>
            <a:lvl6pPr indent="-349250" lvl="5" marL="27432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6pPr>
            <a:lvl7pPr indent="-349250" lvl="6" marL="32004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7pPr>
            <a:lvl8pPr indent="-349250" lvl="7" marL="36576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8pPr>
            <a:lvl9pPr indent="-349250" lvl="8" marL="4114800" marR="0" rtl="0" algn="l">
              <a:lnSpc>
                <a:spcPct val="115000"/>
              </a:lnSpc>
              <a:spcBef>
                <a:spcPts val="2100"/>
              </a:spcBef>
              <a:spcAft>
                <a:spcPts val="210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9pPr>
          </a:lstStyle>
          <a:p/>
        </p:txBody>
      </p:sp>
      <p:sp>
        <p:nvSpPr>
          <p:cNvPr id="74" name="Shape 7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 name="Shape 21"/>
        <p:cNvGrpSpPr/>
        <p:nvPr/>
      </p:nvGrpSpPr>
      <p:grpSpPr>
        <a:xfrm>
          <a:off x="0" y="0"/>
          <a:ext cx="0" cy="0"/>
          <a:chOff x="0" y="0"/>
          <a:chExt cx="0" cy="0"/>
        </a:xfrm>
      </p:grpSpPr>
      <p:sp>
        <p:nvSpPr>
          <p:cNvPr id="22" name="Shape 22"/>
          <p:cNvSpPr txBox="1"/>
          <p:nvPr>
            <p:ph type="title"/>
          </p:nvPr>
        </p:nvSpPr>
        <p:spPr>
          <a:xfrm>
            <a:off x="2806706" y="568345"/>
            <a:ext cx="8897700" cy="1560600"/>
          </a:xfrm>
          <a:prstGeom prst="rect">
            <a:avLst/>
          </a:prstGeom>
          <a:noFill/>
          <a:ln>
            <a:noFill/>
          </a:ln>
        </p:spPr>
        <p:txBody>
          <a:bodyPr anchorCtr="0" anchor="t" bIns="91425" lIns="91425" spcFirstLastPara="1" rIns="91425" wrap="square" tIns="91425"/>
          <a:lstStyle>
            <a:lvl1pPr lvl="0" marR="0" rtl="0" algn="l">
              <a:lnSpc>
                <a:spcPct val="99000"/>
              </a:lnSpc>
              <a:spcBef>
                <a:spcPts val="0"/>
              </a:spcBef>
              <a:spcAft>
                <a:spcPts val="0"/>
              </a:spcAft>
              <a:buClr>
                <a:srgbClr val="594723"/>
              </a:buClr>
              <a:buSzPts val="4400"/>
              <a:buFont typeface="Century Schoolbook"/>
              <a:buNone/>
              <a:defRPr b="0" i="0" sz="4400" u="none" cap="none" strike="noStrike">
                <a:solidFill>
                  <a:srgbClr val="594723"/>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9pPr>
          </a:lstStyle>
          <a:p/>
        </p:txBody>
      </p:sp>
      <p:sp>
        <p:nvSpPr>
          <p:cNvPr id="23" name="Shape 23"/>
          <p:cNvSpPr txBox="1"/>
          <p:nvPr>
            <p:ph idx="1" type="body"/>
          </p:nvPr>
        </p:nvSpPr>
        <p:spPr>
          <a:xfrm>
            <a:off x="2933699" y="2438399"/>
            <a:ext cx="4073700" cy="3657600"/>
          </a:xfrm>
          <a:prstGeom prst="rect">
            <a:avLst/>
          </a:prstGeom>
          <a:noFill/>
          <a:ln>
            <a:noFill/>
          </a:ln>
        </p:spPr>
        <p:txBody>
          <a:bodyPr anchorCtr="0" anchor="t" bIns="91425" lIns="91425" spcFirstLastPara="1" rIns="91425" wrap="square" tIns="91425"/>
          <a:lstStyle>
            <a:lvl1pPr indent="-355600" lvl="0" marL="457200" marR="0" rtl="0" algn="l">
              <a:lnSpc>
                <a:spcPct val="111000"/>
              </a:lnSpc>
              <a:spcBef>
                <a:spcPts val="930"/>
              </a:spcBef>
              <a:spcAft>
                <a:spcPts val="0"/>
              </a:spcAft>
              <a:buClr>
                <a:srgbClr val="594723"/>
              </a:buClr>
              <a:buSzPts val="2000"/>
              <a:buFont typeface="Corbel"/>
              <a:buChar char="–"/>
              <a:defRPr b="0" i="0" sz="2000" u="none" cap="none" strike="noStrike">
                <a:solidFill>
                  <a:srgbClr val="594723"/>
                </a:solidFill>
                <a:latin typeface="Calibri"/>
                <a:ea typeface="Calibri"/>
                <a:cs typeface="Calibri"/>
                <a:sym typeface="Calibri"/>
              </a:defRPr>
            </a:lvl1pPr>
            <a:lvl2pPr indent="-342900" lvl="1" marL="914400" marR="0" rtl="0" algn="l">
              <a:lnSpc>
                <a:spcPct val="111000"/>
              </a:lnSpc>
              <a:spcBef>
                <a:spcPts val="2100"/>
              </a:spcBef>
              <a:spcAft>
                <a:spcPts val="0"/>
              </a:spcAft>
              <a:buClr>
                <a:srgbClr val="594723"/>
              </a:buClr>
              <a:buSzPts val="1800"/>
              <a:buFont typeface="Corbel"/>
              <a:buChar char="–"/>
              <a:defRPr b="0" i="0" sz="1800" u="none" cap="none" strike="noStrike">
                <a:solidFill>
                  <a:srgbClr val="594723"/>
                </a:solidFill>
                <a:latin typeface="Calibri"/>
                <a:ea typeface="Calibri"/>
                <a:cs typeface="Calibri"/>
                <a:sym typeface="Calibri"/>
              </a:defRPr>
            </a:lvl2pPr>
            <a:lvl3pPr indent="-330200" lvl="2" marL="1371600" marR="0" rtl="0" algn="l">
              <a:lnSpc>
                <a:spcPct val="111000"/>
              </a:lnSpc>
              <a:spcBef>
                <a:spcPts val="2100"/>
              </a:spcBef>
              <a:spcAft>
                <a:spcPts val="0"/>
              </a:spcAft>
              <a:buClr>
                <a:srgbClr val="594723"/>
              </a:buClr>
              <a:buSzPts val="1600"/>
              <a:buFont typeface="Corbel"/>
              <a:buChar char="–"/>
              <a:defRPr b="0" i="1" sz="1600" u="none" cap="none" strike="noStrike">
                <a:solidFill>
                  <a:srgbClr val="594723"/>
                </a:solidFill>
                <a:latin typeface="Calibri"/>
                <a:ea typeface="Calibri"/>
                <a:cs typeface="Calibri"/>
                <a:sym typeface="Calibri"/>
              </a:defRPr>
            </a:lvl3pPr>
            <a:lvl4pPr indent="-317500" lvl="3" marL="1828800" marR="0" rtl="0" algn="l">
              <a:lnSpc>
                <a:spcPct val="111000"/>
              </a:lnSpc>
              <a:spcBef>
                <a:spcPts val="2100"/>
              </a:spcBef>
              <a:spcAft>
                <a:spcPts val="0"/>
              </a:spcAft>
              <a:buClr>
                <a:srgbClr val="594723"/>
              </a:buClr>
              <a:buSzPts val="1400"/>
              <a:buFont typeface="Corbel"/>
              <a:buChar char="–"/>
              <a:defRPr b="0" i="0" sz="1400" u="none" cap="none" strike="noStrike">
                <a:solidFill>
                  <a:srgbClr val="594723"/>
                </a:solidFill>
                <a:latin typeface="Calibri"/>
                <a:ea typeface="Calibri"/>
                <a:cs typeface="Calibri"/>
                <a:sym typeface="Calibri"/>
              </a:defRPr>
            </a:lvl4pPr>
            <a:lvl5pPr indent="-317500" lvl="4" marL="2286000" marR="0" rtl="0" algn="l">
              <a:lnSpc>
                <a:spcPct val="111000"/>
              </a:lnSpc>
              <a:spcBef>
                <a:spcPts val="2100"/>
              </a:spcBef>
              <a:spcAft>
                <a:spcPts val="0"/>
              </a:spcAft>
              <a:buClr>
                <a:srgbClr val="594723"/>
              </a:buClr>
              <a:buSzPts val="1400"/>
              <a:buFont typeface="Corbel"/>
              <a:buChar char="–"/>
              <a:defRPr b="0" i="1" sz="1400" u="none" cap="none" strike="noStrike">
                <a:solidFill>
                  <a:srgbClr val="594723"/>
                </a:solidFill>
                <a:latin typeface="Calibri"/>
                <a:ea typeface="Calibri"/>
                <a:cs typeface="Calibri"/>
                <a:sym typeface="Calibri"/>
              </a:defRPr>
            </a:lvl5pPr>
            <a:lvl6pPr indent="-317500" lvl="5" marL="2743200" marR="0" rtl="0" algn="l">
              <a:lnSpc>
                <a:spcPct val="111000"/>
              </a:lnSpc>
              <a:spcBef>
                <a:spcPts val="2100"/>
              </a:spcBef>
              <a:spcAft>
                <a:spcPts val="0"/>
              </a:spcAft>
              <a:buClr>
                <a:srgbClr val="634D27"/>
              </a:buClr>
              <a:buSzPts val="1400"/>
              <a:buFont typeface="Corbel"/>
              <a:buChar char="–"/>
              <a:defRPr b="0" i="0" sz="1400" u="none" cap="none" strike="noStrike">
                <a:solidFill>
                  <a:srgbClr val="634D27"/>
                </a:solidFill>
                <a:latin typeface="Calibri"/>
                <a:ea typeface="Calibri"/>
                <a:cs typeface="Calibri"/>
                <a:sym typeface="Calibri"/>
              </a:defRPr>
            </a:lvl6pPr>
            <a:lvl7pPr indent="-317500" lvl="6" marL="3200400" marR="0" rtl="0" algn="l">
              <a:lnSpc>
                <a:spcPct val="111000"/>
              </a:lnSpc>
              <a:spcBef>
                <a:spcPts val="2100"/>
              </a:spcBef>
              <a:spcAft>
                <a:spcPts val="0"/>
              </a:spcAft>
              <a:buClr>
                <a:srgbClr val="634D27"/>
              </a:buClr>
              <a:buSzPts val="1400"/>
              <a:buFont typeface="Corbel"/>
              <a:buChar char="–"/>
              <a:defRPr b="0" i="1" sz="1400" u="none" cap="none" strike="noStrike">
                <a:solidFill>
                  <a:srgbClr val="634D27"/>
                </a:solidFill>
                <a:latin typeface="Calibri"/>
                <a:ea typeface="Calibri"/>
                <a:cs typeface="Calibri"/>
                <a:sym typeface="Calibri"/>
              </a:defRPr>
            </a:lvl7pPr>
            <a:lvl8pPr indent="-317500" lvl="7" marL="3657600" marR="0" rtl="0" algn="l">
              <a:lnSpc>
                <a:spcPct val="111000"/>
              </a:lnSpc>
              <a:spcBef>
                <a:spcPts val="2100"/>
              </a:spcBef>
              <a:spcAft>
                <a:spcPts val="0"/>
              </a:spcAft>
              <a:buClr>
                <a:srgbClr val="634D27"/>
              </a:buClr>
              <a:buSzPts val="1400"/>
              <a:buFont typeface="Corbel"/>
              <a:buChar char="–"/>
              <a:defRPr b="0" i="0" sz="1400" u="none" cap="none" strike="noStrike">
                <a:solidFill>
                  <a:srgbClr val="634D27"/>
                </a:solidFill>
                <a:latin typeface="Calibri"/>
                <a:ea typeface="Calibri"/>
                <a:cs typeface="Calibri"/>
                <a:sym typeface="Calibri"/>
              </a:defRPr>
            </a:lvl8pPr>
            <a:lvl9pPr indent="-317500" lvl="8" marL="4114800" marR="0" rtl="0" algn="l">
              <a:lnSpc>
                <a:spcPct val="111000"/>
              </a:lnSpc>
              <a:spcBef>
                <a:spcPts val="2100"/>
              </a:spcBef>
              <a:spcAft>
                <a:spcPts val="2100"/>
              </a:spcAft>
              <a:buClr>
                <a:srgbClr val="634D27"/>
              </a:buClr>
              <a:buSzPts val="1400"/>
              <a:buFont typeface="Corbel"/>
              <a:buChar char="–"/>
              <a:defRPr b="0" i="1" sz="1400" u="none" cap="none" strike="noStrike">
                <a:solidFill>
                  <a:srgbClr val="634D27"/>
                </a:solidFill>
                <a:latin typeface="Calibri"/>
                <a:ea typeface="Calibri"/>
                <a:cs typeface="Calibri"/>
                <a:sym typeface="Calibri"/>
              </a:defRPr>
            </a:lvl9pPr>
          </a:lstStyle>
          <a:p/>
        </p:txBody>
      </p:sp>
      <p:sp>
        <p:nvSpPr>
          <p:cNvPr id="24" name="Shape 24"/>
          <p:cNvSpPr txBox="1"/>
          <p:nvPr>
            <p:ph idx="2" type="body"/>
          </p:nvPr>
        </p:nvSpPr>
        <p:spPr>
          <a:xfrm>
            <a:off x="7543751" y="2438399"/>
            <a:ext cx="4160400" cy="3657600"/>
          </a:xfrm>
          <a:prstGeom prst="rect">
            <a:avLst/>
          </a:prstGeom>
          <a:noFill/>
          <a:ln>
            <a:noFill/>
          </a:ln>
        </p:spPr>
        <p:txBody>
          <a:bodyPr anchorCtr="0" anchor="t" bIns="91425" lIns="91425" spcFirstLastPara="1" rIns="91425" wrap="square" tIns="91425"/>
          <a:lstStyle>
            <a:lvl1pPr indent="-355600" lvl="0" marL="457200" marR="0" rtl="0" algn="l">
              <a:lnSpc>
                <a:spcPct val="111000"/>
              </a:lnSpc>
              <a:spcBef>
                <a:spcPts val="930"/>
              </a:spcBef>
              <a:spcAft>
                <a:spcPts val="0"/>
              </a:spcAft>
              <a:buClr>
                <a:srgbClr val="594723"/>
              </a:buClr>
              <a:buSzPts val="2000"/>
              <a:buFont typeface="Corbel"/>
              <a:buChar char="–"/>
              <a:defRPr b="0" i="0" sz="2000" u="none" cap="none" strike="noStrike">
                <a:solidFill>
                  <a:srgbClr val="594723"/>
                </a:solidFill>
                <a:latin typeface="Calibri"/>
                <a:ea typeface="Calibri"/>
                <a:cs typeface="Calibri"/>
                <a:sym typeface="Calibri"/>
              </a:defRPr>
            </a:lvl1pPr>
            <a:lvl2pPr indent="-342900" lvl="1" marL="914400" marR="0" rtl="0" algn="l">
              <a:lnSpc>
                <a:spcPct val="111000"/>
              </a:lnSpc>
              <a:spcBef>
                <a:spcPts val="2100"/>
              </a:spcBef>
              <a:spcAft>
                <a:spcPts val="0"/>
              </a:spcAft>
              <a:buClr>
                <a:srgbClr val="594723"/>
              </a:buClr>
              <a:buSzPts val="1800"/>
              <a:buFont typeface="Corbel"/>
              <a:buChar char="–"/>
              <a:defRPr b="0" i="0" sz="1800" u="none" cap="none" strike="noStrike">
                <a:solidFill>
                  <a:srgbClr val="594723"/>
                </a:solidFill>
                <a:latin typeface="Calibri"/>
                <a:ea typeface="Calibri"/>
                <a:cs typeface="Calibri"/>
                <a:sym typeface="Calibri"/>
              </a:defRPr>
            </a:lvl2pPr>
            <a:lvl3pPr indent="-330200" lvl="2" marL="1371600" marR="0" rtl="0" algn="l">
              <a:lnSpc>
                <a:spcPct val="111000"/>
              </a:lnSpc>
              <a:spcBef>
                <a:spcPts val="2100"/>
              </a:spcBef>
              <a:spcAft>
                <a:spcPts val="0"/>
              </a:spcAft>
              <a:buClr>
                <a:srgbClr val="594723"/>
              </a:buClr>
              <a:buSzPts val="1600"/>
              <a:buFont typeface="Corbel"/>
              <a:buChar char="–"/>
              <a:defRPr b="0" i="1" sz="1600" u="none" cap="none" strike="noStrike">
                <a:solidFill>
                  <a:srgbClr val="594723"/>
                </a:solidFill>
                <a:latin typeface="Calibri"/>
                <a:ea typeface="Calibri"/>
                <a:cs typeface="Calibri"/>
                <a:sym typeface="Calibri"/>
              </a:defRPr>
            </a:lvl3pPr>
            <a:lvl4pPr indent="-317500" lvl="3" marL="1828800" marR="0" rtl="0" algn="l">
              <a:lnSpc>
                <a:spcPct val="111000"/>
              </a:lnSpc>
              <a:spcBef>
                <a:spcPts val="2100"/>
              </a:spcBef>
              <a:spcAft>
                <a:spcPts val="0"/>
              </a:spcAft>
              <a:buClr>
                <a:srgbClr val="594723"/>
              </a:buClr>
              <a:buSzPts val="1400"/>
              <a:buFont typeface="Corbel"/>
              <a:buChar char="–"/>
              <a:defRPr b="0" i="0" sz="1400" u="none" cap="none" strike="noStrike">
                <a:solidFill>
                  <a:srgbClr val="594723"/>
                </a:solidFill>
                <a:latin typeface="Calibri"/>
                <a:ea typeface="Calibri"/>
                <a:cs typeface="Calibri"/>
                <a:sym typeface="Calibri"/>
              </a:defRPr>
            </a:lvl4pPr>
            <a:lvl5pPr indent="-317500" lvl="4" marL="2286000" marR="0" rtl="0" algn="l">
              <a:lnSpc>
                <a:spcPct val="111000"/>
              </a:lnSpc>
              <a:spcBef>
                <a:spcPts val="2100"/>
              </a:spcBef>
              <a:spcAft>
                <a:spcPts val="0"/>
              </a:spcAft>
              <a:buClr>
                <a:srgbClr val="594723"/>
              </a:buClr>
              <a:buSzPts val="1400"/>
              <a:buFont typeface="Corbel"/>
              <a:buChar char="–"/>
              <a:defRPr b="0" i="1" sz="1400" u="none" cap="none" strike="noStrike">
                <a:solidFill>
                  <a:srgbClr val="594723"/>
                </a:solidFill>
                <a:latin typeface="Calibri"/>
                <a:ea typeface="Calibri"/>
                <a:cs typeface="Calibri"/>
                <a:sym typeface="Calibri"/>
              </a:defRPr>
            </a:lvl5pPr>
            <a:lvl6pPr indent="-317500" lvl="5" marL="2743200" marR="0" rtl="0" algn="l">
              <a:lnSpc>
                <a:spcPct val="111000"/>
              </a:lnSpc>
              <a:spcBef>
                <a:spcPts val="2100"/>
              </a:spcBef>
              <a:spcAft>
                <a:spcPts val="0"/>
              </a:spcAft>
              <a:buClr>
                <a:srgbClr val="634D27"/>
              </a:buClr>
              <a:buSzPts val="1400"/>
              <a:buFont typeface="Corbel"/>
              <a:buChar char="–"/>
              <a:defRPr b="0" i="0" sz="1400" u="none" cap="none" strike="noStrike">
                <a:solidFill>
                  <a:srgbClr val="634D27"/>
                </a:solidFill>
                <a:latin typeface="Calibri"/>
                <a:ea typeface="Calibri"/>
                <a:cs typeface="Calibri"/>
                <a:sym typeface="Calibri"/>
              </a:defRPr>
            </a:lvl6pPr>
            <a:lvl7pPr indent="-317500" lvl="6" marL="3200400" marR="0" rtl="0" algn="l">
              <a:lnSpc>
                <a:spcPct val="111000"/>
              </a:lnSpc>
              <a:spcBef>
                <a:spcPts val="2100"/>
              </a:spcBef>
              <a:spcAft>
                <a:spcPts val="0"/>
              </a:spcAft>
              <a:buClr>
                <a:srgbClr val="634D27"/>
              </a:buClr>
              <a:buSzPts val="1400"/>
              <a:buFont typeface="Corbel"/>
              <a:buChar char="–"/>
              <a:defRPr b="0" i="1" sz="1400" u="none" cap="none" strike="noStrike">
                <a:solidFill>
                  <a:srgbClr val="634D27"/>
                </a:solidFill>
                <a:latin typeface="Calibri"/>
                <a:ea typeface="Calibri"/>
                <a:cs typeface="Calibri"/>
                <a:sym typeface="Calibri"/>
              </a:defRPr>
            </a:lvl7pPr>
            <a:lvl8pPr indent="-317500" lvl="7" marL="3657600" marR="0" rtl="0" algn="l">
              <a:lnSpc>
                <a:spcPct val="111000"/>
              </a:lnSpc>
              <a:spcBef>
                <a:spcPts val="2100"/>
              </a:spcBef>
              <a:spcAft>
                <a:spcPts val="0"/>
              </a:spcAft>
              <a:buClr>
                <a:srgbClr val="634D27"/>
              </a:buClr>
              <a:buSzPts val="1400"/>
              <a:buFont typeface="Corbel"/>
              <a:buChar char="–"/>
              <a:defRPr b="0" i="0" sz="1400" u="none" cap="none" strike="noStrike">
                <a:solidFill>
                  <a:srgbClr val="634D27"/>
                </a:solidFill>
                <a:latin typeface="Calibri"/>
                <a:ea typeface="Calibri"/>
                <a:cs typeface="Calibri"/>
                <a:sym typeface="Calibri"/>
              </a:defRPr>
            </a:lvl8pPr>
            <a:lvl9pPr indent="-317500" lvl="8" marL="4114800" marR="0" rtl="0" algn="l">
              <a:lnSpc>
                <a:spcPct val="111000"/>
              </a:lnSpc>
              <a:spcBef>
                <a:spcPts val="2100"/>
              </a:spcBef>
              <a:spcAft>
                <a:spcPts val="2100"/>
              </a:spcAft>
              <a:buClr>
                <a:srgbClr val="634D27"/>
              </a:buClr>
              <a:buSzPts val="1400"/>
              <a:buFont typeface="Corbel"/>
              <a:buChar char="–"/>
              <a:defRPr b="0" i="1" sz="1400" u="none" cap="none" strike="noStrike">
                <a:solidFill>
                  <a:srgbClr val="634D27"/>
                </a:solidFill>
                <a:latin typeface="Calibri"/>
                <a:ea typeface="Calibri"/>
                <a:cs typeface="Calibri"/>
                <a:sym typeface="Calibri"/>
              </a:defRPr>
            </a:lvl9pPr>
          </a:lstStyle>
          <a:p/>
        </p:txBody>
      </p:sp>
      <p:sp>
        <p:nvSpPr>
          <p:cNvPr id="25" name="Shape 25"/>
          <p:cNvSpPr txBox="1"/>
          <p:nvPr>
            <p:ph idx="10" type="dt"/>
          </p:nvPr>
        </p:nvSpPr>
        <p:spPr>
          <a:xfrm>
            <a:off x="8961071" y="6296615"/>
            <a:ext cx="2743200" cy="3651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594723"/>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1" type="ftr"/>
          </p:nvPr>
        </p:nvSpPr>
        <p:spPr>
          <a:xfrm>
            <a:off x="2933699" y="6296615"/>
            <a:ext cx="56673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594723"/>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 name="Shape 27"/>
          <p:cNvSpPr txBox="1"/>
          <p:nvPr>
            <p:ph idx="12" type="sldNum"/>
          </p:nvPr>
        </p:nvSpPr>
        <p:spPr>
          <a:xfrm>
            <a:off x="512999" y="723328"/>
            <a:ext cx="1884300" cy="604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8" name="Shape 28"/>
        <p:cNvGrpSpPr/>
        <p:nvPr/>
      </p:nvGrpSpPr>
      <p:grpSpPr>
        <a:xfrm>
          <a:off x="0" y="0"/>
          <a:ext cx="0" cy="0"/>
          <a:chOff x="0" y="0"/>
          <a:chExt cx="0" cy="0"/>
        </a:xfrm>
      </p:grpSpPr>
      <p:sp>
        <p:nvSpPr>
          <p:cNvPr id="29" name="Shape 29"/>
          <p:cNvSpPr/>
          <p:nvPr/>
        </p:nvSpPr>
        <p:spPr>
          <a:xfrm>
            <a:off x="-67" y="3429200"/>
            <a:ext cx="12192000" cy="34287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Shape 30"/>
          <p:cNvSpPr txBox="1"/>
          <p:nvPr>
            <p:ph type="title"/>
          </p:nvPr>
        </p:nvSpPr>
        <p:spPr>
          <a:xfrm>
            <a:off x="415600" y="1086400"/>
            <a:ext cx="11428500" cy="1256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1pPr>
            <a:lvl2pPr lvl="1" marR="0" rtl="0" algn="ctr">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2pPr>
            <a:lvl3pPr lvl="2" marR="0" rtl="0" algn="ctr">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3pPr>
            <a:lvl4pPr lvl="3" marR="0" rtl="0" algn="ctr">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4pPr>
            <a:lvl5pPr lvl="4" marR="0" rtl="0" algn="ctr">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5pPr>
            <a:lvl6pPr lvl="5" marR="0" rtl="0" algn="ctr">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6pPr>
            <a:lvl7pPr lvl="6" marR="0" rtl="0" algn="ctr">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7pPr>
            <a:lvl8pPr lvl="7" marR="0" rtl="0" algn="ctr">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8pPr>
            <a:lvl9pPr lvl="8" marR="0" rtl="0" algn="ctr">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9pPr>
          </a:lstStyle>
          <a:p/>
        </p:txBody>
      </p:sp>
      <p:sp>
        <p:nvSpPr>
          <p:cNvPr id="31" name="Shape 3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2" name="Shape 32"/>
        <p:cNvGrpSpPr/>
        <p:nvPr/>
      </p:nvGrpSpPr>
      <p:grpSpPr>
        <a:xfrm>
          <a:off x="0" y="0"/>
          <a:ext cx="0" cy="0"/>
          <a:chOff x="0" y="0"/>
          <a:chExt cx="0" cy="0"/>
        </a:xfrm>
      </p:grpSpPr>
      <p:sp>
        <p:nvSpPr>
          <p:cNvPr id="33" name="Shape 33"/>
          <p:cNvSpPr/>
          <p:nvPr/>
        </p:nvSpPr>
        <p:spPr>
          <a:xfrm>
            <a:off x="6096000" y="0"/>
            <a:ext cx="6096000" cy="68580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 name="Shape 34"/>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35" name="Shape 35"/>
          <p:cNvSpPr txBox="1"/>
          <p:nvPr>
            <p:ph type="title"/>
          </p:nvPr>
        </p:nvSpPr>
        <p:spPr>
          <a:xfrm>
            <a:off x="354000" y="1386233"/>
            <a:ext cx="5393700" cy="22344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accent1"/>
              </a:buClr>
              <a:buSzPts val="5600"/>
              <a:buFont typeface="PT Sans Narrow"/>
              <a:buNone/>
              <a:defRPr b="1" i="0" sz="5600" u="none" cap="none" strike="noStrike">
                <a:solidFill>
                  <a:schemeClr val="accent1"/>
                </a:solidFill>
                <a:latin typeface="PT Sans Narrow"/>
                <a:ea typeface="PT Sans Narrow"/>
                <a:cs typeface="PT Sans Narrow"/>
                <a:sym typeface="PT Sans Narrow"/>
              </a:defRPr>
            </a:lvl1pPr>
            <a:lvl2pPr lvl="1" marR="0" rtl="0" algn="ctr">
              <a:lnSpc>
                <a:spcPct val="100000"/>
              </a:lnSpc>
              <a:spcBef>
                <a:spcPts val="0"/>
              </a:spcBef>
              <a:spcAft>
                <a:spcPts val="0"/>
              </a:spcAft>
              <a:buClr>
                <a:schemeClr val="accent1"/>
              </a:buClr>
              <a:buSzPts val="5600"/>
              <a:buFont typeface="PT Sans Narrow"/>
              <a:buNone/>
              <a:defRPr b="1" i="0" sz="5600" u="none" cap="none" strike="noStrike">
                <a:solidFill>
                  <a:schemeClr val="accent1"/>
                </a:solidFill>
                <a:latin typeface="PT Sans Narrow"/>
                <a:ea typeface="PT Sans Narrow"/>
                <a:cs typeface="PT Sans Narrow"/>
                <a:sym typeface="PT Sans Narrow"/>
              </a:defRPr>
            </a:lvl2pPr>
            <a:lvl3pPr lvl="2" marR="0" rtl="0" algn="ctr">
              <a:lnSpc>
                <a:spcPct val="100000"/>
              </a:lnSpc>
              <a:spcBef>
                <a:spcPts val="0"/>
              </a:spcBef>
              <a:spcAft>
                <a:spcPts val="0"/>
              </a:spcAft>
              <a:buClr>
                <a:schemeClr val="accent1"/>
              </a:buClr>
              <a:buSzPts val="5600"/>
              <a:buFont typeface="PT Sans Narrow"/>
              <a:buNone/>
              <a:defRPr b="1" i="0" sz="5600" u="none" cap="none" strike="noStrike">
                <a:solidFill>
                  <a:schemeClr val="accent1"/>
                </a:solidFill>
                <a:latin typeface="PT Sans Narrow"/>
                <a:ea typeface="PT Sans Narrow"/>
                <a:cs typeface="PT Sans Narrow"/>
                <a:sym typeface="PT Sans Narrow"/>
              </a:defRPr>
            </a:lvl3pPr>
            <a:lvl4pPr lvl="3" marR="0" rtl="0" algn="ctr">
              <a:lnSpc>
                <a:spcPct val="100000"/>
              </a:lnSpc>
              <a:spcBef>
                <a:spcPts val="0"/>
              </a:spcBef>
              <a:spcAft>
                <a:spcPts val="0"/>
              </a:spcAft>
              <a:buClr>
                <a:schemeClr val="accent1"/>
              </a:buClr>
              <a:buSzPts val="5600"/>
              <a:buFont typeface="PT Sans Narrow"/>
              <a:buNone/>
              <a:defRPr b="1" i="0" sz="5600" u="none" cap="none" strike="noStrike">
                <a:solidFill>
                  <a:schemeClr val="accent1"/>
                </a:solidFill>
                <a:latin typeface="PT Sans Narrow"/>
                <a:ea typeface="PT Sans Narrow"/>
                <a:cs typeface="PT Sans Narrow"/>
                <a:sym typeface="PT Sans Narrow"/>
              </a:defRPr>
            </a:lvl4pPr>
            <a:lvl5pPr lvl="4" marR="0" rtl="0" algn="ctr">
              <a:lnSpc>
                <a:spcPct val="100000"/>
              </a:lnSpc>
              <a:spcBef>
                <a:spcPts val="0"/>
              </a:spcBef>
              <a:spcAft>
                <a:spcPts val="0"/>
              </a:spcAft>
              <a:buClr>
                <a:schemeClr val="accent1"/>
              </a:buClr>
              <a:buSzPts val="5600"/>
              <a:buFont typeface="PT Sans Narrow"/>
              <a:buNone/>
              <a:defRPr b="1" i="0" sz="5600" u="none" cap="none" strike="noStrike">
                <a:solidFill>
                  <a:schemeClr val="accent1"/>
                </a:solidFill>
                <a:latin typeface="PT Sans Narrow"/>
                <a:ea typeface="PT Sans Narrow"/>
                <a:cs typeface="PT Sans Narrow"/>
                <a:sym typeface="PT Sans Narrow"/>
              </a:defRPr>
            </a:lvl5pPr>
            <a:lvl6pPr lvl="5" marR="0" rtl="0" algn="ctr">
              <a:lnSpc>
                <a:spcPct val="100000"/>
              </a:lnSpc>
              <a:spcBef>
                <a:spcPts val="0"/>
              </a:spcBef>
              <a:spcAft>
                <a:spcPts val="0"/>
              </a:spcAft>
              <a:buClr>
                <a:schemeClr val="accent1"/>
              </a:buClr>
              <a:buSzPts val="5600"/>
              <a:buFont typeface="PT Sans Narrow"/>
              <a:buNone/>
              <a:defRPr b="1" i="0" sz="5600" u="none" cap="none" strike="noStrike">
                <a:solidFill>
                  <a:schemeClr val="accent1"/>
                </a:solidFill>
                <a:latin typeface="PT Sans Narrow"/>
                <a:ea typeface="PT Sans Narrow"/>
                <a:cs typeface="PT Sans Narrow"/>
                <a:sym typeface="PT Sans Narrow"/>
              </a:defRPr>
            </a:lvl6pPr>
            <a:lvl7pPr lvl="6" marR="0" rtl="0" algn="ctr">
              <a:lnSpc>
                <a:spcPct val="100000"/>
              </a:lnSpc>
              <a:spcBef>
                <a:spcPts val="0"/>
              </a:spcBef>
              <a:spcAft>
                <a:spcPts val="0"/>
              </a:spcAft>
              <a:buClr>
                <a:schemeClr val="accent1"/>
              </a:buClr>
              <a:buSzPts val="5600"/>
              <a:buFont typeface="PT Sans Narrow"/>
              <a:buNone/>
              <a:defRPr b="1" i="0" sz="5600" u="none" cap="none" strike="noStrike">
                <a:solidFill>
                  <a:schemeClr val="accent1"/>
                </a:solidFill>
                <a:latin typeface="PT Sans Narrow"/>
                <a:ea typeface="PT Sans Narrow"/>
                <a:cs typeface="PT Sans Narrow"/>
                <a:sym typeface="PT Sans Narrow"/>
              </a:defRPr>
            </a:lvl7pPr>
            <a:lvl8pPr lvl="7" marR="0" rtl="0" algn="ctr">
              <a:lnSpc>
                <a:spcPct val="100000"/>
              </a:lnSpc>
              <a:spcBef>
                <a:spcPts val="0"/>
              </a:spcBef>
              <a:spcAft>
                <a:spcPts val="0"/>
              </a:spcAft>
              <a:buClr>
                <a:schemeClr val="accent1"/>
              </a:buClr>
              <a:buSzPts val="5600"/>
              <a:buFont typeface="PT Sans Narrow"/>
              <a:buNone/>
              <a:defRPr b="1" i="0" sz="5600" u="none" cap="none" strike="noStrike">
                <a:solidFill>
                  <a:schemeClr val="accent1"/>
                </a:solidFill>
                <a:latin typeface="PT Sans Narrow"/>
                <a:ea typeface="PT Sans Narrow"/>
                <a:cs typeface="PT Sans Narrow"/>
                <a:sym typeface="PT Sans Narrow"/>
              </a:defRPr>
            </a:lvl8pPr>
            <a:lvl9pPr lvl="8" marR="0" rtl="0" algn="ctr">
              <a:lnSpc>
                <a:spcPct val="100000"/>
              </a:lnSpc>
              <a:spcBef>
                <a:spcPts val="0"/>
              </a:spcBef>
              <a:spcAft>
                <a:spcPts val="0"/>
              </a:spcAft>
              <a:buClr>
                <a:schemeClr val="accent1"/>
              </a:buClr>
              <a:buSzPts val="5600"/>
              <a:buFont typeface="PT Sans Narrow"/>
              <a:buNone/>
              <a:defRPr b="1" i="0" sz="5600" u="none" cap="none" strike="noStrike">
                <a:solidFill>
                  <a:schemeClr val="accent1"/>
                </a:solidFill>
                <a:latin typeface="PT Sans Narrow"/>
                <a:ea typeface="PT Sans Narrow"/>
                <a:cs typeface="PT Sans Narrow"/>
                <a:sym typeface="PT Sans Narrow"/>
              </a:defRPr>
            </a:lvl9pPr>
          </a:lstStyle>
          <a:p/>
        </p:txBody>
      </p:sp>
      <p:sp>
        <p:nvSpPr>
          <p:cNvPr id="36" name="Shape 36"/>
          <p:cNvSpPr txBox="1"/>
          <p:nvPr>
            <p:ph idx="1" type="subTitle"/>
          </p:nvPr>
        </p:nvSpPr>
        <p:spPr>
          <a:xfrm>
            <a:off x="354000" y="3635833"/>
            <a:ext cx="5393700" cy="16467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2"/>
              </a:buClr>
              <a:buSzPts val="2800"/>
              <a:buFont typeface="Open Sans"/>
              <a:buNone/>
              <a:defRPr b="0" i="0" sz="2800" u="none" cap="none" strike="noStrike">
                <a:solidFill>
                  <a:schemeClr val="dk2"/>
                </a:solidFill>
                <a:latin typeface="Open Sans"/>
                <a:ea typeface="Open Sans"/>
                <a:cs typeface="Open Sans"/>
                <a:sym typeface="Open Sans"/>
              </a:defRPr>
            </a:lvl1pPr>
            <a:lvl2pPr lvl="1" marR="0" rtl="0" algn="ctr">
              <a:lnSpc>
                <a:spcPct val="100000"/>
              </a:lnSpc>
              <a:spcBef>
                <a:spcPts val="0"/>
              </a:spcBef>
              <a:spcAft>
                <a:spcPts val="0"/>
              </a:spcAft>
              <a:buClr>
                <a:schemeClr val="dk2"/>
              </a:buClr>
              <a:buSzPts val="2800"/>
              <a:buFont typeface="Open Sans"/>
              <a:buNone/>
              <a:defRPr b="0" i="0" sz="2800" u="none" cap="none" strike="noStrike">
                <a:solidFill>
                  <a:schemeClr val="dk2"/>
                </a:solidFill>
                <a:latin typeface="Open Sans"/>
                <a:ea typeface="Open Sans"/>
                <a:cs typeface="Open Sans"/>
                <a:sym typeface="Open Sans"/>
              </a:defRPr>
            </a:lvl2pPr>
            <a:lvl3pPr lvl="2" marR="0" rtl="0" algn="ctr">
              <a:lnSpc>
                <a:spcPct val="100000"/>
              </a:lnSpc>
              <a:spcBef>
                <a:spcPts val="0"/>
              </a:spcBef>
              <a:spcAft>
                <a:spcPts val="0"/>
              </a:spcAft>
              <a:buClr>
                <a:schemeClr val="dk2"/>
              </a:buClr>
              <a:buSzPts val="2800"/>
              <a:buFont typeface="Open Sans"/>
              <a:buNone/>
              <a:defRPr b="0" i="0" sz="2800" u="none" cap="none" strike="noStrike">
                <a:solidFill>
                  <a:schemeClr val="dk2"/>
                </a:solidFill>
                <a:latin typeface="Open Sans"/>
                <a:ea typeface="Open Sans"/>
                <a:cs typeface="Open Sans"/>
                <a:sym typeface="Open Sans"/>
              </a:defRPr>
            </a:lvl3pPr>
            <a:lvl4pPr lvl="3" marR="0" rtl="0" algn="ctr">
              <a:lnSpc>
                <a:spcPct val="100000"/>
              </a:lnSpc>
              <a:spcBef>
                <a:spcPts val="0"/>
              </a:spcBef>
              <a:spcAft>
                <a:spcPts val="0"/>
              </a:spcAft>
              <a:buClr>
                <a:schemeClr val="dk2"/>
              </a:buClr>
              <a:buSzPts val="2800"/>
              <a:buFont typeface="Open Sans"/>
              <a:buNone/>
              <a:defRPr b="0" i="0" sz="2800" u="none" cap="none" strike="noStrike">
                <a:solidFill>
                  <a:schemeClr val="dk2"/>
                </a:solidFill>
                <a:latin typeface="Open Sans"/>
                <a:ea typeface="Open Sans"/>
                <a:cs typeface="Open Sans"/>
                <a:sym typeface="Open Sans"/>
              </a:defRPr>
            </a:lvl4pPr>
            <a:lvl5pPr lvl="4" marR="0" rtl="0" algn="ctr">
              <a:lnSpc>
                <a:spcPct val="100000"/>
              </a:lnSpc>
              <a:spcBef>
                <a:spcPts val="0"/>
              </a:spcBef>
              <a:spcAft>
                <a:spcPts val="0"/>
              </a:spcAft>
              <a:buClr>
                <a:schemeClr val="dk2"/>
              </a:buClr>
              <a:buSzPts val="2800"/>
              <a:buFont typeface="Open Sans"/>
              <a:buNone/>
              <a:defRPr b="0" i="0" sz="2800" u="none" cap="none" strike="noStrike">
                <a:solidFill>
                  <a:schemeClr val="dk2"/>
                </a:solidFill>
                <a:latin typeface="Open Sans"/>
                <a:ea typeface="Open Sans"/>
                <a:cs typeface="Open Sans"/>
                <a:sym typeface="Open Sans"/>
              </a:defRPr>
            </a:lvl5pPr>
            <a:lvl6pPr lvl="5" marR="0" rtl="0" algn="ctr">
              <a:lnSpc>
                <a:spcPct val="100000"/>
              </a:lnSpc>
              <a:spcBef>
                <a:spcPts val="0"/>
              </a:spcBef>
              <a:spcAft>
                <a:spcPts val="0"/>
              </a:spcAft>
              <a:buClr>
                <a:schemeClr val="dk2"/>
              </a:buClr>
              <a:buSzPts val="2800"/>
              <a:buFont typeface="Open Sans"/>
              <a:buNone/>
              <a:defRPr b="0" i="0" sz="2800" u="none" cap="none" strike="noStrike">
                <a:solidFill>
                  <a:schemeClr val="dk2"/>
                </a:solidFill>
                <a:latin typeface="Open Sans"/>
                <a:ea typeface="Open Sans"/>
                <a:cs typeface="Open Sans"/>
                <a:sym typeface="Open Sans"/>
              </a:defRPr>
            </a:lvl6pPr>
            <a:lvl7pPr lvl="6" marR="0" rtl="0" algn="ctr">
              <a:lnSpc>
                <a:spcPct val="100000"/>
              </a:lnSpc>
              <a:spcBef>
                <a:spcPts val="0"/>
              </a:spcBef>
              <a:spcAft>
                <a:spcPts val="0"/>
              </a:spcAft>
              <a:buClr>
                <a:schemeClr val="dk2"/>
              </a:buClr>
              <a:buSzPts val="2800"/>
              <a:buFont typeface="Open Sans"/>
              <a:buNone/>
              <a:defRPr b="0" i="0" sz="2800" u="none" cap="none" strike="noStrike">
                <a:solidFill>
                  <a:schemeClr val="dk2"/>
                </a:solidFill>
                <a:latin typeface="Open Sans"/>
                <a:ea typeface="Open Sans"/>
                <a:cs typeface="Open Sans"/>
                <a:sym typeface="Open Sans"/>
              </a:defRPr>
            </a:lvl7pPr>
            <a:lvl8pPr lvl="7" marR="0" rtl="0" algn="ctr">
              <a:lnSpc>
                <a:spcPct val="100000"/>
              </a:lnSpc>
              <a:spcBef>
                <a:spcPts val="0"/>
              </a:spcBef>
              <a:spcAft>
                <a:spcPts val="0"/>
              </a:spcAft>
              <a:buClr>
                <a:schemeClr val="dk2"/>
              </a:buClr>
              <a:buSzPts val="2800"/>
              <a:buFont typeface="Open Sans"/>
              <a:buNone/>
              <a:defRPr b="0" i="0" sz="2800" u="none" cap="none" strike="noStrike">
                <a:solidFill>
                  <a:schemeClr val="dk2"/>
                </a:solidFill>
                <a:latin typeface="Open Sans"/>
                <a:ea typeface="Open Sans"/>
                <a:cs typeface="Open Sans"/>
                <a:sym typeface="Open Sans"/>
              </a:defRPr>
            </a:lvl8pPr>
            <a:lvl9pPr lvl="8" marR="0" rtl="0" algn="ctr">
              <a:lnSpc>
                <a:spcPct val="100000"/>
              </a:lnSpc>
              <a:spcBef>
                <a:spcPts val="0"/>
              </a:spcBef>
              <a:spcAft>
                <a:spcPts val="0"/>
              </a:spcAft>
              <a:buClr>
                <a:schemeClr val="dk2"/>
              </a:buClr>
              <a:buSzPts val="2800"/>
              <a:buFont typeface="Open Sans"/>
              <a:buNone/>
              <a:defRPr b="0" i="0" sz="2800" u="none" cap="none" strike="noStrike">
                <a:solidFill>
                  <a:schemeClr val="dk2"/>
                </a:solidFill>
                <a:latin typeface="Open Sans"/>
                <a:ea typeface="Open Sans"/>
                <a:cs typeface="Open Sans"/>
                <a:sym typeface="Open Sans"/>
              </a:defRPr>
            </a:lvl9pPr>
          </a:lstStyle>
          <a:p/>
        </p:txBody>
      </p:sp>
      <p:sp>
        <p:nvSpPr>
          <p:cNvPr id="37" name="Shape 37"/>
          <p:cNvSpPr txBox="1"/>
          <p:nvPr>
            <p:ph idx="2" type="body"/>
          </p:nvPr>
        </p:nvSpPr>
        <p:spPr>
          <a:xfrm>
            <a:off x="6586000" y="965600"/>
            <a:ext cx="5115900" cy="4926900"/>
          </a:xfrm>
          <a:prstGeom prst="rect">
            <a:avLst/>
          </a:prstGeom>
          <a:noFill/>
          <a:ln>
            <a:noFill/>
          </a:ln>
        </p:spPr>
        <p:txBody>
          <a:bodyPr anchorCtr="0" anchor="ctr" bIns="91425" lIns="91425" spcFirstLastPara="1" rIns="91425" wrap="square" tIns="91425"/>
          <a:lstStyle>
            <a:lvl1pPr indent="-381000" lvl="0" marL="457200" marR="0" rtl="0" algn="l">
              <a:lnSpc>
                <a:spcPct val="115000"/>
              </a:lnSpc>
              <a:spcBef>
                <a:spcPts val="0"/>
              </a:spcBef>
              <a:spcAft>
                <a:spcPts val="0"/>
              </a:spcAft>
              <a:buClr>
                <a:schemeClr val="lt1"/>
              </a:buClr>
              <a:buSzPts val="2400"/>
              <a:buFont typeface="Open Sans"/>
              <a:buChar char="●"/>
              <a:defRPr b="0" i="0" sz="2400" u="none" cap="none" strike="noStrike">
                <a:solidFill>
                  <a:schemeClr val="lt1"/>
                </a:solidFill>
                <a:latin typeface="Open Sans"/>
                <a:ea typeface="Open Sans"/>
                <a:cs typeface="Open Sans"/>
                <a:sym typeface="Open Sans"/>
              </a:defRPr>
            </a:lvl1pPr>
            <a:lvl2pPr indent="-349250" lvl="1" marL="914400" marR="0" rtl="0" algn="l">
              <a:lnSpc>
                <a:spcPct val="115000"/>
              </a:lnSpc>
              <a:spcBef>
                <a:spcPts val="2100"/>
              </a:spcBef>
              <a:spcAft>
                <a:spcPts val="0"/>
              </a:spcAft>
              <a:buClr>
                <a:schemeClr val="lt1"/>
              </a:buClr>
              <a:buSzPts val="1900"/>
              <a:buFont typeface="Open Sans"/>
              <a:buChar char="○"/>
              <a:defRPr b="0" i="0" sz="1900" u="none" cap="none" strike="noStrike">
                <a:solidFill>
                  <a:schemeClr val="lt1"/>
                </a:solidFill>
                <a:latin typeface="Open Sans"/>
                <a:ea typeface="Open Sans"/>
                <a:cs typeface="Open Sans"/>
                <a:sym typeface="Open Sans"/>
              </a:defRPr>
            </a:lvl2pPr>
            <a:lvl3pPr indent="-349250" lvl="2" marL="1371600" marR="0" rtl="0" algn="l">
              <a:lnSpc>
                <a:spcPct val="115000"/>
              </a:lnSpc>
              <a:spcBef>
                <a:spcPts val="2100"/>
              </a:spcBef>
              <a:spcAft>
                <a:spcPts val="0"/>
              </a:spcAft>
              <a:buClr>
                <a:schemeClr val="lt1"/>
              </a:buClr>
              <a:buSzPts val="1900"/>
              <a:buFont typeface="Open Sans"/>
              <a:buChar char="■"/>
              <a:defRPr b="0" i="0" sz="1900" u="none" cap="none" strike="noStrike">
                <a:solidFill>
                  <a:schemeClr val="lt1"/>
                </a:solidFill>
                <a:latin typeface="Open Sans"/>
                <a:ea typeface="Open Sans"/>
                <a:cs typeface="Open Sans"/>
                <a:sym typeface="Open Sans"/>
              </a:defRPr>
            </a:lvl3pPr>
            <a:lvl4pPr indent="-349250" lvl="3" marL="1828800" marR="0" rtl="0" algn="l">
              <a:lnSpc>
                <a:spcPct val="115000"/>
              </a:lnSpc>
              <a:spcBef>
                <a:spcPts val="2100"/>
              </a:spcBef>
              <a:spcAft>
                <a:spcPts val="0"/>
              </a:spcAft>
              <a:buClr>
                <a:schemeClr val="lt1"/>
              </a:buClr>
              <a:buSzPts val="1900"/>
              <a:buFont typeface="Open Sans"/>
              <a:buChar char="●"/>
              <a:defRPr b="0" i="0" sz="1900" u="none" cap="none" strike="noStrike">
                <a:solidFill>
                  <a:schemeClr val="lt1"/>
                </a:solidFill>
                <a:latin typeface="Open Sans"/>
                <a:ea typeface="Open Sans"/>
                <a:cs typeface="Open Sans"/>
                <a:sym typeface="Open Sans"/>
              </a:defRPr>
            </a:lvl4pPr>
            <a:lvl5pPr indent="-349250" lvl="4" marL="2286000" marR="0" rtl="0" algn="l">
              <a:lnSpc>
                <a:spcPct val="115000"/>
              </a:lnSpc>
              <a:spcBef>
                <a:spcPts val="2100"/>
              </a:spcBef>
              <a:spcAft>
                <a:spcPts val="0"/>
              </a:spcAft>
              <a:buClr>
                <a:schemeClr val="lt1"/>
              </a:buClr>
              <a:buSzPts val="1900"/>
              <a:buFont typeface="Open Sans"/>
              <a:buChar char="○"/>
              <a:defRPr b="0" i="0" sz="1900" u="none" cap="none" strike="noStrike">
                <a:solidFill>
                  <a:schemeClr val="lt1"/>
                </a:solidFill>
                <a:latin typeface="Open Sans"/>
                <a:ea typeface="Open Sans"/>
                <a:cs typeface="Open Sans"/>
                <a:sym typeface="Open Sans"/>
              </a:defRPr>
            </a:lvl5pPr>
            <a:lvl6pPr indent="-349250" lvl="5" marL="2743200" marR="0" rtl="0" algn="l">
              <a:lnSpc>
                <a:spcPct val="115000"/>
              </a:lnSpc>
              <a:spcBef>
                <a:spcPts val="2100"/>
              </a:spcBef>
              <a:spcAft>
                <a:spcPts val="0"/>
              </a:spcAft>
              <a:buClr>
                <a:schemeClr val="lt1"/>
              </a:buClr>
              <a:buSzPts val="1900"/>
              <a:buFont typeface="Open Sans"/>
              <a:buChar char="■"/>
              <a:defRPr b="0" i="0" sz="1900" u="none" cap="none" strike="noStrike">
                <a:solidFill>
                  <a:schemeClr val="lt1"/>
                </a:solidFill>
                <a:latin typeface="Open Sans"/>
                <a:ea typeface="Open Sans"/>
                <a:cs typeface="Open Sans"/>
                <a:sym typeface="Open Sans"/>
              </a:defRPr>
            </a:lvl6pPr>
            <a:lvl7pPr indent="-349250" lvl="6" marL="3200400" marR="0" rtl="0" algn="l">
              <a:lnSpc>
                <a:spcPct val="115000"/>
              </a:lnSpc>
              <a:spcBef>
                <a:spcPts val="2100"/>
              </a:spcBef>
              <a:spcAft>
                <a:spcPts val="0"/>
              </a:spcAft>
              <a:buClr>
                <a:schemeClr val="lt1"/>
              </a:buClr>
              <a:buSzPts val="1900"/>
              <a:buFont typeface="Open Sans"/>
              <a:buChar char="●"/>
              <a:defRPr b="0" i="0" sz="1900" u="none" cap="none" strike="noStrike">
                <a:solidFill>
                  <a:schemeClr val="lt1"/>
                </a:solidFill>
                <a:latin typeface="Open Sans"/>
                <a:ea typeface="Open Sans"/>
                <a:cs typeface="Open Sans"/>
                <a:sym typeface="Open Sans"/>
              </a:defRPr>
            </a:lvl7pPr>
            <a:lvl8pPr indent="-349250" lvl="7" marL="3657600" marR="0" rtl="0" algn="l">
              <a:lnSpc>
                <a:spcPct val="115000"/>
              </a:lnSpc>
              <a:spcBef>
                <a:spcPts val="2100"/>
              </a:spcBef>
              <a:spcAft>
                <a:spcPts val="0"/>
              </a:spcAft>
              <a:buClr>
                <a:schemeClr val="lt1"/>
              </a:buClr>
              <a:buSzPts val="1900"/>
              <a:buFont typeface="Open Sans"/>
              <a:buChar char="○"/>
              <a:defRPr b="0" i="0" sz="1900" u="none" cap="none" strike="noStrike">
                <a:solidFill>
                  <a:schemeClr val="lt1"/>
                </a:solidFill>
                <a:latin typeface="Open Sans"/>
                <a:ea typeface="Open Sans"/>
                <a:cs typeface="Open Sans"/>
                <a:sym typeface="Open Sans"/>
              </a:defRPr>
            </a:lvl8pPr>
            <a:lvl9pPr indent="-349250" lvl="8" marL="4114800" marR="0" rtl="0" algn="l">
              <a:lnSpc>
                <a:spcPct val="115000"/>
              </a:lnSpc>
              <a:spcBef>
                <a:spcPts val="2100"/>
              </a:spcBef>
              <a:spcAft>
                <a:spcPts val="2100"/>
              </a:spcAft>
              <a:buClr>
                <a:schemeClr val="lt1"/>
              </a:buClr>
              <a:buSzPts val="1900"/>
              <a:buFont typeface="Open Sans"/>
              <a:buChar char="■"/>
              <a:defRPr b="0" i="0" sz="1900" u="none" cap="none" strike="noStrike">
                <a:solidFill>
                  <a:schemeClr val="lt1"/>
                </a:solidFill>
                <a:latin typeface="Open Sans"/>
                <a:ea typeface="Open Sans"/>
                <a:cs typeface="Open Sans"/>
                <a:sym typeface="Open Sans"/>
              </a:defRPr>
            </a:lvl9pPr>
          </a:lstStyle>
          <a:p/>
        </p:txBody>
      </p:sp>
      <p:sp>
        <p:nvSpPr>
          <p:cNvPr id="38" name="Shape 3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9" name="Shape 39"/>
        <p:cNvGrpSpPr/>
        <p:nvPr/>
      </p:nvGrpSpPr>
      <p:grpSpPr>
        <a:xfrm>
          <a:off x="0" y="0"/>
          <a:ext cx="0" cy="0"/>
          <a:chOff x="0" y="0"/>
          <a:chExt cx="0" cy="0"/>
        </a:xfrm>
      </p:grpSpPr>
      <p:sp>
        <p:nvSpPr>
          <p:cNvPr id="40" name="Shape 40"/>
          <p:cNvSpPr txBox="1"/>
          <p:nvPr>
            <p:ph type="title"/>
          </p:nvPr>
        </p:nvSpPr>
        <p:spPr>
          <a:xfrm>
            <a:off x="2806706" y="568345"/>
            <a:ext cx="8897700" cy="1560600"/>
          </a:xfrm>
          <a:prstGeom prst="rect">
            <a:avLst/>
          </a:prstGeom>
          <a:noFill/>
          <a:ln>
            <a:noFill/>
          </a:ln>
        </p:spPr>
        <p:txBody>
          <a:bodyPr anchorCtr="0" anchor="t" bIns="91425" lIns="91425" spcFirstLastPara="1" rIns="91425" wrap="square" tIns="91425"/>
          <a:lstStyle>
            <a:lvl1pPr lvl="0" marR="0" rtl="0" algn="l">
              <a:lnSpc>
                <a:spcPct val="99000"/>
              </a:lnSpc>
              <a:spcBef>
                <a:spcPts val="0"/>
              </a:spcBef>
              <a:spcAft>
                <a:spcPts val="0"/>
              </a:spcAft>
              <a:buClr>
                <a:srgbClr val="594723"/>
              </a:buClr>
              <a:buSzPts val="4400"/>
              <a:buFont typeface="Century Schoolbook"/>
              <a:buNone/>
              <a:defRPr b="0" i="0" sz="4400" u="none" cap="none" strike="noStrike">
                <a:solidFill>
                  <a:srgbClr val="594723"/>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4800"/>
              <a:buFont typeface="PT Sans Narrow"/>
              <a:buNone/>
              <a:defRPr b="1" i="0" sz="1800" u="none" cap="none" strike="noStrike">
                <a:solidFill>
                  <a:schemeClr val="accent1"/>
                </a:solidFill>
                <a:latin typeface="PT Sans Narrow"/>
                <a:ea typeface="PT Sans Narrow"/>
                <a:cs typeface="PT Sans Narrow"/>
                <a:sym typeface="PT Sans Narrow"/>
              </a:defRPr>
            </a:lvl9pPr>
          </a:lstStyle>
          <a:p/>
        </p:txBody>
      </p:sp>
      <p:sp>
        <p:nvSpPr>
          <p:cNvPr id="41" name="Shape 41"/>
          <p:cNvSpPr txBox="1"/>
          <p:nvPr>
            <p:ph idx="1" type="body"/>
          </p:nvPr>
        </p:nvSpPr>
        <p:spPr>
          <a:xfrm>
            <a:off x="2933700" y="2438400"/>
            <a:ext cx="8770500" cy="3651600"/>
          </a:xfrm>
          <a:prstGeom prst="rect">
            <a:avLst/>
          </a:prstGeom>
          <a:noFill/>
          <a:ln>
            <a:noFill/>
          </a:ln>
        </p:spPr>
        <p:txBody>
          <a:bodyPr anchorCtr="0" anchor="t" bIns="91425" lIns="91425" spcFirstLastPara="1" rIns="91425" wrap="square" tIns="91425"/>
          <a:lstStyle>
            <a:lvl1pPr indent="-355600" lvl="0" marL="457200" marR="0" rtl="0" algn="l">
              <a:lnSpc>
                <a:spcPct val="111000"/>
              </a:lnSpc>
              <a:spcBef>
                <a:spcPts val="930"/>
              </a:spcBef>
              <a:spcAft>
                <a:spcPts val="0"/>
              </a:spcAft>
              <a:buClr>
                <a:srgbClr val="594723"/>
              </a:buClr>
              <a:buSzPts val="2000"/>
              <a:buFont typeface="Corbel"/>
              <a:buChar char="–"/>
              <a:defRPr b="0" i="0" sz="2000" u="none" cap="none" strike="noStrike">
                <a:solidFill>
                  <a:srgbClr val="594723"/>
                </a:solidFill>
                <a:latin typeface="Calibri"/>
                <a:ea typeface="Calibri"/>
                <a:cs typeface="Calibri"/>
                <a:sym typeface="Calibri"/>
              </a:defRPr>
            </a:lvl1pPr>
            <a:lvl2pPr indent="-342900" lvl="1" marL="914400" marR="0" rtl="0" algn="l">
              <a:lnSpc>
                <a:spcPct val="111000"/>
              </a:lnSpc>
              <a:spcBef>
                <a:spcPts val="2100"/>
              </a:spcBef>
              <a:spcAft>
                <a:spcPts val="0"/>
              </a:spcAft>
              <a:buClr>
                <a:srgbClr val="594723"/>
              </a:buClr>
              <a:buSzPts val="1800"/>
              <a:buFont typeface="Corbel"/>
              <a:buChar char="–"/>
              <a:defRPr b="0" i="0" sz="1800" u="none" cap="none" strike="noStrike">
                <a:solidFill>
                  <a:srgbClr val="594723"/>
                </a:solidFill>
                <a:latin typeface="Calibri"/>
                <a:ea typeface="Calibri"/>
                <a:cs typeface="Calibri"/>
                <a:sym typeface="Calibri"/>
              </a:defRPr>
            </a:lvl2pPr>
            <a:lvl3pPr indent="-330200" lvl="2" marL="1371600" marR="0" rtl="0" algn="l">
              <a:lnSpc>
                <a:spcPct val="111000"/>
              </a:lnSpc>
              <a:spcBef>
                <a:spcPts val="2100"/>
              </a:spcBef>
              <a:spcAft>
                <a:spcPts val="0"/>
              </a:spcAft>
              <a:buClr>
                <a:srgbClr val="594723"/>
              </a:buClr>
              <a:buSzPts val="1600"/>
              <a:buFont typeface="Corbel"/>
              <a:buChar char="–"/>
              <a:defRPr b="0" i="1" sz="1600" u="none" cap="none" strike="noStrike">
                <a:solidFill>
                  <a:srgbClr val="594723"/>
                </a:solidFill>
                <a:latin typeface="Calibri"/>
                <a:ea typeface="Calibri"/>
                <a:cs typeface="Calibri"/>
                <a:sym typeface="Calibri"/>
              </a:defRPr>
            </a:lvl3pPr>
            <a:lvl4pPr indent="-317500" lvl="3" marL="1828800" marR="0" rtl="0" algn="l">
              <a:lnSpc>
                <a:spcPct val="111000"/>
              </a:lnSpc>
              <a:spcBef>
                <a:spcPts val="2100"/>
              </a:spcBef>
              <a:spcAft>
                <a:spcPts val="0"/>
              </a:spcAft>
              <a:buClr>
                <a:srgbClr val="594723"/>
              </a:buClr>
              <a:buSzPts val="1400"/>
              <a:buFont typeface="Corbel"/>
              <a:buChar char="–"/>
              <a:defRPr b="0" i="0" sz="1400" u="none" cap="none" strike="noStrike">
                <a:solidFill>
                  <a:srgbClr val="594723"/>
                </a:solidFill>
                <a:latin typeface="Calibri"/>
                <a:ea typeface="Calibri"/>
                <a:cs typeface="Calibri"/>
                <a:sym typeface="Calibri"/>
              </a:defRPr>
            </a:lvl4pPr>
            <a:lvl5pPr indent="-317500" lvl="4" marL="2286000" marR="0" rtl="0" algn="l">
              <a:lnSpc>
                <a:spcPct val="111000"/>
              </a:lnSpc>
              <a:spcBef>
                <a:spcPts val="2100"/>
              </a:spcBef>
              <a:spcAft>
                <a:spcPts val="0"/>
              </a:spcAft>
              <a:buClr>
                <a:srgbClr val="594723"/>
              </a:buClr>
              <a:buSzPts val="1400"/>
              <a:buFont typeface="Corbel"/>
              <a:buChar char="–"/>
              <a:defRPr b="0" i="1" sz="1400" u="none" cap="none" strike="noStrike">
                <a:solidFill>
                  <a:srgbClr val="594723"/>
                </a:solidFill>
                <a:latin typeface="Calibri"/>
                <a:ea typeface="Calibri"/>
                <a:cs typeface="Calibri"/>
                <a:sym typeface="Calibri"/>
              </a:defRPr>
            </a:lvl5pPr>
            <a:lvl6pPr indent="-317500" lvl="5" marL="2743200" marR="0" rtl="0" algn="l">
              <a:lnSpc>
                <a:spcPct val="111000"/>
              </a:lnSpc>
              <a:spcBef>
                <a:spcPts val="2100"/>
              </a:spcBef>
              <a:spcAft>
                <a:spcPts val="0"/>
              </a:spcAft>
              <a:buClr>
                <a:srgbClr val="634D27"/>
              </a:buClr>
              <a:buSzPts val="1400"/>
              <a:buFont typeface="Corbel"/>
              <a:buChar char="–"/>
              <a:defRPr b="0" i="0" sz="1400" u="none" cap="none" strike="noStrike">
                <a:solidFill>
                  <a:srgbClr val="634D27"/>
                </a:solidFill>
                <a:latin typeface="Calibri"/>
                <a:ea typeface="Calibri"/>
                <a:cs typeface="Calibri"/>
                <a:sym typeface="Calibri"/>
              </a:defRPr>
            </a:lvl6pPr>
            <a:lvl7pPr indent="-317500" lvl="6" marL="3200400" marR="0" rtl="0" algn="l">
              <a:lnSpc>
                <a:spcPct val="111000"/>
              </a:lnSpc>
              <a:spcBef>
                <a:spcPts val="2100"/>
              </a:spcBef>
              <a:spcAft>
                <a:spcPts val="0"/>
              </a:spcAft>
              <a:buClr>
                <a:srgbClr val="634D27"/>
              </a:buClr>
              <a:buSzPts val="1400"/>
              <a:buFont typeface="Corbel"/>
              <a:buChar char="–"/>
              <a:defRPr b="0" i="1" sz="1400" u="none" cap="none" strike="noStrike">
                <a:solidFill>
                  <a:srgbClr val="634D27"/>
                </a:solidFill>
                <a:latin typeface="Calibri"/>
                <a:ea typeface="Calibri"/>
                <a:cs typeface="Calibri"/>
                <a:sym typeface="Calibri"/>
              </a:defRPr>
            </a:lvl7pPr>
            <a:lvl8pPr indent="-317500" lvl="7" marL="3657600" marR="0" rtl="0" algn="l">
              <a:lnSpc>
                <a:spcPct val="111000"/>
              </a:lnSpc>
              <a:spcBef>
                <a:spcPts val="2100"/>
              </a:spcBef>
              <a:spcAft>
                <a:spcPts val="0"/>
              </a:spcAft>
              <a:buClr>
                <a:srgbClr val="634D27"/>
              </a:buClr>
              <a:buSzPts val="1400"/>
              <a:buFont typeface="Corbel"/>
              <a:buChar char="–"/>
              <a:defRPr b="0" i="0" sz="1400" u="none" cap="none" strike="noStrike">
                <a:solidFill>
                  <a:srgbClr val="634D27"/>
                </a:solidFill>
                <a:latin typeface="Calibri"/>
                <a:ea typeface="Calibri"/>
                <a:cs typeface="Calibri"/>
                <a:sym typeface="Calibri"/>
              </a:defRPr>
            </a:lvl8pPr>
            <a:lvl9pPr indent="-317500" lvl="8" marL="4114800" marR="0" rtl="0" algn="l">
              <a:lnSpc>
                <a:spcPct val="111000"/>
              </a:lnSpc>
              <a:spcBef>
                <a:spcPts val="2100"/>
              </a:spcBef>
              <a:spcAft>
                <a:spcPts val="2100"/>
              </a:spcAft>
              <a:buClr>
                <a:srgbClr val="634D27"/>
              </a:buClr>
              <a:buSzPts val="1400"/>
              <a:buFont typeface="Corbel"/>
              <a:buChar char="–"/>
              <a:defRPr b="0" i="1" sz="1400" u="none" cap="none" strike="noStrike">
                <a:solidFill>
                  <a:srgbClr val="634D27"/>
                </a:solidFill>
                <a:latin typeface="Calibri"/>
                <a:ea typeface="Calibri"/>
                <a:cs typeface="Calibri"/>
                <a:sym typeface="Calibri"/>
              </a:defRPr>
            </a:lvl9pPr>
          </a:lstStyle>
          <a:p/>
        </p:txBody>
      </p:sp>
      <p:sp>
        <p:nvSpPr>
          <p:cNvPr id="42" name="Shape 42"/>
          <p:cNvSpPr txBox="1"/>
          <p:nvPr>
            <p:ph idx="10" type="dt"/>
          </p:nvPr>
        </p:nvSpPr>
        <p:spPr>
          <a:xfrm>
            <a:off x="8961071" y="6296615"/>
            <a:ext cx="2743200" cy="3651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594723"/>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3" name="Shape 43"/>
          <p:cNvSpPr txBox="1"/>
          <p:nvPr>
            <p:ph idx="11" type="ftr"/>
          </p:nvPr>
        </p:nvSpPr>
        <p:spPr>
          <a:xfrm>
            <a:off x="2933699" y="6296615"/>
            <a:ext cx="56673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594723"/>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4" name="Shape 44"/>
          <p:cNvSpPr txBox="1"/>
          <p:nvPr>
            <p:ph idx="12" type="sldNum"/>
          </p:nvPr>
        </p:nvSpPr>
        <p:spPr>
          <a:xfrm>
            <a:off x="512999" y="723328"/>
            <a:ext cx="1884300" cy="604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4400"/>
              <a:buFont typeface="Arial"/>
              <a:buNone/>
              <a:defRPr b="0" i="0" sz="4400" u="none" cap="none" strike="noStrike">
                <a:solidFill>
                  <a:srgbClr val="594723"/>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5" name="Shape 45"/>
        <p:cNvGrpSpPr/>
        <p:nvPr/>
      </p:nvGrpSpPr>
      <p:grpSpPr>
        <a:xfrm>
          <a:off x="0" y="0"/>
          <a:ext cx="0" cy="0"/>
          <a:chOff x="0" y="0"/>
          <a:chExt cx="0" cy="0"/>
        </a:xfrm>
      </p:grpSpPr>
      <p:sp>
        <p:nvSpPr>
          <p:cNvPr id="46" name="Shape 46"/>
          <p:cNvSpPr txBox="1"/>
          <p:nvPr>
            <p:ph type="title"/>
          </p:nvPr>
        </p:nvSpPr>
        <p:spPr>
          <a:xfrm>
            <a:off x="415600" y="740800"/>
            <a:ext cx="3744000" cy="10077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accent1"/>
              </a:buClr>
              <a:buSzPts val="3200"/>
              <a:buFont typeface="PT Sans Narrow"/>
              <a:buNone/>
              <a:defRPr b="1" i="0" sz="32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200"/>
              <a:buFont typeface="PT Sans Narrow"/>
              <a:buNone/>
              <a:defRPr b="1" i="0" sz="32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200"/>
              <a:buFont typeface="PT Sans Narrow"/>
              <a:buNone/>
              <a:defRPr b="1" i="0" sz="32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200"/>
              <a:buFont typeface="PT Sans Narrow"/>
              <a:buNone/>
              <a:defRPr b="1" i="0" sz="32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200"/>
              <a:buFont typeface="PT Sans Narrow"/>
              <a:buNone/>
              <a:defRPr b="1" i="0" sz="32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200"/>
              <a:buFont typeface="PT Sans Narrow"/>
              <a:buNone/>
              <a:defRPr b="1" i="0" sz="32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200"/>
              <a:buFont typeface="PT Sans Narrow"/>
              <a:buNone/>
              <a:defRPr b="1" i="0" sz="32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200"/>
              <a:buFont typeface="PT Sans Narrow"/>
              <a:buNone/>
              <a:defRPr b="1" i="0" sz="32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200"/>
              <a:buFont typeface="PT Sans Narrow"/>
              <a:buNone/>
              <a:defRPr b="1" i="0" sz="3200" u="none" cap="none" strike="noStrike">
                <a:solidFill>
                  <a:schemeClr val="accent1"/>
                </a:solidFill>
                <a:latin typeface="PT Sans Narrow"/>
                <a:ea typeface="PT Sans Narrow"/>
                <a:cs typeface="PT Sans Narrow"/>
                <a:sym typeface="PT Sans Narrow"/>
              </a:defRPr>
            </a:lvl9pPr>
          </a:lstStyle>
          <a:p/>
        </p:txBody>
      </p:sp>
      <p:sp>
        <p:nvSpPr>
          <p:cNvPr id="47" name="Shape 47"/>
          <p:cNvSpPr txBox="1"/>
          <p:nvPr>
            <p:ph idx="1" type="body"/>
          </p:nvPr>
        </p:nvSpPr>
        <p:spPr>
          <a:xfrm>
            <a:off x="415600" y="1852800"/>
            <a:ext cx="3744000" cy="4239300"/>
          </a:xfrm>
          <a:prstGeom prst="rect">
            <a:avLst/>
          </a:prstGeom>
          <a:noFill/>
          <a:ln>
            <a:noFill/>
          </a:ln>
        </p:spPr>
        <p:txBody>
          <a:bodyPr anchorCtr="0" anchor="t" bIns="91425" lIns="91425" spcFirstLastPara="1" rIns="91425" wrap="square" tIns="91425"/>
          <a:lstStyle>
            <a:lvl1pPr indent="-330200" lvl="0" marL="457200" marR="0" rtl="0" algn="l">
              <a:lnSpc>
                <a:spcPct val="115000"/>
              </a:lnSpc>
              <a:spcBef>
                <a:spcPts val="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1pPr>
            <a:lvl2pPr indent="-330200" lvl="1" marL="9144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2pPr>
            <a:lvl3pPr indent="-330200" lvl="2" marL="13716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3pPr>
            <a:lvl4pPr indent="-330200" lvl="3" marL="18288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4pPr>
            <a:lvl5pPr indent="-330200" lvl="4" marL="22860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5pPr>
            <a:lvl6pPr indent="-330200" lvl="5" marL="27432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6pPr>
            <a:lvl7pPr indent="-330200" lvl="6" marL="32004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7pPr>
            <a:lvl8pPr indent="-330200" lvl="7" marL="3657600" marR="0" rtl="0" algn="l">
              <a:lnSpc>
                <a:spcPct val="115000"/>
              </a:lnSpc>
              <a:spcBef>
                <a:spcPts val="2100"/>
              </a:spcBef>
              <a:spcAft>
                <a:spcPts val="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8pPr>
            <a:lvl9pPr indent="-330200" lvl="8" marL="4114800" marR="0" rtl="0" algn="l">
              <a:lnSpc>
                <a:spcPct val="115000"/>
              </a:lnSpc>
              <a:spcBef>
                <a:spcPts val="2100"/>
              </a:spcBef>
              <a:spcAft>
                <a:spcPts val="2100"/>
              </a:spcAft>
              <a:buClr>
                <a:schemeClr val="dk2"/>
              </a:buClr>
              <a:buSzPts val="1600"/>
              <a:buFont typeface="Open Sans"/>
              <a:buChar char="■"/>
              <a:defRPr b="0" i="0" sz="1600" u="none" cap="none" strike="noStrike">
                <a:solidFill>
                  <a:schemeClr val="dk2"/>
                </a:solidFill>
                <a:latin typeface="Open Sans"/>
                <a:ea typeface="Open Sans"/>
                <a:cs typeface="Open Sans"/>
                <a:sym typeface="Open Sans"/>
              </a:defRPr>
            </a:lvl9pPr>
          </a:lstStyle>
          <a:p/>
        </p:txBody>
      </p:sp>
      <p:sp>
        <p:nvSpPr>
          <p:cNvPr id="48" name="Shape 4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9" name="Shape 49"/>
        <p:cNvGrpSpPr/>
        <p:nvPr/>
      </p:nvGrpSpPr>
      <p:grpSpPr>
        <a:xfrm>
          <a:off x="0" y="0"/>
          <a:ext cx="0" cy="0"/>
          <a:chOff x="0" y="0"/>
          <a:chExt cx="0" cy="0"/>
        </a:xfrm>
      </p:grpSpPr>
      <p:sp>
        <p:nvSpPr>
          <p:cNvPr id="50" name="Shape 50"/>
          <p:cNvSpPr/>
          <p:nvPr/>
        </p:nvSpPr>
        <p:spPr>
          <a:xfrm>
            <a:off x="-100" y="6727600"/>
            <a:ext cx="12192000" cy="1305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Shape 51"/>
          <p:cNvSpPr txBox="1"/>
          <p:nvPr>
            <p:ph type="title"/>
          </p:nvPr>
        </p:nvSpPr>
        <p:spPr>
          <a:xfrm>
            <a:off x="415600" y="593367"/>
            <a:ext cx="11360700" cy="943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9pPr>
          </a:lstStyle>
          <a:p/>
        </p:txBody>
      </p:sp>
      <p:sp>
        <p:nvSpPr>
          <p:cNvPr id="52" name="Shape 52"/>
          <p:cNvSpPr txBox="1"/>
          <p:nvPr>
            <p:ph idx="1" type="body"/>
          </p:nvPr>
        </p:nvSpPr>
        <p:spPr>
          <a:xfrm>
            <a:off x="415600" y="1688433"/>
            <a:ext cx="11360700" cy="4403700"/>
          </a:xfrm>
          <a:prstGeom prst="rect">
            <a:avLst/>
          </a:prstGeom>
          <a:noFill/>
          <a:ln>
            <a:noFill/>
          </a:ln>
        </p:spPr>
        <p:txBody>
          <a:bodyPr anchorCtr="0" anchor="t" bIns="91425" lIns="91425" spcFirstLastPara="1" rIns="91425" wrap="square" tIns="91425"/>
          <a:lstStyle>
            <a:lvl1pPr indent="-381000" lvl="0" marL="457200" marR="0" rtl="0" algn="l">
              <a:lnSpc>
                <a:spcPct val="115000"/>
              </a:lnSpc>
              <a:spcBef>
                <a:spcPts val="0"/>
              </a:spcBef>
              <a:spcAft>
                <a:spcPts val="0"/>
              </a:spcAft>
              <a:buClr>
                <a:schemeClr val="dk2"/>
              </a:buClr>
              <a:buSzPts val="2400"/>
              <a:buFont typeface="Open Sans"/>
              <a:buChar char="●"/>
              <a:defRPr b="0" i="0" sz="2400" u="none" cap="none" strike="noStrike">
                <a:solidFill>
                  <a:schemeClr val="dk2"/>
                </a:solidFill>
                <a:latin typeface="Open Sans"/>
                <a:ea typeface="Open Sans"/>
                <a:cs typeface="Open Sans"/>
                <a:sym typeface="Open Sans"/>
              </a:defRPr>
            </a:lvl1pPr>
            <a:lvl2pPr indent="-349250" lvl="1" marL="9144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2pPr>
            <a:lvl3pPr indent="-349250" lvl="2" marL="13716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3pPr>
            <a:lvl4pPr indent="-349250" lvl="3" marL="18288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4pPr>
            <a:lvl5pPr indent="-349250" lvl="4" marL="22860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5pPr>
            <a:lvl6pPr indent="-349250" lvl="5" marL="27432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6pPr>
            <a:lvl7pPr indent="-349250" lvl="6" marL="32004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7pPr>
            <a:lvl8pPr indent="-349250" lvl="7" marL="36576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8pPr>
            <a:lvl9pPr indent="-349250" lvl="8" marL="4114800" marR="0" rtl="0" algn="l">
              <a:lnSpc>
                <a:spcPct val="115000"/>
              </a:lnSpc>
              <a:spcBef>
                <a:spcPts val="2100"/>
              </a:spcBef>
              <a:spcAft>
                <a:spcPts val="210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9pPr>
          </a:lstStyle>
          <a:p/>
        </p:txBody>
      </p:sp>
      <p:sp>
        <p:nvSpPr>
          <p:cNvPr id="53" name="Shape 5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4" name="Shape 54"/>
        <p:cNvGrpSpPr/>
        <p:nvPr/>
      </p:nvGrpSpPr>
      <p:grpSpPr>
        <a:xfrm>
          <a:off x="0" y="0"/>
          <a:ext cx="0" cy="0"/>
          <a:chOff x="0" y="0"/>
          <a:chExt cx="0" cy="0"/>
        </a:xfrm>
      </p:grpSpPr>
      <p:sp>
        <p:nvSpPr>
          <p:cNvPr id="55" name="Shape 55"/>
          <p:cNvSpPr/>
          <p:nvPr/>
        </p:nvSpPr>
        <p:spPr>
          <a:xfrm>
            <a:off x="-100" y="6727600"/>
            <a:ext cx="12192000" cy="130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Shape 56"/>
          <p:cNvSpPr txBox="1"/>
          <p:nvPr>
            <p:ph type="title"/>
          </p:nvPr>
        </p:nvSpPr>
        <p:spPr>
          <a:xfrm>
            <a:off x="415600" y="1739800"/>
            <a:ext cx="11360700" cy="2051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accent3"/>
              </a:buClr>
              <a:buSzPts val="17300"/>
              <a:buFont typeface="PT Sans Narrow"/>
              <a:buNone/>
              <a:defRPr b="1" i="0" sz="17300" u="none" cap="none" strike="noStrike">
                <a:solidFill>
                  <a:schemeClr val="accent3"/>
                </a:solidFill>
                <a:latin typeface="PT Sans Narrow"/>
                <a:ea typeface="PT Sans Narrow"/>
                <a:cs typeface="PT Sans Narrow"/>
                <a:sym typeface="PT Sans Narrow"/>
              </a:defRPr>
            </a:lvl1pPr>
            <a:lvl2pPr lvl="1" marR="0" rtl="0" algn="ctr">
              <a:lnSpc>
                <a:spcPct val="100000"/>
              </a:lnSpc>
              <a:spcBef>
                <a:spcPts val="0"/>
              </a:spcBef>
              <a:spcAft>
                <a:spcPts val="0"/>
              </a:spcAft>
              <a:buClr>
                <a:schemeClr val="accent3"/>
              </a:buClr>
              <a:buSzPts val="17300"/>
              <a:buFont typeface="PT Sans Narrow"/>
              <a:buNone/>
              <a:defRPr b="1" i="0" sz="17300" u="none" cap="none" strike="noStrike">
                <a:solidFill>
                  <a:schemeClr val="accent3"/>
                </a:solidFill>
                <a:latin typeface="PT Sans Narrow"/>
                <a:ea typeface="PT Sans Narrow"/>
                <a:cs typeface="PT Sans Narrow"/>
                <a:sym typeface="PT Sans Narrow"/>
              </a:defRPr>
            </a:lvl2pPr>
            <a:lvl3pPr lvl="2" marR="0" rtl="0" algn="ctr">
              <a:lnSpc>
                <a:spcPct val="100000"/>
              </a:lnSpc>
              <a:spcBef>
                <a:spcPts val="0"/>
              </a:spcBef>
              <a:spcAft>
                <a:spcPts val="0"/>
              </a:spcAft>
              <a:buClr>
                <a:schemeClr val="accent3"/>
              </a:buClr>
              <a:buSzPts val="17300"/>
              <a:buFont typeface="PT Sans Narrow"/>
              <a:buNone/>
              <a:defRPr b="1" i="0" sz="17300" u="none" cap="none" strike="noStrike">
                <a:solidFill>
                  <a:schemeClr val="accent3"/>
                </a:solidFill>
                <a:latin typeface="PT Sans Narrow"/>
                <a:ea typeface="PT Sans Narrow"/>
                <a:cs typeface="PT Sans Narrow"/>
                <a:sym typeface="PT Sans Narrow"/>
              </a:defRPr>
            </a:lvl3pPr>
            <a:lvl4pPr lvl="3" marR="0" rtl="0" algn="ctr">
              <a:lnSpc>
                <a:spcPct val="100000"/>
              </a:lnSpc>
              <a:spcBef>
                <a:spcPts val="0"/>
              </a:spcBef>
              <a:spcAft>
                <a:spcPts val="0"/>
              </a:spcAft>
              <a:buClr>
                <a:schemeClr val="accent3"/>
              </a:buClr>
              <a:buSzPts val="17300"/>
              <a:buFont typeface="PT Sans Narrow"/>
              <a:buNone/>
              <a:defRPr b="1" i="0" sz="17300" u="none" cap="none" strike="noStrike">
                <a:solidFill>
                  <a:schemeClr val="accent3"/>
                </a:solidFill>
                <a:latin typeface="PT Sans Narrow"/>
                <a:ea typeface="PT Sans Narrow"/>
                <a:cs typeface="PT Sans Narrow"/>
                <a:sym typeface="PT Sans Narrow"/>
              </a:defRPr>
            </a:lvl4pPr>
            <a:lvl5pPr lvl="4" marR="0" rtl="0" algn="ctr">
              <a:lnSpc>
                <a:spcPct val="100000"/>
              </a:lnSpc>
              <a:spcBef>
                <a:spcPts val="0"/>
              </a:spcBef>
              <a:spcAft>
                <a:spcPts val="0"/>
              </a:spcAft>
              <a:buClr>
                <a:schemeClr val="accent3"/>
              </a:buClr>
              <a:buSzPts val="17300"/>
              <a:buFont typeface="PT Sans Narrow"/>
              <a:buNone/>
              <a:defRPr b="1" i="0" sz="17300" u="none" cap="none" strike="noStrike">
                <a:solidFill>
                  <a:schemeClr val="accent3"/>
                </a:solidFill>
                <a:latin typeface="PT Sans Narrow"/>
                <a:ea typeface="PT Sans Narrow"/>
                <a:cs typeface="PT Sans Narrow"/>
                <a:sym typeface="PT Sans Narrow"/>
              </a:defRPr>
            </a:lvl5pPr>
            <a:lvl6pPr lvl="5" marR="0" rtl="0" algn="ctr">
              <a:lnSpc>
                <a:spcPct val="100000"/>
              </a:lnSpc>
              <a:spcBef>
                <a:spcPts val="0"/>
              </a:spcBef>
              <a:spcAft>
                <a:spcPts val="0"/>
              </a:spcAft>
              <a:buClr>
                <a:schemeClr val="accent3"/>
              </a:buClr>
              <a:buSzPts val="17300"/>
              <a:buFont typeface="PT Sans Narrow"/>
              <a:buNone/>
              <a:defRPr b="1" i="0" sz="17300" u="none" cap="none" strike="noStrike">
                <a:solidFill>
                  <a:schemeClr val="accent3"/>
                </a:solidFill>
                <a:latin typeface="PT Sans Narrow"/>
                <a:ea typeface="PT Sans Narrow"/>
                <a:cs typeface="PT Sans Narrow"/>
                <a:sym typeface="PT Sans Narrow"/>
              </a:defRPr>
            </a:lvl6pPr>
            <a:lvl7pPr lvl="6" marR="0" rtl="0" algn="ctr">
              <a:lnSpc>
                <a:spcPct val="100000"/>
              </a:lnSpc>
              <a:spcBef>
                <a:spcPts val="0"/>
              </a:spcBef>
              <a:spcAft>
                <a:spcPts val="0"/>
              </a:spcAft>
              <a:buClr>
                <a:schemeClr val="accent3"/>
              </a:buClr>
              <a:buSzPts val="17300"/>
              <a:buFont typeface="PT Sans Narrow"/>
              <a:buNone/>
              <a:defRPr b="1" i="0" sz="17300" u="none" cap="none" strike="noStrike">
                <a:solidFill>
                  <a:schemeClr val="accent3"/>
                </a:solidFill>
                <a:latin typeface="PT Sans Narrow"/>
                <a:ea typeface="PT Sans Narrow"/>
                <a:cs typeface="PT Sans Narrow"/>
                <a:sym typeface="PT Sans Narrow"/>
              </a:defRPr>
            </a:lvl7pPr>
            <a:lvl8pPr lvl="7" marR="0" rtl="0" algn="ctr">
              <a:lnSpc>
                <a:spcPct val="100000"/>
              </a:lnSpc>
              <a:spcBef>
                <a:spcPts val="0"/>
              </a:spcBef>
              <a:spcAft>
                <a:spcPts val="0"/>
              </a:spcAft>
              <a:buClr>
                <a:schemeClr val="accent3"/>
              </a:buClr>
              <a:buSzPts val="17300"/>
              <a:buFont typeface="PT Sans Narrow"/>
              <a:buNone/>
              <a:defRPr b="1" i="0" sz="17300" u="none" cap="none" strike="noStrike">
                <a:solidFill>
                  <a:schemeClr val="accent3"/>
                </a:solidFill>
                <a:latin typeface="PT Sans Narrow"/>
                <a:ea typeface="PT Sans Narrow"/>
                <a:cs typeface="PT Sans Narrow"/>
                <a:sym typeface="PT Sans Narrow"/>
              </a:defRPr>
            </a:lvl8pPr>
            <a:lvl9pPr lvl="8" marR="0" rtl="0" algn="ctr">
              <a:lnSpc>
                <a:spcPct val="100000"/>
              </a:lnSpc>
              <a:spcBef>
                <a:spcPts val="0"/>
              </a:spcBef>
              <a:spcAft>
                <a:spcPts val="0"/>
              </a:spcAft>
              <a:buClr>
                <a:schemeClr val="accent3"/>
              </a:buClr>
              <a:buSzPts val="17300"/>
              <a:buFont typeface="PT Sans Narrow"/>
              <a:buNone/>
              <a:defRPr b="1" i="0" sz="17300" u="none" cap="none" strike="noStrike">
                <a:solidFill>
                  <a:schemeClr val="accent3"/>
                </a:solidFill>
                <a:latin typeface="PT Sans Narrow"/>
                <a:ea typeface="PT Sans Narrow"/>
                <a:cs typeface="PT Sans Narrow"/>
                <a:sym typeface="PT Sans Narrow"/>
              </a:defRPr>
            </a:lvl9pPr>
          </a:lstStyle>
          <a:p/>
        </p:txBody>
      </p:sp>
      <p:sp>
        <p:nvSpPr>
          <p:cNvPr id="57" name="Shape 57"/>
          <p:cNvSpPr txBox="1"/>
          <p:nvPr>
            <p:ph idx="1" type="body"/>
          </p:nvPr>
        </p:nvSpPr>
        <p:spPr>
          <a:xfrm>
            <a:off x="415600" y="3994200"/>
            <a:ext cx="11360700" cy="1428900"/>
          </a:xfrm>
          <a:prstGeom prst="rect">
            <a:avLst/>
          </a:prstGeom>
          <a:noFill/>
          <a:ln>
            <a:noFill/>
          </a:ln>
        </p:spPr>
        <p:txBody>
          <a:bodyPr anchorCtr="0" anchor="t" bIns="91425" lIns="91425" spcFirstLastPara="1" rIns="91425" wrap="square" tIns="91425"/>
          <a:lstStyle>
            <a:lvl1pPr indent="-381000" lvl="0" marL="457200" marR="0" rtl="0" algn="ctr">
              <a:lnSpc>
                <a:spcPct val="115000"/>
              </a:lnSpc>
              <a:spcBef>
                <a:spcPts val="0"/>
              </a:spcBef>
              <a:spcAft>
                <a:spcPts val="0"/>
              </a:spcAft>
              <a:buClr>
                <a:schemeClr val="dk2"/>
              </a:buClr>
              <a:buSzPts val="2400"/>
              <a:buFont typeface="Open Sans"/>
              <a:buChar char="●"/>
              <a:defRPr b="0" i="0" sz="2400" u="none" cap="none" strike="noStrike">
                <a:solidFill>
                  <a:schemeClr val="dk2"/>
                </a:solidFill>
                <a:latin typeface="Open Sans"/>
                <a:ea typeface="Open Sans"/>
                <a:cs typeface="Open Sans"/>
                <a:sym typeface="Open Sans"/>
              </a:defRPr>
            </a:lvl1pPr>
            <a:lvl2pPr indent="-349250" lvl="1" marL="914400" marR="0" rtl="0" algn="ctr">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2pPr>
            <a:lvl3pPr indent="-349250" lvl="2" marL="1371600" marR="0" rtl="0" algn="ctr">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3pPr>
            <a:lvl4pPr indent="-349250" lvl="3" marL="1828800" marR="0" rtl="0" algn="ctr">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4pPr>
            <a:lvl5pPr indent="-349250" lvl="4" marL="2286000" marR="0" rtl="0" algn="ctr">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5pPr>
            <a:lvl6pPr indent="-349250" lvl="5" marL="2743200" marR="0" rtl="0" algn="ctr">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6pPr>
            <a:lvl7pPr indent="-349250" lvl="6" marL="3200400" marR="0" rtl="0" algn="ctr">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7pPr>
            <a:lvl8pPr indent="-349250" lvl="7" marL="3657600" marR="0" rtl="0" algn="ctr">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8pPr>
            <a:lvl9pPr indent="-349250" lvl="8" marL="4114800" marR="0" rtl="0" algn="ctr">
              <a:lnSpc>
                <a:spcPct val="115000"/>
              </a:lnSpc>
              <a:spcBef>
                <a:spcPts val="2100"/>
              </a:spcBef>
              <a:spcAft>
                <a:spcPts val="210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9pPr>
          </a:lstStyle>
          <a:p/>
        </p:txBody>
      </p:sp>
      <p:sp>
        <p:nvSpPr>
          <p:cNvPr id="58" name="Shape 5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9" name="Shape 59"/>
        <p:cNvGrpSpPr/>
        <p:nvPr/>
      </p:nvGrpSpPr>
      <p:grpSpPr>
        <a:xfrm>
          <a:off x="0" y="0"/>
          <a:ext cx="0" cy="0"/>
          <a:chOff x="0" y="0"/>
          <a:chExt cx="0" cy="0"/>
        </a:xfrm>
      </p:grpSpPr>
      <p:sp>
        <p:nvSpPr>
          <p:cNvPr id="60" name="Shape 6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15600" y="593367"/>
            <a:ext cx="11360700" cy="943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9pPr>
          </a:lstStyle>
          <a:p/>
        </p:txBody>
      </p:sp>
      <p:sp>
        <p:nvSpPr>
          <p:cNvPr id="7" name="Shape 7"/>
          <p:cNvSpPr txBox="1"/>
          <p:nvPr>
            <p:ph idx="1" type="body"/>
          </p:nvPr>
        </p:nvSpPr>
        <p:spPr>
          <a:xfrm>
            <a:off x="415600" y="1688433"/>
            <a:ext cx="11360700" cy="4403700"/>
          </a:xfrm>
          <a:prstGeom prst="rect">
            <a:avLst/>
          </a:prstGeom>
          <a:noFill/>
          <a:ln>
            <a:noFill/>
          </a:ln>
        </p:spPr>
        <p:txBody>
          <a:bodyPr anchorCtr="0" anchor="t" bIns="91425" lIns="91425" spcFirstLastPara="1" rIns="91425" wrap="square" tIns="91425"/>
          <a:lstStyle>
            <a:lvl1pPr indent="-381000" lvl="0" marL="457200" marR="0" rtl="0" algn="l">
              <a:lnSpc>
                <a:spcPct val="115000"/>
              </a:lnSpc>
              <a:spcBef>
                <a:spcPts val="0"/>
              </a:spcBef>
              <a:spcAft>
                <a:spcPts val="0"/>
              </a:spcAft>
              <a:buClr>
                <a:schemeClr val="dk2"/>
              </a:buClr>
              <a:buSzPts val="2400"/>
              <a:buFont typeface="Open Sans"/>
              <a:buChar char="●"/>
              <a:defRPr b="0" i="0" sz="2400" u="none" cap="none" strike="noStrike">
                <a:solidFill>
                  <a:schemeClr val="dk2"/>
                </a:solidFill>
                <a:latin typeface="Open Sans"/>
                <a:ea typeface="Open Sans"/>
                <a:cs typeface="Open Sans"/>
                <a:sym typeface="Open Sans"/>
              </a:defRPr>
            </a:lvl1pPr>
            <a:lvl2pPr indent="-349250" lvl="1" marL="9144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2pPr>
            <a:lvl3pPr indent="-349250" lvl="2" marL="13716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3pPr>
            <a:lvl4pPr indent="-349250" lvl="3" marL="18288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4pPr>
            <a:lvl5pPr indent="-349250" lvl="4" marL="22860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5pPr>
            <a:lvl6pPr indent="-349250" lvl="5" marL="27432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6pPr>
            <a:lvl7pPr indent="-349250" lvl="6" marL="32004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7pPr>
            <a:lvl8pPr indent="-349250" lvl="7" marL="3657600" marR="0" rtl="0" algn="l">
              <a:lnSpc>
                <a:spcPct val="115000"/>
              </a:lnSpc>
              <a:spcBef>
                <a:spcPts val="210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8pPr>
            <a:lvl9pPr indent="-349250" lvl="8" marL="4114800" marR="0" rtl="0" algn="l">
              <a:lnSpc>
                <a:spcPct val="115000"/>
              </a:lnSpc>
              <a:spcBef>
                <a:spcPts val="2100"/>
              </a:spcBef>
              <a:spcAft>
                <a:spcPts val="210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9pPr>
          </a:lstStyle>
          <a:p/>
        </p:txBody>
      </p:sp>
      <p:sp>
        <p:nvSpPr>
          <p:cNvPr id="8" name="Shape 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8.png"/><Relationship Id="rId5" Type="http://schemas.openxmlformats.org/officeDocument/2006/relationships/image" Target="../media/image15.png"/><Relationship Id="rId6"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4.jp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2.jpg"/><Relationship Id="rId5" Type="http://schemas.openxmlformats.org/officeDocument/2006/relationships/image" Target="../media/image11.jp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AC5A1">
            <a:alpha val="58823"/>
          </a:srgbClr>
        </a:solidFill>
      </p:bgPr>
    </p:bg>
    <p:spTree>
      <p:nvGrpSpPr>
        <p:cNvPr id="78" name="Shape 78"/>
        <p:cNvGrpSpPr/>
        <p:nvPr/>
      </p:nvGrpSpPr>
      <p:grpSpPr>
        <a:xfrm>
          <a:off x="0" y="0"/>
          <a:ext cx="0" cy="0"/>
          <a:chOff x="0" y="0"/>
          <a:chExt cx="0" cy="0"/>
        </a:xfrm>
      </p:grpSpPr>
      <p:sp>
        <p:nvSpPr>
          <p:cNvPr id="79" name="Shape 79"/>
          <p:cNvSpPr txBox="1"/>
          <p:nvPr>
            <p:ph type="ctrTitle"/>
          </p:nvPr>
        </p:nvSpPr>
        <p:spPr>
          <a:xfrm>
            <a:off x="2093550" y="1498950"/>
            <a:ext cx="8004900" cy="24885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chemeClr val="accent1"/>
              </a:buClr>
              <a:buSzPts val="7200"/>
              <a:buFont typeface="PT Sans Narrow"/>
              <a:buNone/>
            </a:pPr>
            <a:r>
              <a:rPr b="1" i="0" lang="en-US" sz="7200" u="none" cap="none" strike="noStrike">
                <a:solidFill>
                  <a:schemeClr val="accent1"/>
                </a:solidFill>
                <a:latin typeface="PT Sans Narrow"/>
                <a:ea typeface="PT Sans Narrow"/>
                <a:cs typeface="PT Sans Narrow"/>
                <a:sym typeface="PT Sans Narrow"/>
              </a:rPr>
              <a:t>Making Music with Maria Montessori</a:t>
            </a:r>
            <a:endParaRPr b="1" i="0" sz="7200" u="none" cap="none" strike="noStrike">
              <a:solidFill>
                <a:schemeClr val="accent1"/>
              </a:solidFill>
              <a:latin typeface="PT Sans Narrow"/>
              <a:ea typeface="PT Sans Narrow"/>
              <a:cs typeface="PT Sans Narrow"/>
              <a:sym typeface="PT Sans Narrow"/>
            </a:endParaRPr>
          </a:p>
        </p:txBody>
      </p:sp>
      <p:sp>
        <p:nvSpPr>
          <p:cNvPr id="80" name="Shape 80"/>
          <p:cNvSpPr txBox="1"/>
          <p:nvPr>
            <p:ph idx="1" type="subTitle"/>
          </p:nvPr>
        </p:nvSpPr>
        <p:spPr>
          <a:xfrm>
            <a:off x="2848958" y="3900427"/>
            <a:ext cx="6494100" cy="1056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3200"/>
              <a:buFont typeface="Open Sans"/>
              <a:buNone/>
            </a:pPr>
            <a:r>
              <a:rPr b="0" i="0" lang="en-US" sz="3200" u="none" cap="none" strike="noStrike">
                <a:solidFill>
                  <a:schemeClr val="dk2"/>
                </a:solidFill>
                <a:latin typeface="Open Sans"/>
                <a:ea typeface="Open Sans"/>
                <a:cs typeface="Open Sans"/>
                <a:sym typeface="Open Sans"/>
              </a:rPr>
              <a:t>A Pedagogical Analysis of Montessori’s </a:t>
            </a:r>
            <a:r>
              <a:rPr lang="en-US"/>
              <a:t>M</a:t>
            </a:r>
            <a:r>
              <a:rPr b="0" i="0" lang="en-US" sz="3200" u="none" cap="none" strike="noStrike">
                <a:solidFill>
                  <a:schemeClr val="dk2"/>
                </a:solidFill>
                <a:latin typeface="Open Sans"/>
                <a:ea typeface="Open Sans"/>
                <a:cs typeface="Open Sans"/>
                <a:sym typeface="Open Sans"/>
              </a:rPr>
              <a:t>ethodology</a:t>
            </a:r>
            <a:br>
              <a:rPr b="0" i="0" lang="en-US" sz="3200" u="none" cap="none" strike="noStrike">
                <a:solidFill>
                  <a:schemeClr val="dk2"/>
                </a:solidFill>
                <a:latin typeface="Open Sans"/>
                <a:ea typeface="Open Sans"/>
                <a:cs typeface="Open Sans"/>
                <a:sym typeface="Open Sans"/>
              </a:rPr>
            </a:br>
            <a:endParaRPr b="0" i="0" sz="3200" u="none" cap="none" strike="noStrike">
              <a:solidFill>
                <a:schemeClr val="dk2"/>
              </a:solidFill>
              <a:latin typeface="Open Sans"/>
              <a:ea typeface="Open Sans"/>
              <a:cs typeface="Open Sans"/>
              <a:sym typeface="Open Sans"/>
            </a:endParaRPr>
          </a:p>
        </p:txBody>
      </p:sp>
      <p:sp>
        <p:nvSpPr>
          <p:cNvPr id="81" name="Shape 81"/>
          <p:cNvSpPr txBox="1"/>
          <p:nvPr/>
        </p:nvSpPr>
        <p:spPr>
          <a:xfrm>
            <a:off x="3650250" y="5799075"/>
            <a:ext cx="6448200" cy="589852"/>
          </a:xfrm>
          <a:prstGeom prst="rect">
            <a:avLst/>
          </a:prstGeom>
          <a:gradFill>
            <a:gsLst>
              <a:gs pos="0">
                <a:srgbClr val="FF6800"/>
              </a:gs>
              <a:gs pos="100000">
                <a:srgbClr val="FF976D"/>
              </a:gs>
            </a:gsLst>
            <a:lin ang="16200000" scaled="0"/>
          </a:gradFill>
          <a:ln>
            <a:noFill/>
          </a:ln>
          <a:effectLst>
            <a:outerShdw blurRad="40000" rotWithShape="0" dir="5400000" dist="23000">
              <a:srgbClr val="000000">
                <a:alpha val="3490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2000" u="none" cap="none" strike="noStrike">
                <a:solidFill>
                  <a:schemeClr val="lt1"/>
                </a:solidFill>
                <a:latin typeface="Arial"/>
                <a:ea typeface="Arial"/>
                <a:cs typeface="Arial"/>
                <a:sym typeface="Arial"/>
              </a:rPr>
              <a:t>Renee Banks, Leray Wingo, Sarah Young</a:t>
            </a:r>
            <a:endParaRPr b="0" i="0" sz="2000" u="none" cap="none" strike="noStrike">
              <a:solidFill>
                <a:schemeClr val="lt1"/>
              </a:solidFill>
              <a:latin typeface="Arial"/>
              <a:ea typeface="Arial"/>
              <a:cs typeface="Arial"/>
              <a:sym typeface="Arial"/>
            </a:endParaRPr>
          </a:p>
        </p:txBody>
      </p:sp>
      <p:pic>
        <p:nvPicPr>
          <p:cNvPr id="82" name="Shape 82"/>
          <p:cNvPicPr preferRelativeResize="0"/>
          <p:nvPr/>
        </p:nvPicPr>
        <p:blipFill rotWithShape="1">
          <a:blip r:embed="rId3">
            <a:alphaModFix/>
          </a:blip>
          <a:srcRect b="0" l="0" r="0" t="0"/>
          <a:stretch/>
        </p:blipFill>
        <p:spPr>
          <a:xfrm>
            <a:off x="152400" y="4139850"/>
            <a:ext cx="2544159" cy="2544159"/>
          </a:xfrm>
          <a:prstGeom prst="rect">
            <a:avLst/>
          </a:prstGeom>
          <a:noFill/>
          <a:ln>
            <a:noFill/>
          </a:ln>
          <a:effectLst>
            <a:outerShdw blurRad="271463" rotWithShape="0" algn="bl" dir="2880000" dist="47625">
              <a:srgbClr val="000000">
                <a:alpha val="49411"/>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Shape 160"/>
          <p:cNvPicPr preferRelativeResize="0"/>
          <p:nvPr/>
        </p:nvPicPr>
        <p:blipFill rotWithShape="1">
          <a:blip r:embed="rId3">
            <a:alphaModFix amt="9000"/>
          </a:blip>
          <a:srcRect b="0" l="0" r="0" t="0"/>
          <a:stretch/>
        </p:blipFill>
        <p:spPr>
          <a:xfrm>
            <a:off x="0" y="0"/>
            <a:ext cx="12191999" cy="6857999"/>
          </a:xfrm>
          <a:prstGeom prst="rect">
            <a:avLst/>
          </a:prstGeom>
          <a:noFill/>
          <a:ln>
            <a:noFill/>
          </a:ln>
        </p:spPr>
      </p:pic>
      <p:sp>
        <p:nvSpPr>
          <p:cNvPr id="161" name="Shape 161"/>
          <p:cNvSpPr txBox="1"/>
          <p:nvPr>
            <p:ph type="title"/>
          </p:nvPr>
        </p:nvSpPr>
        <p:spPr>
          <a:xfrm>
            <a:off x="172528" y="126288"/>
            <a:ext cx="11887200" cy="1055100"/>
          </a:xfrm>
          <a:prstGeom prst="rect">
            <a:avLst/>
          </a:prstGeom>
          <a:solidFill>
            <a:schemeClr val="accent3"/>
          </a:solidFill>
          <a:ln cap="flat" cmpd="sng" w="38100">
            <a:solidFill>
              <a:srgbClr val="FFFFFF"/>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45700" lIns="91425" spcFirstLastPara="1" rIns="91425" wrap="square" tIns="45700">
            <a:noAutofit/>
          </a:bodyPr>
          <a:lstStyle/>
          <a:p>
            <a:pPr indent="0" lvl="0" marL="0" marR="0" rtl="0" algn="ctr">
              <a:lnSpc>
                <a:spcPct val="99000"/>
              </a:lnSpc>
              <a:spcBef>
                <a:spcPts val="0"/>
              </a:spcBef>
              <a:spcAft>
                <a:spcPts val="0"/>
              </a:spcAft>
              <a:buClr>
                <a:srgbClr val="594723"/>
              </a:buClr>
              <a:buSzPts val="4400"/>
              <a:buFont typeface="Century Schoolbook"/>
              <a:buNone/>
            </a:pPr>
            <a:r>
              <a:rPr b="0" i="0" lang="en-US" sz="4400" u="none" cap="none" strike="noStrike">
                <a:solidFill>
                  <a:srgbClr val="FFFFFF"/>
                </a:solidFill>
                <a:latin typeface="Century Schoolbook"/>
                <a:ea typeface="Century Schoolbook"/>
                <a:cs typeface="Century Schoolbook"/>
                <a:sym typeface="Century Schoolbook"/>
              </a:rPr>
              <a:t>Montessori Theory and Methodologies </a:t>
            </a:r>
            <a:endParaRPr b="0" i="0" sz="4400" u="none" cap="none" strike="noStrike">
              <a:solidFill>
                <a:srgbClr val="FFFFFF"/>
              </a:solidFill>
              <a:latin typeface="Century Schoolbook"/>
              <a:ea typeface="Century Schoolbook"/>
              <a:cs typeface="Century Schoolbook"/>
              <a:sym typeface="Century Schoolbook"/>
            </a:endParaRPr>
          </a:p>
        </p:txBody>
      </p:sp>
      <p:sp>
        <p:nvSpPr>
          <p:cNvPr id="162" name="Shape 162"/>
          <p:cNvSpPr txBox="1"/>
          <p:nvPr>
            <p:ph idx="1" type="body"/>
          </p:nvPr>
        </p:nvSpPr>
        <p:spPr>
          <a:xfrm>
            <a:off x="221410" y="1380010"/>
            <a:ext cx="11749178" cy="5279366"/>
          </a:xfrm>
          <a:prstGeom prst="rect">
            <a:avLst/>
          </a:prstGeom>
          <a:gradFill>
            <a:gsLst>
              <a:gs pos="0">
                <a:srgbClr val="A1FCF0"/>
              </a:gs>
              <a:gs pos="35000">
                <a:srgbClr val="BFFBF5"/>
              </a:gs>
              <a:gs pos="100000">
                <a:srgbClr val="E4FFFC"/>
              </a:gs>
            </a:gsLst>
            <a:lin ang="16200000" scaled="0"/>
          </a:gradFill>
          <a:ln cap="flat" cmpd="sng" w="9525">
            <a:solidFill>
              <a:srgbClr val="48B3AA"/>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noAutofit/>
          </a:bodyPr>
          <a:lstStyle/>
          <a:p>
            <a:pPr indent="-342900" lvl="0" marL="450850" marR="0" rtl="0" algn="l">
              <a:lnSpc>
                <a:spcPct val="100000"/>
              </a:lnSpc>
              <a:spcBef>
                <a:spcPts val="0"/>
              </a:spcBef>
              <a:spcAft>
                <a:spcPts val="0"/>
              </a:spcAft>
              <a:buClr>
                <a:srgbClr val="000000"/>
              </a:buClr>
              <a:buSzPts val="1900"/>
              <a:buFont typeface="Arial"/>
              <a:buChar char="•"/>
            </a:pPr>
            <a:r>
              <a:rPr b="0" i="0" lang="en-US" sz="2400" u="none" cap="none" strike="noStrike">
                <a:solidFill>
                  <a:srgbClr val="000000"/>
                </a:solidFill>
                <a:latin typeface="Times New Roman"/>
                <a:ea typeface="Times New Roman"/>
                <a:cs typeface="Times New Roman"/>
                <a:sym typeface="Times New Roman"/>
              </a:rPr>
              <a:t>Influenced by Jean-Jacques Rousseau (1712-1778), Johann Pestalozzi (1746-1847), and Jean Itard (1774-1838)</a:t>
            </a:r>
            <a:endParaRPr b="0" i="0" sz="2400" u="none" cap="none" strike="noStrike">
              <a:solidFill>
                <a:srgbClr val="000000"/>
              </a:solidFill>
              <a:latin typeface="Times New Roman"/>
              <a:ea typeface="Times New Roman"/>
              <a:cs typeface="Times New Roman"/>
              <a:sym typeface="Times New Roman"/>
            </a:endParaRPr>
          </a:p>
          <a:p>
            <a:pPr indent="-342900" lvl="0" marL="450850" marR="0" rtl="0" algn="l">
              <a:lnSpc>
                <a:spcPct val="100000"/>
              </a:lnSpc>
              <a:spcBef>
                <a:spcPts val="0"/>
              </a:spcBef>
              <a:spcAft>
                <a:spcPts val="0"/>
              </a:spcAft>
              <a:buClr>
                <a:srgbClr val="000000"/>
              </a:buClr>
              <a:buSzPts val="1900"/>
              <a:buFont typeface="Arial"/>
              <a:buChar char="•"/>
            </a:pPr>
            <a:r>
              <a:rPr b="1" i="0" lang="en-US" sz="2400" u="none" cap="none" strike="noStrike">
                <a:solidFill>
                  <a:srgbClr val="000000"/>
                </a:solidFill>
                <a:latin typeface="Times New Roman"/>
                <a:ea typeface="Times New Roman"/>
                <a:cs typeface="Times New Roman"/>
                <a:sym typeface="Times New Roman"/>
              </a:rPr>
              <a:t>Incorporated natural laws</a:t>
            </a:r>
            <a:endParaRPr b="1" i="0" sz="2400" u="none" cap="none" strike="noStrike">
              <a:solidFill>
                <a:srgbClr val="000000"/>
              </a:solidFill>
              <a:latin typeface="Times New Roman"/>
              <a:ea typeface="Times New Roman"/>
              <a:cs typeface="Times New Roman"/>
              <a:sym typeface="Times New Roman"/>
            </a:endParaRPr>
          </a:p>
          <a:p>
            <a:pPr indent="-342900" lvl="1" marL="908050" marR="0" rtl="0" algn="l">
              <a:lnSpc>
                <a:spcPct val="100000"/>
              </a:lnSpc>
              <a:spcBef>
                <a:spcPts val="0"/>
              </a:spcBef>
              <a:spcAft>
                <a:spcPts val="0"/>
              </a:spcAft>
              <a:buClr>
                <a:srgbClr val="000000"/>
              </a:buClr>
              <a:buSzPts val="1900"/>
              <a:buFont typeface="Arial"/>
              <a:buChar char="•"/>
            </a:pPr>
            <a:r>
              <a:rPr b="0" i="0" lang="en-US" sz="2000" u="none" cap="none" strike="noStrike">
                <a:solidFill>
                  <a:srgbClr val="000000"/>
                </a:solidFill>
                <a:latin typeface="Times New Roman"/>
                <a:ea typeface="Times New Roman"/>
                <a:cs typeface="Times New Roman"/>
                <a:sym typeface="Times New Roman"/>
              </a:rPr>
              <a:t>Encourages independent actions and thoughts</a:t>
            </a:r>
            <a:endParaRPr b="0" i="0" sz="2000" u="none" cap="none" strike="noStrike">
              <a:solidFill>
                <a:srgbClr val="000000"/>
              </a:solidFill>
              <a:latin typeface="Times New Roman"/>
              <a:ea typeface="Times New Roman"/>
              <a:cs typeface="Times New Roman"/>
              <a:sym typeface="Times New Roman"/>
            </a:endParaRPr>
          </a:p>
          <a:p>
            <a:pPr indent="-342900" lvl="1" marL="908050" marR="0" rtl="0" algn="l">
              <a:lnSpc>
                <a:spcPct val="100000"/>
              </a:lnSpc>
              <a:spcBef>
                <a:spcPts val="0"/>
              </a:spcBef>
              <a:spcAft>
                <a:spcPts val="0"/>
              </a:spcAft>
              <a:buClr>
                <a:srgbClr val="000000"/>
              </a:buClr>
              <a:buSzPts val="1900"/>
              <a:buFont typeface="Arial"/>
              <a:buChar char="•"/>
            </a:pPr>
            <a:r>
              <a:rPr b="0" i="0" lang="en-US" sz="2000" u="none" cap="none" strike="noStrike">
                <a:solidFill>
                  <a:srgbClr val="000000"/>
                </a:solidFill>
                <a:latin typeface="Times New Roman"/>
                <a:ea typeface="Times New Roman"/>
                <a:cs typeface="Times New Roman"/>
                <a:sym typeface="Times New Roman"/>
              </a:rPr>
              <a:t>“first the education of the senses, then the education of the intellect” (Peggy &amp; Gray, p. 306)</a:t>
            </a:r>
            <a:endParaRPr b="0" i="0" sz="1800" u="none" cap="none" strike="noStrike">
              <a:solidFill>
                <a:srgbClr val="594723"/>
              </a:solidFill>
              <a:latin typeface="Calibri"/>
              <a:ea typeface="Calibri"/>
              <a:cs typeface="Calibri"/>
              <a:sym typeface="Calibri"/>
            </a:endParaRPr>
          </a:p>
          <a:p>
            <a:pPr indent="-355600" lvl="0" marL="450850" marR="0" rtl="0" algn="l">
              <a:lnSpc>
                <a:spcPct val="100000"/>
              </a:lnSpc>
              <a:spcBef>
                <a:spcPts val="0"/>
              </a:spcBef>
              <a:spcAft>
                <a:spcPts val="0"/>
              </a:spcAft>
              <a:buClr>
                <a:srgbClr val="000000"/>
              </a:buClr>
              <a:buSzPts val="1900"/>
              <a:buFont typeface="Arial"/>
              <a:buChar char="•"/>
            </a:pPr>
            <a:r>
              <a:rPr b="1" i="0" lang="en-US" sz="2400" u="none" cap="none" strike="noStrike">
                <a:solidFill>
                  <a:srgbClr val="000000"/>
                </a:solidFill>
                <a:latin typeface="Times New Roman"/>
                <a:ea typeface="Times New Roman"/>
                <a:cs typeface="Times New Roman"/>
                <a:sym typeface="Times New Roman"/>
              </a:rPr>
              <a:t>Methodologies</a:t>
            </a:r>
            <a:endParaRPr b="1" i="0" sz="2000" u="none" cap="none" strike="noStrike">
              <a:solidFill>
                <a:srgbClr val="594723"/>
              </a:solidFill>
              <a:latin typeface="Calibri"/>
              <a:ea typeface="Calibri"/>
              <a:cs typeface="Calibri"/>
              <a:sym typeface="Calibri"/>
            </a:endParaRPr>
          </a:p>
          <a:p>
            <a:pPr indent="-342900" lvl="1" marL="908050" marR="0" rtl="0" algn="l">
              <a:lnSpc>
                <a:spcPct val="100000"/>
              </a:lnSpc>
              <a:spcBef>
                <a:spcPts val="0"/>
              </a:spcBef>
              <a:spcAft>
                <a:spcPts val="0"/>
              </a:spcAft>
              <a:buClr>
                <a:srgbClr val="000000"/>
              </a:buClr>
              <a:buSzPts val="1900"/>
              <a:buFont typeface="Arial"/>
              <a:buChar char="•"/>
            </a:pPr>
            <a:r>
              <a:rPr b="0" i="0" lang="en-US" sz="2000" u="none" cap="none" strike="noStrike">
                <a:solidFill>
                  <a:srgbClr val="000000"/>
                </a:solidFill>
                <a:latin typeface="Times New Roman"/>
                <a:ea typeface="Times New Roman"/>
                <a:cs typeface="Times New Roman"/>
                <a:sym typeface="Times New Roman"/>
              </a:rPr>
              <a:t>independence grants freedom</a:t>
            </a:r>
            <a:endParaRPr b="0" i="0" sz="1800" u="none" cap="none" strike="noStrike">
              <a:solidFill>
                <a:srgbClr val="594723"/>
              </a:solidFill>
              <a:latin typeface="Calibri"/>
              <a:ea typeface="Calibri"/>
              <a:cs typeface="Calibri"/>
              <a:sym typeface="Calibri"/>
            </a:endParaRPr>
          </a:p>
          <a:p>
            <a:pPr indent="-342900" lvl="1" marL="908050" marR="0" rtl="0" algn="l">
              <a:lnSpc>
                <a:spcPct val="100000"/>
              </a:lnSpc>
              <a:spcBef>
                <a:spcPts val="0"/>
              </a:spcBef>
              <a:spcAft>
                <a:spcPts val="0"/>
              </a:spcAft>
              <a:buClr>
                <a:srgbClr val="000000"/>
              </a:buClr>
              <a:buSzPts val="1900"/>
              <a:buFont typeface="Arial"/>
              <a:buChar char="•"/>
            </a:pPr>
            <a:r>
              <a:rPr b="0" i="0" lang="en-US" sz="2000" u="none" cap="none" strike="noStrike">
                <a:solidFill>
                  <a:srgbClr val="000000"/>
                </a:solidFill>
                <a:latin typeface="Times New Roman"/>
                <a:ea typeface="Times New Roman"/>
                <a:cs typeface="Times New Roman"/>
                <a:sym typeface="Times New Roman"/>
              </a:rPr>
              <a:t>proper versus improper adult intervention</a:t>
            </a:r>
            <a:endParaRPr b="0" i="0" sz="1800" u="none" cap="none" strike="noStrike">
              <a:solidFill>
                <a:srgbClr val="594723"/>
              </a:solidFill>
              <a:latin typeface="Calibri"/>
              <a:ea typeface="Calibri"/>
              <a:cs typeface="Calibri"/>
              <a:sym typeface="Calibri"/>
            </a:endParaRPr>
          </a:p>
          <a:p>
            <a:pPr indent="-330200" lvl="2" marL="1365250" marR="0" rtl="0" algn="l">
              <a:lnSpc>
                <a:spcPct val="100000"/>
              </a:lnSpc>
              <a:spcBef>
                <a:spcPts val="0"/>
              </a:spcBef>
              <a:spcAft>
                <a:spcPts val="0"/>
              </a:spcAft>
              <a:buClr>
                <a:srgbClr val="000000"/>
              </a:buClr>
              <a:buSzPts val="1900"/>
              <a:buFont typeface="Arial"/>
              <a:buChar char="•"/>
            </a:pPr>
            <a:r>
              <a:rPr b="0" i="1" lang="en-US" sz="2000" u="none" cap="none" strike="noStrike">
                <a:solidFill>
                  <a:srgbClr val="000000"/>
                </a:solidFill>
                <a:latin typeface="Times New Roman"/>
                <a:ea typeface="Times New Roman"/>
                <a:cs typeface="Times New Roman"/>
                <a:sym typeface="Times New Roman"/>
              </a:rPr>
              <a:t>teachers hold the power to both assist in the development intellectually and restrict development of exploration and innovative thinking</a:t>
            </a:r>
            <a:endParaRPr b="0" i="1" sz="1600" u="none" cap="none" strike="noStrike">
              <a:solidFill>
                <a:srgbClr val="594723"/>
              </a:solidFill>
              <a:latin typeface="Calibri"/>
              <a:ea typeface="Calibri"/>
              <a:cs typeface="Calibri"/>
              <a:sym typeface="Calibri"/>
            </a:endParaRPr>
          </a:p>
          <a:p>
            <a:pPr indent="-342900" lvl="1" marL="908050" marR="0" rtl="0" algn="l">
              <a:lnSpc>
                <a:spcPct val="100000"/>
              </a:lnSpc>
              <a:spcBef>
                <a:spcPts val="0"/>
              </a:spcBef>
              <a:spcAft>
                <a:spcPts val="0"/>
              </a:spcAft>
              <a:buClr>
                <a:srgbClr val="000000"/>
              </a:buClr>
              <a:buSzPts val="1900"/>
              <a:buFont typeface="Arial"/>
              <a:buChar char="•"/>
            </a:pPr>
            <a:r>
              <a:rPr b="0" i="0" lang="en-US" sz="2000" u="none" cap="none" strike="noStrike">
                <a:solidFill>
                  <a:srgbClr val="000000"/>
                </a:solidFill>
                <a:latin typeface="Times New Roman"/>
                <a:ea typeface="Times New Roman"/>
                <a:cs typeface="Times New Roman"/>
                <a:sym typeface="Times New Roman"/>
              </a:rPr>
              <a:t>observe before acting</a:t>
            </a:r>
            <a:endParaRPr b="0" i="0" sz="1800" u="none" cap="none" strike="noStrike">
              <a:solidFill>
                <a:srgbClr val="594723"/>
              </a:solidFill>
              <a:latin typeface="Calibri"/>
              <a:ea typeface="Calibri"/>
              <a:cs typeface="Calibri"/>
              <a:sym typeface="Calibri"/>
            </a:endParaRPr>
          </a:p>
          <a:p>
            <a:pPr indent="-342900" lvl="1" marL="908050" marR="0" rtl="0" algn="l">
              <a:lnSpc>
                <a:spcPct val="100000"/>
              </a:lnSpc>
              <a:spcBef>
                <a:spcPts val="0"/>
              </a:spcBef>
              <a:spcAft>
                <a:spcPts val="0"/>
              </a:spcAft>
              <a:buClr>
                <a:srgbClr val="000000"/>
              </a:buClr>
              <a:buSzPts val="1900"/>
              <a:buFont typeface="Arial"/>
              <a:buChar char="•"/>
            </a:pPr>
            <a:r>
              <a:rPr b="0" i="0" lang="en-US" sz="2000" u="none" cap="none" strike="noStrike">
                <a:solidFill>
                  <a:srgbClr val="000000"/>
                </a:solidFill>
                <a:latin typeface="Times New Roman"/>
                <a:ea typeface="Times New Roman"/>
                <a:cs typeface="Times New Roman"/>
                <a:sym typeface="Times New Roman"/>
              </a:rPr>
              <a:t>concepts of discipline</a:t>
            </a:r>
            <a:endParaRPr b="0" i="0" sz="1800" u="none" cap="none" strike="noStrike">
              <a:solidFill>
                <a:srgbClr val="594723"/>
              </a:solidFill>
              <a:latin typeface="Calibri"/>
              <a:ea typeface="Calibri"/>
              <a:cs typeface="Calibri"/>
              <a:sym typeface="Calibri"/>
            </a:endParaRPr>
          </a:p>
          <a:p>
            <a:pPr indent="-355600" lvl="0" marL="450850" marR="0" rtl="0" algn="l">
              <a:lnSpc>
                <a:spcPct val="100000"/>
              </a:lnSpc>
              <a:spcBef>
                <a:spcPts val="0"/>
              </a:spcBef>
              <a:spcAft>
                <a:spcPts val="0"/>
              </a:spcAft>
              <a:buClr>
                <a:srgbClr val="000000"/>
              </a:buClr>
              <a:buSzPts val="1900"/>
              <a:buFont typeface="Arial"/>
              <a:buChar char="•"/>
            </a:pPr>
            <a:r>
              <a:rPr b="1" i="0" lang="en-US" sz="2400" u="none" cap="none" strike="noStrike">
                <a:solidFill>
                  <a:srgbClr val="000000"/>
                </a:solidFill>
                <a:latin typeface="Times New Roman"/>
                <a:ea typeface="Times New Roman"/>
                <a:cs typeface="Times New Roman"/>
                <a:sym typeface="Times New Roman"/>
              </a:rPr>
              <a:t>Concept of discipline</a:t>
            </a:r>
            <a:endParaRPr b="1" i="0" sz="2000" u="none" cap="none" strike="noStrike">
              <a:solidFill>
                <a:srgbClr val="594723"/>
              </a:solidFill>
              <a:latin typeface="Calibri"/>
              <a:ea typeface="Calibri"/>
              <a:cs typeface="Calibri"/>
              <a:sym typeface="Calibri"/>
            </a:endParaRPr>
          </a:p>
          <a:p>
            <a:pPr indent="-342900" lvl="1" marL="908050" marR="0" rtl="0" algn="l">
              <a:lnSpc>
                <a:spcPct val="100000"/>
              </a:lnSpc>
              <a:spcBef>
                <a:spcPts val="0"/>
              </a:spcBef>
              <a:spcAft>
                <a:spcPts val="0"/>
              </a:spcAft>
              <a:buClr>
                <a:srgbClr val="000000"/>
              </a:buClr>
              <a:buSzPts val="1900"/>
              <a:buFont typeface="Arial"/>
              <a:buChar char="•"/>
            </a:pPr>
            <a:r>
              <a:rPr b="0" i="0" lang="en-US" sz="2000" u="none" cap="none" strike="noStrike">
                <a:solidFill>
                  <a:srgbClr val="000000"/>
                </a:solidFill>
                <a:latin typeface="Times New Roman"/>
                <a:ea typeface="Times New Roman"/>
                <a:cs typeface="Times New Roman"/>
                <a:sym typeface="Times New Roman"/>
              </a:rPr>
              <a:t>Eliminated the concept of prizes and external forms of punishment in the classroom.</a:t>
            </a:r>
            <a:endParaRPr b="0" i="0" sz="1800" u="none" cap="none" strike="noStrike">
              <a:solidFill>
                <a:srgbClr val="594723"/>
              </a:solidFill>
              <a:latin typeface="Calibri"/>
              <a:ea typeface="Calibri"/>
              <a:cs typeface="Calibri"/>
              <a:sym typeface="Calibri"/>
            </a:endParaRPr>
          </a:p>
          <a:p>
            <a:pPr indent="-342900" lvl="1" marL="908050" marR="0" rtl="0" algn="l">
              <a:lnSpc>
                <a:spcPct val="100000"/>
              </a:lnSpc>
              <a:spcBef>
                <a:spcPts val="0"/>
              </a:spcBef>
              <a:spcAft>
                <a:spcPts val="0"/>
              </a:spcAft>
              <a:buClr>
                <a:srgbClr val="000000"/>
              </a:buClr>
              <a:buSzPts val="1900"/>
              <a:buFont typeface="Arial"/>
              <a:buChar char="•"/>
            </a:pPr>
            <a:r>
              <a:rPr b="0" i="0" lang="en-US" sz="2000" u="none" cap="none" strike="noStrike">
                <a:solidFill>
                  <a:srgbClr val="000000"/>
                </a:solidFill>
                <a:latin typeface="Times New Roman"/>
                <a:ea typeface="Times New Roman"/>
                <a:cs typeface="Times New Roman"/>
                <a:sym typeface="Times New Roman"/>
              </a:rPr>
              <a:t>“discipline must come through liberty” (Montessori, as cited in Pittas and Gray, 2004, p. 311). </a:t>
            </a:r>
            <a:endParaRPr b="0" i="0" sz="1800" u="none" cap="none" strike="noStrike">
              <a:solidFill>
                <a:srgbClr val="594723"/>
              </a:solidFill>
              <a:latin typeface="Calibri"/>
              <a:ea typeface="Calibri"/>
              <a:cs typeface="Calibri"/>
              <a:sym typeface="Calibri"/>
            </a:endParaRPr>
          </a:p>
          <a:p>
            <a:pPr indent="-228600" lvl="1" marL="914400" marR="0" rtl="0" algn="l">
              <a:lnSpc>
                <a:spcPct val="200000"/>
              </a:lnSpc>
              <a:spcBef>
                <a:spcPts val="0"/>
              </a:spcBef>
              <a:spcAft>
                <a:spcPts val="0"/>
              </a:spcAft>
              <a:buClr>
                <a:srgbClr val="000000"/>
              </a:buClr>
              <a:buSzPts val="1800"/>
              <a:buFont typeface="Times New Roman"/>
              <a:buNone/>
            </a:pPr>
            <a:r>
              <a:t/>
            </a:r>
            <a:endParaRPr b="0" i="0" sz="1800" u="none" cap="none" strike="noStrike">
              <a:solidFill>
                <a:srgbClr val="000000"/>
              </a:solidFill>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600"/>
              <a:buFont typeface="Times New Roman"/>
              <a:buNone/>
            </a:pPr>
            <a:r>
              <a:t/>
            </a:r>
            <a:endParaRPr b="0" i="0" sz="2000" u="none" cap="none" strike="noStrike">
              <a:solidFill>
                <a:srgbClr val="000000"/>
              </a:solidFill>
              <a:latin typeface="Times New Roman"/>
              <a:ea typeface="Times New Roman"/>
              <a:cs typeface="Times New Roman"/>
              <a:sym typeface="Times New Roman"/>
            </a:endParaRPr>
          </a:p>
        </p:txBody>
      </p:sp>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Shape 167"/>
          <p:cNvSpPr txBox="1"/>
          <p:nvPr>
            <p:ph type="title"/>
          </p:nvPr>
        </p:nvSpPr>
        <p:spPr>
          <a:xfrm>
            <a:off x="215977" y="3568037"/>
            <a:ext cx="5393700" cy="1118973"/>
          </a:xfrm>
          <a:prstGeom prst="rect">
            <a:avLst/>
          </a:prstGeom>
          <a:gradFill>
            <a:gsLst>
              <a:gs pos="0">
                <a:srgbClr val="3DC5B8"/>
              </a:gs>
              <a:gs pos="100000">
                <a:srgbClr val="9AFFF5"/>
              </a:gs>
            </a:gsLst>
            <a:lin ang="16200000" scaled="0"/>
          </a:gradFill>
          <a:ln cap="flat" cmpd="sng" w="9525">
            <a:solidFill>
              <a:srgbClr val="48B3AA"/>
            </a:solidFill>
            <a:prstDash val="solid"/>
            <a:round/>
            <a:headEnd len="sm" w="sm" type="none"/>
            <a:tailEnd len="sm" w="sm" type="none"/>
          </a:ln>
          <a:effectLst>
            <a:outerShdw blurRad="40000" rotWithShape="0" dir="5400000" dist="23000">
              <a:srgbClr val="000000">
                <a:alpha val="34509"/>
              </a:srgbClr>
            </a:outerShdw>
          </a:effectLst>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chemeClr val="accent1"/>
              </a:buClr>
              <a:buSzPts val="5600"/>
              <a:buFont typeface="PT Sans Narrow"/>
              <a:buNone/>
            </a:pPr>
            <a:r>
              <a:rPr b="1" i="0" lang="en-US" sz="5600" u="none" cap="none" strike="noStrike">
                <a:solidFill>
                  <a:schemeClr val="lt1"/>
                </a:solidFill>
                <a:latin typeface="PT Sans Narrow"/>
                <a:ea typeface="PT Sans Narrow"/>
                <a:cs typeface="PT Sans Narrow"/>
                <a:sym typeface="PT Sans Narrow"/>
              </a:rPr>
              <a:t>Problem Three</a:t>
            </a:r>
            <a:endParaRPr b="1" i="0" sz="5600" u="none" cap="none" strike="noStrike">
              <a:solidFill>
                <a:schemeClr val="lt1"/>
              </a:solidFill>
              <a:latin typeface="PT Sans Narrow"/>
              <a:ea typeface="PT Sans Narrow"/>
              <a:cs typeface="PT Sans Narrow"/>
              <a:sym typeface="PT Sans Narrow"/>
            </a:endParaRPr>
          </a:p>
        </p:txBody>
      </p:sp>
      <p:sp>
        <p:nvSpPr>
          <p:cNvPr id="168" name="Shape 168"/>
          <p:cNvSpPr txBox="1"/>
          <p:nvPr>
            <p:ph idx="1" type="subTitle"/>
          </p:nvPr>
        </p:nvSpPr>
        <p:spPr>
          <a:xfrm>
            <a:off x="215977" y="4687010"/>
            <a:ext cx="5393700" cy="1471014"/>
          </a:xfrm>
          <a:prstGeom prst="rect">
            <a:avLst/>
          </a:prstGeom>
          <a:gradFill>
            <a:gsLst>
              <a:gs pos="0">
                <a:srgbClr val="A1FCF0"/>
              </a:gs>
              <a:gs pos="35000">
                <a:srgbClr val="BFFBF5"/>
              </a:gs>
              <a:gs pos="100000">
                <a:srgbClr val="E4FFFC"/>
              </a:gs>
            </a:gsLst>
            <a:lin ang="16200000" scaled="0"/>
          </a:gradFill>
          <a:ln cap="flat" cmpd="sng" w="9525">
            <a:solidFill>
              <a:srgbClr val="48B3AA"/>
            </a:solidFill>
            <a:prstDash val="solid"/>
            <a:round/>
            <a:headEnd len="sm" w="sm" type="none"/>
            <a:tailEnd len="sm" w="sm" type="none"/>
          </a:ln>
          <a:effectLst>
            <a:outerShdw blurRad="40000" rotWithShape="0" dir="5400000" dist="20000">
              <a:srgbClr val="000000">
                <a:alpha val="37254"/>
              </a:srgbClr>
            </a:outerShdw>
          </a:effectLst>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800"/>
              <a:buFont typeface="Open Sans"/>
              <a:buNone/>
            </a:pPr>
            <a:r>
              <a:rPr b="1" i="0" lang="en-US" sz="2400" u="none" cap="none" strike="noStrike">
                <a:solidFill>
                  <a:srgbClr val="B38F47"/>
                </a:solidFill>
                <a:latin typeface="Open Sans"/>
                <a:ea typeface="Open Sans"/>
                <a:cs typeface="Open Sans"/>
                <a:sym typeface="Open Sans"/>
              </a:rPr>
              <a:t>To create lesson plan integrating Montessori’s method into the music classroom</a:t>
            </a:r>
            <a:endParaRPr b="1" i="0" sz="2400" u="none" cap="none" strike="noStrike">
              <a:solidFill>
                <a:srgbClr val="B38F47"/>
              </a:solidFill>
              <a:latin typeface="Open Sans"/>
              <a:ea typeface="Open Sans"/>
              <a:cs typeface="Open Sans"/>
              <a:sym typeface="Open Sans"/>
            </a:endParaRPr>
          </a:p>
        </p:txBody>
      </p:sp>
      <p:pic>
        <p:nvPicPr>
          <p:cNvPr id="169" name="Shape 169"/>
          <p:cNvPicPr preferRelativeResize="0"/>
          <p:nvPr/>
        </p:nvPicPr>
        <p:blipFill rotWithShape="1">
          <a:blip r:embed="rId3">
            <a:alphaModFix/>
          </a:blip>
          <a:srcRect b="0" l="0" r="0" t="0"/>
          <a:stretch/>
        </p:blipFill>
        <p:spPr>
          <a:xfrm>
            <a:off x="391013" y="495915"/>
            <a:ext cx="5087300" cy="2656115"/>
          </a:xfrm>
          <a:prstGeom prst="rect">
            <a:avLst/>
          </a:prstGeom>
          <a:noFill/>
          <a:ln>
            <a:noFill/>
          </a:ln>
        </p:spPr>
      </p:pic>
      <p:pic>
        <p:nvPicPr>
          <p:cNvPr id="170" name="Shape 170"/>
          <p:cNvPicPr preferRelativeResize="0"/>
          <p:nvPr/>
        </p:nvPicPr>
        <p:blipFill rotWithShape="1">
          <a:blip r:embed="rId4">
            <a:alphaModFix/>
          </a:blip>
          <a:srcRect b="0" l="0" r="0" t="0"/>
          <a:stretch/>
        </p:blipFill>
        <p:spPr>
          <a:xfrm>
            <a:off x="6233131" y="171643"/>
            <a:ext cx="5813520" cy="6409265"/>
          </a:xfrm>
          <a:prstGeom prst="rect">
            <a:avLst/>
          </a:prstGeom>
          <a:noFill/>
          <a:ln>
            <a:noFill/>
          </a:ln>
        </p:spPr>
      </p:pic>
    </p:spTree>
  </p:cSld>
  <p:clrMapOvr>
    <a:masterClrMapping/>
  </p:clrMapOvr>
  <mc:AlternateContent>
    <mc:Choice Requires="p14">
      <p:transition spd="slow">
        <p14:prism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pic>
        <p:nvPicPr>
          <p:cNvPr id="175" name="Shape 175"/>
          <p:cNvPicPr preferRelativeResize="0"/>
          <p:nvPr/>
        </p:nvPicPr>
        <p:blipFill rotWithShape="1">
          <a:blip r:embed="rId3">
            <a:alphaModFix amt="18000"/>
          </a:blip>
          <a:srcRect b="0" l="0" r="0" t="0"/>
          <a:stretch/>
        </p:blipFill>
        <p:spPr>
          <a:xfrm>
            <a:off x="0" y="-166256"/>
            <a:ext cx="12192000" cy="6858000"/>
          </a:xfrm>
          <a:prstGeom prst="rect">
            <a:avLst/>
          </a:prstGeom>
          <a:noFill/>
          <a:ln>
            <a:noFill/>
          </a:ln>
        </p:spPr>
      </p:pic>
      <p:sp>
        <p:nvSpPr>
          <p:cNvPr id="176" name="Shape 176"/>
          <p:cNvSpPr txBox="1"/>
          <p:nvPr>
            <p:ph type="title"/>
          </p:nvPr>
        </p:nvSpPr>
        <p:spPr>
          <a:xfrm>
            <a:off x="110800" y="96300"/>
            <a:ext cx="5496900" cy="714600"/>
          </a:xfrm>
          <a:prstGeom prst="rect">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accent1"/>
              </a:buClr>
              <a:buSzPts val="3200"/>
              <a:buFont typeface="PT Sans Narrow"/>
              <a:buNone/>
            </a:pPr>
            <a:r>
              <a:rPr b="1" i="0" lang="en-US" sz="3200" u="none" cap="none" strike="noStrike">
                <a:solidFill>
                  <a:schemeClr val="lt1"/>
                </a:solidFill>
                <a:latin typeface="PT Sans Narrow"/>
                <a:ea typeface="PT Sans Narrow"/>
                <a:cs typeface="PT Sans Narrow"/>
                <a:sym typeface="PT Sans Narrow"/>
              </a:rPr>
              <a:t>QR to Receive Lesson Plans</a:t>
            </a:r>
            <a:endParaRPr b="1" i="0" sz="3200" u="none" cap="none" strike="noStrike">
              <a:solidFill>
                <a:schemeClr val="lt1"/>
              </a:solidFill>
              <a:latin typeface="PT Sans Narrow"/>
              <a:ea typeface="PT Sans Narrow"/>
              <a:cs typeface="PT Sans Narrow"/>
              <a:sym typeface="PT Sans Narrow"/>
            </a:endParaRPr>
          </a:p>
        </p:txBody>
      </p:sp>
      <p:sp>
        <p:nvSpPr>
          <p:cNvPr id="177" name="Shape 177"/>
          <p:cNvSpPr txBox="1"/>
          <p:nvPr>
            <p:ph idx="1" type="body"/>
          </p:nvPr>
        </p:nvSpPr>
        <p:spPr>
          <a:xfrm>
            <a:off x="110800" y="1160071"/>
            <a:ext cx="5341094" cy="5275235"/>
          </a:xfrm>
          <a:prstGeom prst="rect">
            <a:avLst/>
          </a:prstGeom>
          <a:solidFill>
            <a:srgbClr val="FFFFFF"/>
          </a:solidFill>
          <a:ln cap="flat" cmpd="sng" w="38100">
            <a:solidFill>
              <a:srgbClr val="B38F47"/>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lnSpc>
                <a:spcPct val="115000"/>
              </a:lnSpc>
              <a:spcBef>
                <a:spcPts val="0"/>
              </a:spcBef>
              <a:spcAft>
                <a:spcPts val="2100"/>
              </a:spcAft>
              <a:buClr>
                <a:schemeClr val="dk2"/>
              </a:buClr>
              <a:buSzPts val="1600"/>
              <a:buFont typeface="Open Sans"/>
              <a:buNone/>
            </a:pPr>
            <a:r>
              <a:t/>
            </a:r>
            <a:endParaRPr b="0" i="0" sz="1600" u="none" cap="none" strike="noStrike">
              <a:solidFill>
                <a:srgbClr val="FFFFFF"/>
              </a:solidFill>
              <a:latin typeface="Open Sans"/>
              <a:ea typeface="Open Sans"/>
              <a:cs typeface="Open Sans"/>
              <a:sym typeface="Open Sans"/>
            </a:endParaRPr>
          </a:p>
        </p:txBody>
      </p:sp>
      <p:pic>
        <p:nvPicPr>
          <p:cNvPr id="178" name="Shape 178"/>
          <p:cNvPicPr preferRelativeResize="0"/>
          <p:nvPr/>
        </p:nvPicPr>
        <p:blipFill rotWithShape="1">
          <a:blip r:embed="rId4">
            <a:alphaModFix/>
          </a:blip>
          <a:srcRect b="0" l="0" r="0" t="0"/>
          <a:stretch/>
        </p:blipFill>
        <p:spPr>
          <a:xfrm>
            <a:off x="5887554" y="96300"/>
            <a:ext cx="6024591" cy="3540214"/>
          </a:xfrm>
          <a:prstGeom prst="rect">
            <a:avLst/>
          </a:prstGeom>
          <a:noFill/>
          <a:ln cap="flat" cmpd="sng" w="76200">
            <a:solidFill>
              <a:schemeClr val="accent3"/>
            </a:solidFill>
            <a:prstDash val="solid"/>
            <a:round/>
            <a:headEnd len="sm" w="sm" type="none"/>
            <a:tailEnd len="sm" w="sm" type="none"/>
          </a:ln>
          <a:effectLst>
            <a:outerShdw blurRad="214313" rotWithShape="0" algn="bl" dir="3000000" dist="123825">
              <a:srgbClr val="000000">
                <a:alpha val="49411"/>
              </a:srgbClr>
            </a:outerShdw>
          </a:effectLst>
        </p:spPr>
      </p:pic>
      <p:pic>
        <p:nvPicPr>
          <p:cNvPr id="179" name="Shape 179"/>
          <p:cNvPicPr preferRelativeResize="0"/>
          <p:nvPr/>
        </p:nvPicPr>
        <p:blipFill rotWithShape="1">
          <a:blip r:embed="rId5">
            <a:alphaModFix/>
          </a:blip>
          <a:srcRect b="0" l="0" r="0" t="0"/>
          <a:stretch/>
        </p:blipFill>
        <p:spPr>
          <a:xfrm>
            <a:off x="938487" y="1980604"/>
            <a:ext cx="3606000" cy="3492050"/>
          </a:xfrm>
          <a:prstGeom prst="rect">
            <a:avLst/>
          </a:prstGeom>
          <a:noFill/>
          <a:ln>
            <a:noFill/>
          </a:ln>
        </p:spPr>
      </p:pic>
      <p:pic>
        <p:nvPicPr>
          <p:cNvPr id="180" name="Shape 180"/>
          <p:cNvPicPr preferRelativeResize="0"/>
          <p:nvPr/>
        </p:nvPicPr>
        <p:blipFill rotWithShape="1">
          <a:blip r:embed="rId6">
            <a:alphaModFix/>
          </a:blip>
          <a:srcRect b="32580" l="12675" r="9212" t="11614"/>
          <a:stretch/>
        </p:blipFill>
        <p:spPr>
          <a:xfrm>
            <a:off x="5887554" y="3802657"/>
            <a:ext cx="6024591" cy="2944468"/>
          </a:xfrm>
          <a:prstGeom prst="rect">
            <a:avLst/>
          </a:prstGeom>
          <a:noFill/>
          <a:ln cap="flat" cmpd="sng" w="57150">
            <a:solidFill>
              <a:srgbClr val="269D84"/>
            </a:solidFill>
            <a:prstDash val="solid"/>
            <a:round/>
            <a:headEnd len="sm" w="sm" type="none"/>
            <a:tailEnd len="sm" w="sm" type="none"/>
          </a:ln>
        </p:spPr>
      </p:pic>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Shape 185"/>
          <p:cNvSpPr txBox="1"/>
          <p:nvPr>
            <p:ph type="title"/>
          </p:nvPr>
        </p:nvSpPr>
        <p:spPr>
          <a:xfrm>
            <a:off x="415600" y="316523"/>
            <a:ext cx="11360700" cy="1220044"/>
          </a:xfrm>
          <a:prstGeom prst="rect">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accent1"/>
              </a:buClr>
              <a:buSzPts val="4800"/>
              <a:buFont typeface="PT Sans Narrow"/>
              <a:buNone/>
            </a:pPr>
            <a:r>
              <a:rPr b="1" i="0" lang="en-US" sz="4800" u="none" cap="none" strike="noStrike">
                <a:solidFill>
                  <a:schemeClr val="lt1"/>
                </a:solidFill>
                <a:latin typeface="PT Sans Narrow"/>
                <a:ea typeface="PT Sans Narrow"/>
                <a:cs typeface="PT Sans Narrow"/>
                <a:sym typeface="PT Sans Narrow"/>
              </a:rPr>
              <a:t>Making Fun! Short Music Activities</a:t>
            </a:r>
            <a:endParaRPr b="1" i="0" sz="4800" u="none" cap="none" strike="noStrike">
              <a:solidFill>
                <a:schemeClr val="lt1"/>
              </a:solidFill>
              <a:latin typeface="PT Sans Narrow"/>
              <a:ea typeface="PT Sans Narrow"/>
              <a:cs typeface="PT Sans Narrow"/>
              <a:sym typeface="PT Sans Narrow"/>
            </a:endParaRPr>
          </a:p>
        </p:txBody>
      </p:sp>
      <p:sp>
        <p:nvSpPr>
          <p:cNvPr id="186" name="Shape 186"/>
          <p:cNvSpPr txBox="1"/>
          <p:nvPr>
            <p:ph idx="1" type="body"/>
          </p:nvPr>
        </p:nvSpPr>
        <p:spPr>
          <a:xfrm>
            <a:off x="415600" y="1688432"/>
            <a:ext cx="11360700" cy="4940967"/>
          </a:xfrm>
          <a:prstGeom prst="rect">
            <a:avLst/>
          </a:prstGeom>
          <a:gradFill>
            <a:gsLst>
              <a:gs pos="0">
                <a:srgbClr val="A1FCF0"/>
              </a:gs>
              <a:gs pos="35000">
                <a:srgbClr val="BFFBF5"/>
              </a:gs>
              <a:gs pos="100000">
                <a:srgbClr val="E4FFFC"/>
              </a:gs>
            </a:gsLst>
            <a:lin ang="16200000" scaled="0"/>
          </a:gradFill>
          <a:ln cap="flat" cmpd="sng" w="9525">
            <a:solidFill>
              <a:srgbClr val="48B3AA"/>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Ages:</a:t>
            </a:r>
            <a:r>
              <a:rPr b="0" i="0" lang="en-US" sz="2400" u="none" cap="none" strike="noStrike">
                <a:solidFill>
                  <a:srgbClr val="000000"/>
                </a:solidFill>
                <a:latin typeface="Times New Roman"/>
                <a:ea typeface="Times New Roman"/>
                <a:cs typeface="Times New Roman"/>
                <a:sym typeface="Times New Roman"/>
              </a:rPr>
              <a:t> 2-5 years old</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2"/>
              </a:buClr>
              <a:buSzPts val="2400"/>
              <a:buFont typeface="Open Sans"/>
              <a:buNone/>
            </a:pPr>
            <a:r>
              <a:t/>
            </a:r>
            <a:endParaRPr b="0"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Objective:</a:t>
            </a:r>
            <a:r>
              <a:rPr b="0" i="0" lang="en-US" sz="2400" u="none" cap="none" strike="noStrike">
                <a:solidFill>
                  <a:srgbClr val="000000"/>
                </a:solidFill>
                <a:latin typeface="Times New Roman"/>
                <a:ea typeface="Times New Roman"/>
                <a:cs typeface="Times New Roman"/>
                <a:sym typeface="Times New Roman"/>
              </a:rPr>
              <a:t> Students will be able to, with limited guidance, understand musical concepts in order to strengthen their aural skills, rhythmic and kinesthetic abilities.</a:t>
            </a:r>
            <a:br>
              <a:rPr b="0" i="0" lang="en-US" sz="2400" u="none" cap="none" strike="noStrike">
                <a:solidFill>
                  <a:srgbClr val="000000"/>
                </a:solidFill>
                <a:latin typeface="Times New Roman"/>
                <a:ea typeface="Times New Roman"/>
                <a:cs typeface="Times New Roman"/>
                <a:sym typeface="Times New Roman"/>
              </a:rPr>
            </a:br>
            <a:endParaRPr b="0"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Goal:</a:t>
            </a:r>
            <a:r>
              <a:rPr b="0" i="0" lang="en-US" sz="2400" u="none" cap="none" strike="noStrike">
                <a:solidFill>
                  <a:srgbClr val="000000"/>
                </a:solidFill>
                <a:latin typeface="Times New Roman"/>
                <a:ea typeface="Times New Roman"/>
                <a:cs typeface="Times New Roman"/>
                <a:sym typeface="Times New Roman"/>
              </a:rPr>
              <a:t> Students will be introduced to various musical experiences in order to enhance and provide examples to develop their aural skills, kinesthetic, and knowledge of instruments. </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2"/>
              </a:buClr>
              <a:buSzPts val="2400"/>
              <a:buFont typeface="Open Sans"/>
              <a:buNone/>
            </a:pPr>
            <a:r>
              <a:t/>
            </a:r>
            <a:endParaRPr b="0"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Instructional Strategies:</a:t>
            </a:r>
            <a:r>
              <a:rPr b="0" i="0" lang="en-US" sz="2400" u="none" cap="none" strike="noStrike">
                <a:solidFill>
                  <a:srgbClr val="000000"/>
                </a:solidFill>
                <a:latin typeface="Times New Roman"/>
                <a:ea typeface="Times New Roman"/>
                <a:cs typeface="Times New Roman"/>
                <a:sym typeface="Times New Roman"/>
              </a:rPr>
              <a:t> Encourage students to actively engage in the musical activities </a:t>
            </a:r>
            <a:endParaRPr/>
          </a:p>
        </p:txBody>
      </p:sp>
      <p:pic>
        <p:nvPicPr>
          <p:cNvPr id="187" name="Shape 187"/>
          <p:cNvPicPr preferRelativeResize="0"/>
          <p:nvPr/>
        </p:nvPicPr>
        <p:blipFill rotWithShape="1">
          <a:blip r:embed="rId3">
            <a:alphaModFix/>
          </a:blip>
          <a:srcRect b="0" l="0" r="0" t="0"/>
          <a:stretch/>
        </p:blipFill>
        <p:spPr>
          <a:xfrm>
            <a:off x="645013" y="425575"/>
            <a:ext cx="3241187" cy="1040652"/>
          </a:xfrm>
          <a:prstGeom prst="rect">
            <a:avLst/>
          </a:prstGeom>
          <a:noFill/>
          <a:ln>
            <a:noFill/>
          </a:ln>
        </p:spPr>
      </p:pic>
      <p:sp>
        <p:nvSpPr>
          <p:cNvPr id="188" name="Shape 188"/>
          <p:cNvSpPr txBox="1"/>
          <p:nvPr/>
        </p:nvSpPr>
        <p:spPr>
          <a:xfrm>
            <a:off x="8405446" y="6277713"/>
            <a:ext cx="3341075"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Lesson Plan created by Renee Banks</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type="title"/>
          </p:nvPr>
        </p:nvSpPr>
        <p:spPr>
          <a:xfrm>
            <a:off x="415600" y="316523"/>
            <a:ext cx="11360700" cy="1220044"/>
          </a:xfrm>
          <a:prstGeom prst="rect">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4800"/>
              <a:buFont typeface="PT Sans Narrow"/>
              <a:buNone/>
            </a:pPr>
            <a:r>
              <a:rPr b="1" i="0" lang="en-US" sz="4800" u="none" cap="none" strike="noStrike">
                <a:solidFill>
                  <a:schemeClr val="lt1"/>
                </a:solidFill>
                <a:latin typeface="PT Sans Narrow"/>
                <a:ea typeface="PT Sans Narrow"/>
                <a:cs typeface="PT Sans Narrow"/>
                <a:sym typeface="PT Sans Narrow"/>
              </a:rPr>
              <a:t>                     Around the World</a:t>
            </a:r>
            <a:endParaRPr b="1" i="0" sz="4800" u="none" cap="none" strike="noStrike">
              <a:solidFill>
                <a:schemeClr val="lt1"/>
              </a:solidFill>
              <a:latin typeface="PT Sans Narrow"/>
              <a:ea typeface="PT Sans Narrow"/>
              <a:cs typeface="PT Sans Narrow"/>
              <a:sym typeface="PT Sans Narrow"/>
            </a:endParaRPr>
          </a:p>
        </p:txBody>
      </p:sp>
      <p:sp>
        <p:nvSpPr>
          <p:cNvPr id="194" name="Shape 194"/>
          <p:cNvSpPr txBox="1"/>
          <p:nvPr>
            <p:ph idx="1" type="body"/>
          </p:nvPr>
        </p:nvSpPr>
        <p:spPr>
          <a:xfrm>
            <a:off x="415600" y="1688432"/>
            <a:ext cx="11360700" cy="4940967"/>
          </a:xfrm>
          <a:prstGeom prst="rect">
            <a:avLst/>
          </a:prstGeom>
          <a:gradFill>
            <a:gsLst>
              <a:gs pos="0">
                <a:srgbClr val="A1FCF0"/>
              </a:gs>
              <a:gs pos="35000">
                <a:srgbClr val="BFFBF5"/>
              </a:gs>
              <a:gs pos="100000">
                <a:srgbClr val="E4FFFC"/>
              </a:gs>
            </a:gsLst>
            <a:lin ang="16200000" scaled="0"/>
          </a:gradFill>
          <a:ln cap="flat" cmpd="sng" w="9525">
            <a:solidFill>
              <a:srgbClr val="48B3AA"/>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Ages: </a:t>
            </a:r>
            <a:r>
              <a:rPr b="0" i="0" lang="en-US" sz="2400" u="none" cap="none" strike="noStrike">
                <a:solidFill>
                  <a:srgbClr val="000000"/>
                </a:solidFill>
                <a:latin typeface="Times New Roman"/>
                <a:ea typeface="Times New Roman"/>
                <a:cs typeface="Times New Roman"/>
                <a:sym typeface="Times New Roman"/>
              </a:rPr>
              <a:t>5-10 years old</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2"/>
              </a:buClr>
              <a:buSzPts val="2400"/>
              <a:buFont typeface="Open Sans"/>
              <a:buNone/>
            </a:pPr>
            <a:r>
              <a:t/>
            </a:r>
            <a:endParaRPr b="0"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Objective: </a:t>
            </a:r>
            <a:r>
              <a:rPr b="0" i="0" lang="en-US" sz="2400" u="none" cap="none" strike="noStrike">
                <a:solidFill>
                  <a:srgbClr val="000000"/>
                </a:solidFill>
                <a:latin typeface="Times New Roman"/>
                <a:ea typeface="Times New Roman"/>
                <a:cs typeface="Times New Roman"/>
                <a:sym typeface="Times New Roman"/>
              </a:rPr>
              <a:t>Students will be able to explore various nations in order to learn about the continents through music.</a:t>
            </a:r>
            <a:br>
              <a:rPr b="0" i="0" lang="en-US" sz="2400" u="none" cap="none" strike="noStrike">
                <a:solidFill>
                  <a:srgbClr val="000000"/>
                </a:solidFill>
                <a:latin typeface="Times New Roman"/>
                <a:ea typeface="Times New Roman"/>
                <a:cs typeface="Times New Roman"/>
                <a:sym typeface="Times New Roman"/>
              </a:rPr>
            </a:br>
            <a:endParaRPr b="0"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Goal: </a:t>
            </a:r>
            <a:r>
              <a:rPr b="0" i="0" lang="en-US" sz="2400" u="none" cap="none" strike="noStrike">
                <a:solidFill>
                  <a:srgbClr val="000000"/>
                </a:solidFill>
                <a:latin typeface="Times New Roman"/>
                <a:ea typeface="Times New Roman"/>
                <a:cs typeface="Times New Roman"/>
                <a:sym typeface="Times New Roman"/>
              </a:rPr>
              <a:t>Students will learn about the geography of the Earth and the continents using musical activities.  </a:t>
            </a:r>
            <a:endParaRPr b="1" i="0" sz="2400" u="none" cap="none" strike="noStrike">
              <a:solidFill>
                <a:srgbClr val="000000"/>
              </a:solidFill>
              <a:latin typeface="Times New Roman"/>
              <a:ea typeface="Times New Roman"/>
              <a:cs typeface="Times New Roman"/>
              <a:sym typeface="Times New Roman"/>
            </a:endParaRPr>
          </a:p>
          <a:p>
            <a:pPr indent="-228600" lvl="0" marL="457200" marR="0" rtl="0" algn="l">
              <a:lnSpc>
                <a:spcPct val="115000"/>
              </a:lnSpc>
              <a:spcBef>
                <a:spcPts val="0"/>
              </a:spcBef>
              <a:spcAft>
                <a:spcPts val="0"/>
              </a:spcAft>
              <a:buClr>
                <a:srgbClr val="000000"/>
              </a:buClr>
              <a:buSzPts val="2400"/>
              <a:buFont typeface="Times New Roman"/>
              <a:buNone/>
            </a:pPr>
            <a:r>
              <a:t/>
            </a:r>
            <a:endParaRPr b="1"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Instructional Strategies:</a:t>
            </a:r>
            <a:r>
              <a:rPr b="0" i="0" lang="en-US" sz="2400" u="none" cap="none" strike="noStrike">
                <a:solidFill>
                  <a:srgbClr val="000000"/>
                </a:solidFill>
                <a:latin typeface="Times New Roman"/>
                <a:ea typeface="Times New Roman"/>
                <a:cs typeface="Times New Roman"/>
                <a:sym typeface="Times New Roman"/>
              </a:rPr>
              <a:t> To teach geography through singing and movement.</a:t>
            </a:r>
            <a:endParaRPr b="0" i="0" sz="2400" u="none" cap="none" strike="noStrike">
              <a:solidFill>
                <a:srgbClr val="000000"/>
              </a:solidFill>
              <a:latin typeface="Times New Roman"/>
              <a:ea typeface="Times New Roman"/>
              <a:cs typeface="Times New Roman"/>
              <a:sym typeface="Times New Roman"/>
            </a:endParaRPr>
          </a:p>
        </p:txBody>
      </p:sp>
      <p:pic>
        <p:nvPicPr>
          <p:cNvPr id="195" name="Shape 195"/>
          <p:cNvPicPr preferRelativeResize="0"/>
          <p:nvPr/>
        </p:nvPicPr>
        <p:blipFill rotWithShape="1">
          <a:blip r:embed="rId3">
            <a:alphaModFix/>
          </a:blip>
          <a:srcRect b="0" l="0" r="0" t="0"/>
          <a:stretch/>
        </p:blipFill>
        <p:spPr>
          <a:xfrm>
            <a:off x="645013" y="425575"/>
            <a:ext cx="3241187" cy="1040652"/>
          </a:xfrm>
          <a:prstGeom prst="rect">
            <a:avLst/>
          </a:prstGeom>
          <a:noFill/>
          <a:ln>
            <a:noFill/>
          </a:ln>
        </p:spPr>
      </p:pic>
      <p:sp>
        <p:nvSpPr>
          <p:cNvPr id="196" name="Shape 196"/>
          <p:cNvSpPr txBox="1"/>
          <p:nvPr/>
        </p:nvSpPr>
        <p:spPr>
          <a:xfrm>
            <a:off x="8405446" y="6277713"/>
            <a:ext cx="3341075"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Lesson Plan created by Sarah Young</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Shape 201"/>
          <p:cNvSpPr txBox="1"/>
          <p:nvPr>
            <p:ph idx="1" type="body"/>
          </p:nvPr>
        </p:nvSpPr>
        <p:spPr>
          <a:xfrm>
            <a:off x="415600" y="1688432"/>
            <a:ext cx="11360700" cy="4958553"/>
          </a:xfrm>
          <a:prstGeom prst="rect">
            <a:avLst/>
          </a:prstGeom>
          <a:gradFill>
            <a:gsLst>
              <a:gs pos="0">
                <a:srgbClr val="A1FCF0"/>
              </a:gs>
              <a:gs pos="35000">
                <a:srgbClr val="BFFBF5"/>
              </a:gs>
              <a:gs pos="100000">
                <a:srgbClr val="E4FFFC"/>
              </a:gs>
            </a:gsLst>
            <a:lin ang="16200000" scaled="0"/>
          </a:gradFill>
          <a:ln cap="flat" cmpd="sng" w="9525">
            <a:solidFill>
              <a:srgbClr val="48B3AA"/>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Ages:</a:t>
            </a:r>
            <a:r>
              <a:rPr b="0" i="0" lang="en-US" sz="2400" u="none" cap="none" strike="noStrike">
                <a:solidFill>
                  <a:srgbClr val="000000"/>
                </a:solidFill>
                <a:latin typeface="Times New Roman"/>
                <a:ea typeface="Times New Roman"/>
                <a:cs typeface="Times New Roman"/>
                <a:sym typeface="Times New Roman"/>
              </a:rPr>
              <a:t> 5-10 years old</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2"/>
              </a:buClr>
              <a:buSzPts val="2400"/>
              <a:buFont typeface="Open Sans"/>
              <a:buNone/>
            </a:pPr>
            <a:r>
              <a:t/>
            </a:r>
            <a:endParaRPr b="0"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Objective:</a:t>
            </a:r>
            <a:r>
              <a:rPr b="0" i="0" lang="en-US" sz="2400" u="none" cap="none" strike="noStrike">
                <a:solidFill>
                  <a:srgbClr val="000000"/>
                </a:solidFill>
                <a:latin typeface="Times New Roman"/>
                <a:ea typeface="Times New Roman"/>
                <a:cs typeface="Times New Roman"/>
                <a:sym typeface="Times New Roman"/>
              </a:rPr>
              <a:t> The objective of this lesson is for the child to gain hands on experience and learn about the instruments that they find most interesting. </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2"/>
              </a:buClr>
              <a:buSzPts val="2400"/>
              <a:buFont typeface="Open Sans"/>
              <a:buNone/>
            </a:pPr>
            <a:r>
              <a:t/>
            </a:r>
            <a:endParaRPr b="0"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Goal: </a:t>
            </a:r>
            <a:r>
              <a:rPr b="0" i="0" lang="en-US" sz="2400" u="none" cap="none" strike="noStrike">
                <a:solidFill>
                  <a:srgbClr val="000000"/>
                </a:solidFill>
                <a:latin typeface="Times New Roman"/>
                <a:ea typeface="Times New Roman"/>
                <a:cs typeface="Times New Roman"/>
                <a:sym typeface="Times New Roman"/>
              </a:rPr>
              <a:t>The goal of this lesson is to foster exploration of the various musical instrument families through teacher guided play.</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2"/>
              </a:buClr>
              <a:buSzPts val="2400"/>
              <a:buFont typeface="Open Sans"/>
              <a:buNone/>
            </a:pPr>
            <a:r>
              <a:t/>
            </a:r>
            <a:endParaRPr b="0"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15000"/>
              </a:lnSpc>
              <a:spcBef>
                <a:spcPts val="0"/>
              </a:spcBef>
              <a:spcAft>
                <a:spcPts val="0"/>
              </a:spcAft>
              <a:buClr>
                <a:srgbClr val="000000"/>
              </a:buClr>
              <a:buSzPts val="2400"/>
              <a:buFont typeface="Times New Roman"/>
              <a:buChar char="●"/>
            </a:pPr>
            <a:r>
              <a:rPr b="1" i="0" lang="en-US" sz="2400" u="none" cap="none" strike="noStrike">
                <a:solidFill>
                  <a:srgbClr val="000000"/>
                </a:solidFill>
                <a:latin typeface="Times New Roman"/>
                <a:ea typeface="Times New Roman"/>
                <a:cs typeface="Times New Roman"/>
                <a:sym typeface="Times New Roman"/>
              </a:rPr>
              <a:t>Instructional Strategies:</a:t>
            </a:r>
            <a:r>
              <a:rPr b="0" i="0" lang="en-US" sz="2400" u="none" cap="none" strike="noStrike">
                <a:solidFill>
                  <a:srgbClr val="000000"/>
                </a:solidFill>
                <a:latin typeface="Times New Roman"/>
                <a:ea typeface="Times New Roman"/>
                <a:cs typeface="Times New Roman"/>
                <a:sym typeface="Times New Roman"/>
              </a:rPr>
              <a:t> Think-Pair-Share</a:t>
            </a:r>
            <a:endParaRPr b="0" i="0" sz="2400" u="none" cap="none" strike="noStrike">
              <a:solidFill>
                <a:srgbClr val="000000"/>
              </a:solidFill>
              <a:latin typeface="Times New Roman"/>
              <a:ea typeface="Times New Roman"/>
              <a:cs typeface="Times New Roman"/>
              <a:sym typeface="Times New Roman"/>
            </a:endParaRPr>
          </a:p>
        </p:txBody>
      </p:sp>
      <p:pic>
        <p:nvPicPr>
          <p:cNvPr id="202" name="Shape 202"/>
          <p:cNvPicPr preferRelativeResize="0"/>
          <p:nvPr/>
        </p:nvPicPr>
        <p:blipFill rotWithShape="1">
          <a:blip r:embed="rId3">
            <a:alphaModFix/>
          </a:blip>
          <a:srcRect b="0" l="0" r="0" t="0"/>
          <a:stretch/>
        </p:blipFill>
        <p:spPr>
          <a:xfrm>
            <a:off x="662598" y="513500"/>
            <a:ext cx="3786310" cy="1040652"/>
          </a:xfrm>
          <a:prstGeom prst="rect">
            <a:avLst/>
          </a:prstGeom>
          <a:noFill/>
          <a:ln>
            <a:noFill/>
          </a:ln>
        </p:spPr>
      </p:pic>
      <p:pic>
        <p:nvPicPr>
          <p:cNvPr id="203" name="Shape 203"/>
          <p:cNvPicPr preferRelativeResize="0"/>
          <p:nvPr/>
        </p:nvPicPr>
        <p:blipFill rotWithShape="1">
          <a:blip r:embed="rId4">
            <a:alphaModFix/>
          </a:blip>
          <a:srcRect b="0" l="0" r="0" t="0"/>
          <a:stretch/>
        </p:blipFill>
        <p:spPr>
          <a:xfrm>
            <a:off x="6594231" y="4284724"/>
            <a:ext cx="4677508" cy="2230422"/>
          </a:xfrm>
          <a:prstGeom prst="rect">
            <a:avLst/>
          </a:prstGeom>
          <a:noFill/>
          <a:ln>
            <a:noFill/>
          </a:ln>
        </p:spPr>
      </p:pic>
      <p:sp>
        <p:nvSpPr>
          <p:cNvPr id="204" name="Shape 204"/>
          <p:cNvSpPr txBox="1"/>
          <p:nvPr/>
        </p:nvSpPr>
        <p:spPr>
          <a:xfrm>
            <a:off x="7174524" y="5486400"/>
            <a:ext cx="3640015"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Lesson Plan created by Leray Wingo</a:t>
            </a:r>
            <a:endParaRPr b="0" i="0" sz="1400" u="none" cap="none" strike="noStrike">
              <a:solidFill>
                <a:srgbClr val="000000"/>
              </a:solidFill>
              <a:latin typeface="Arial"/>
              <a:ea typeface="Arial"/>
              <a:cs typeface="Arial"/>
              <a:sym typeface="Arial"/>
            </a:endParaRPr>
          </a:p>
        </p:txBody>
      </p:sp>
      <p:sp>
        <p:nvSpPr>
          <p:cNvPr id="205" name="Shape 205"/>
          <p:cNvSpPr txBox="1"/>
          <p:nvPr/>
        </p:nvSpPr>
        <p:spPr>
          <a:xfrm>
            <a:off x="415600" y="316520"/>
            <a:ext cx="11360700" cy="1220044"/>
          </a:xfrm>
          <a:prstGeom prst="rect">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4800"/>
              <a:buFont typeface="PT Sans Narrow"/>
              <a:buNone/>
            </a:pPr>
            <a:r>
              <a:rPr b="1" i="0" lang="en-US" sz="4800" u="none" cap="none" strike="noStrike">
                <a:solidFill>
                  <a:schemeClr val="lt1"/>
                </a:solidFill>
                <a:latin typeface="PT Sans Narrow"/>
                <a:ea typeface="PT Sans Narrow"/>
                <a:cs typeface="PT Sans Narrow"/>
                <a:sym typeface="PT Sans Narrow"/>
              </a:rPr>
              <a:t>                           Instrumental Petting Zoo</a:t>
            </a:r>
            <a:endParaRPr b="1" i="0" sz="4800" u="none" cap="none" strike="noStrike">
              <a:solidFill>
                <a:schemeClr val="lt1"/>
              </a:solidFill>
              <a:latin typeface="PT Sans Narrow"/>
              <a:ea typeface="PT Sans Narrow"/>
              <a:cs typeface="PT Sans Narrow"/>
              <a:sym typeface="PT Sans Narrow"/>
            </a:endParaRPr>
          </a:p>
        </p:txBody>
      </p:sp>
      <p:pic>
        <p:nvPicPr>
          <p:cNvPr id="206" name="Shape 206"/>
          <p:cNvPicPr preferRelativeResize="0"/>
          <p:nvPr/>
        </p:nvPicPr>
        <p:blipFill rotWithShape="1">
          <a:blip r:embed="rId3">
            <a:alphaModFix/>
          </a:blip>
          <a:srcRect b="0" l="0" r="0" t="0"/>
          <a:stretch/>
        </p:blipFill>
        <p:spPr>
          <a:xfrm>
            <a:off x="645013" y="425575"/>
            <a:ext cx="3241187" cy="10406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415600" y="295260"/>
            <a:ext cx="11360700" cy="3425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accent3"/>
              </a:buClr>
              <a:buSzPts val="17300"/>
              <a:buFont typeface="PT Sans Narrow"/>
              <a:buNone/>
            </a:pPr>
            <a:r>
              <a:rPr b="1" i="0" lang="en-US" sz="12000" u="none" cap="none" strike="noStrike">
                <a:solidFill>
                  <a:schemeClr val="accent3"/>
                </a:solidFill>
                <a:latin typeface="PT Sans Narrow"/>
                <a:ea typeface="PT Sans Narrow"/>
                <a:cs typeface="PT Sans Narrow"/>
                <a:sym typeface="PT Sans Narrow"/>
              </a:rPr>
              <a:t>Instrumental Petting Zoo</a:t>
            </a:r>
            <a:endParaRPr b="1" i="0" sz="12000" u="none" cap="none" strike="noStrike">
              <a:solidFill>
                <a:schemeClr val="accent3"/>
              </a:solidFill>
              <a:latin typeface="PT Sans Narrow"/>
              <a:ea typeface="PT Sans Narrow"/>
              <a:cs typeface="PT Sans Narrow"/>
              <a:sym typeface="PT Sans Narrow"/>
            </a:endParaRPr>
          </a:p>
        </p:txBody>
      </p:sp>
      <p:sp>
        <p:nvSpPr>
          <p:cNvPr id="212" name="Shape 212"/>
          <p:cNvSpPr txBox="1"/>
          <p:nvPr>
            <p:ph idx="1" type="body"/>
          </p:nvPr>
        </p:nvSpPr>
        <p:spPr>
          <a:xfrm>
            <a:off x="415600" y="3938955"/>
            <a:ext cx="5739015" cy="2479430"/>
          </a:xfrm>
          <a:prstGeom prst="rect">
            <a:avLst/>
          </a:prstGeom>
          <a:gradFill>
            <a:gsLst>
              <a:gs pos="0">
                <a:srgbClr val="A1FCF0"/>
              </a:gs>
              <a:gs pos="35000">
                <a:srgbClr val="BFFBF5"/>
              </a:gs>
              <a:gs pos="100000">
                <a:srgbClr val="E4FFFC"/>
              </a:gs>
            </a:gsLst>
            <a:lin ang="16200000" scaled="0"/>
          </a:gradFill>
          <a:ln cap="flat" cmpd="sng" w="9525">
            <a:solidFill>
              <a:srgbClr val="48B3AA"/>
            </a:solidFill>
            <a:prstDash val="solid"/>
            <a:round/>
            <a:headEnd len="sm" w="sm" type="none"/>
            <a:tailEnd len="sm" w="sm" type="none"/>
          </a:ln>
          <a:effectLst>
            <a:outerShdw blurRad="40000" rotWithShape="0" dir="5400000" dist="20000">
              <a:srgbClr val="000000">
                <a:alpha val="37647"/>
              </a:srgbClr>
            </a:outerShdw>
          </a:effectLst>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chemeClr val="dk2"/>
              </a:buClr>
              <a:buSzPts val="2400"/>
              <a:buFont typeface="Open Sans"/>
              <a:buNone/>
            </a:pPr>
            <a:r>
              <a:rPr b="0" i="0" lang="en-US" sz="2400" u="none" cap="none" strike="noStrike">
                <a:solidFill>
                  <a:schemeClr val="dk2"/>
                </a:solidFill>
                <a:latin typeface="Open Sans"/>
                <a:ea typeface="Open Sans"/>
                <a:cs typeface="Open Sans"/>
                <a:sym typeface="Open Sans"/>
              </a:rPr>
              <a:t>Demonstration Group</a:t>
            </a:r>
            <a:endParaRPr/>
          </a:p>
          <a:p>
            <a:pPr indent="0" lvl="0" marL="0" marR="0" rtl="0" algn="ctr">
              <a:lnSpc>
                <a:spcPct val="115000"/>
              </a:lnSpc>
              <a:spcBef>
                <a:spcPts val="0"/>
              </a:spcBef>
              <a:spcAft>
                <a:spcPts val="0"/>
              </a:spcAft>
              <a:buClr>
                <a:schemeClr val="dk2"/>
              </a:buClr>
              <a:buSzPts val="2400"/>
              <a:buFont typeface="Open Sans"/>
              <a:buNone/>
            </a:pPr>
            <a:r>
              <a:t/>
            </a:r>
            <a:endParaRPr b="0" i="0" sz="2400" u="none" cap="none" strike="noStrike">
              <a:solidFill>
                <a:schemeClr val="dk2"/>
              </a:solidFill>
              <a:latin typeface="Open Sans"/>
              <a:ea typeface="Open Sans"/>
              <a:cs typeface="Open Sans"/>
              <a:sym typeface="Open Sans"/>
            </a:endParaRPr>
          </a:p>
          <a:p>
            <a:pPr indent="0" lvl="0" marL="0" marR="0" rtl="0" algn="ctr">
              <a:lnSpc>
                <a:spcPct val="115000"/>
              </a:lnSpc>
              <a:spcBef>
                <a:spcPts val="0"/>
              </a:spcBef>
              <a:spcAft>
                <a:spcPts val="0"/>
              </a:spcAft>
              <a:buClr>
                <a:schemeClr val="dk2"/>
              </a:buClr>
              <a:buSzPts val="2400"/>
              <a:buFont typeface="Open Sans"/>
              <a:buNone/>
            </a:pPr>
            <a:r>
              <a:rPr b="0" i="0" lang="en-US" sz="2400" u="none" cap="none" strike="noStrike">
                <a:solidFill>
                  <a:schemeClr val="dk2"/>
                </a:solidFill>
                <a:latin typeface="Open Sans"/>
                <a:ea typeface="Open Sans"/>
                <a:cs typeface="Open Sans"/>
                <a:sym typeface="Open Sans"/>
              </a:rPr>
              <a:t>Touch, play, and listen to the different instruments at the edge of the stage. </a:t>
            </a:r>
            <a:endParaRPr b="0" i="0" sz="2400" u="none" cap="none" strike="noStrike">
              <a:solidFill>
                <a:schemeClr val="dk2"/>
              </a:solidFill>
              <a:latin typeface="Open Sans"/>
              <a:ea typeface="Open Sans"/>
              <a:cs typeface="Open Sans"/>
              <a:sym typeface="Open Sans"/>
            </a:endParaRPr>
          </a:p>
          <a:p>
            <a:pPr indent="0" lvl="0" marL="0" marR="0" rtl="0" algn="ctr">
              <a:lnSpc>
                <a:spcPct val="115000"/>
              </a:lnSpc>
              <a:spcBef>
                <a:spcPts val="2100"/>
              </a:spcBef>
              <a:spcAft>
                <a:spcPts val="0"/>
              </a:spcAft>
              <a:buClr>
                <a:schemeClr val="dk2"/>
              </a:buClr>
              <a:buSzPts val="2400"/>
              <a:buFont typeface="Open Sans"/>
              <a:buNone/>
            </a:pPr>
            <a:r>
              <a:t/>
            </a:r>
            <a:endParaRPr b="0" i="0" sz="2400" u="none" cap="none" strike="noStrike">
              <a:solidFill>
                <a:schemeClr val="dk2"/>
              </a:solidFill>
              <a:latin typeface="Open Sans"/>
              <a:ea typeface="Open Sans"/>
              <a:cs typeface="Open Sans"/>
              <a:sym typeface="Open Sans"/>
            </a:endParaRPr>
          </a:p>
          <a:p>
            <a:pPr indent="0" lvl="0" marL="0" marR="0" rtl="0" algn="ctr">
              <a:lnSpc>
                <a:spcPct val="115000"/>
              </a:lnSpc>
              <a:spcBef>
                <a:spcPts val="2100"/>
              </a:spcBef>
              <a:spcAft>
                <a:spcPts val="2100"/>
              </a:spcAft>
              <a:buClr>
                <a:schemeClr val="dk2"/>
              </a:buClr>
              <a:buSzPts val="2400"/>
              <a:buFont typeface="Open Sans"/>
              <a:buNone/>
            </a:pPr>
            <a:r>
              <a:t/>
            </a:r>
            <a:endParaRPr b="0" i="0" sz="2400" u="none" cap="none" strike="noStrike">
              <a:solidFill>
                <a:schemeClr val="dk2"/>
              </a:solidFill>
              <a:latin typeface="Open Sans"/>
              <a:ea typeface="Open Sans"/>
              <a:cs typeface="Open Sans"/>
              <a:sym typeface="Open Sans"/>
            </a:endParaRPr>
          </a:p>
        </p:txBody>
      </p:sp>
      <p:pic>
        <p:nvPicPr>
          <p:cNvPr id="213" name="Shape 213"/>
          <p:cNvPicPr preferRelativeResize="0"/>
          <p:nvPr/>
        </p:nvPicPr>
        <p:blipFill rotWithShape="1">
          <a:blip r:embed="rId3">
            <a:alphaModFix/>
          </a:blip>
          <a:srcRect b="0" l="0" r="0" t="0"/>
          <a:stretch/>
        </p:blipFill>
        <p:spPr>
          <a:xfrm>
            <a:off x="415588" y="835920"/>
            <a:ext cx="1704975" cy="2686050"/>
          </a:xfrm>
          <a:prstGeom prst="rect">
            <a:avLst/>
          </a:prstGeom>
          <a:noFill/>
          <a:ln>
            <a:noFill/>
          </a:ln>
        </p:spPr>
      </p:pic>
      <p:pic>
        <p:nvPicPr>
          <p:cNvPr id="214" name="Shape 214"/>
          <p:cNvPicPr preferRelativeResize="0"/>
          <p:nvPr/>
        </p:nvPicPr>
        <p:blipFill rotWithShape="1">
          <a:blip r:embed="rId4">
            <a:alphaModFix/>
          </a:blip>
          <a:srcRect b="0" l="0" r="0" t="0"/>
          <a:stretch/>
        </p:blipFill>
        <p:spPr>
          <a:xfrm>
            <a:off x="9713350" y="529260"/>
            <a:ext cx="2017076" cy="2957400"/>
          </a:xfrm>
          <a:prstGeom prst="rect">
            <a:avLst/>
          </a:prstGeom>
          <a:noFill/>
          <a:ln>
            <a:noFill/>
          </a:ln>
        </p:spPr>
      </p:pic>
      <p:pic>
        <p:nvPicPr>
          <p:cNvPr id="215" name="Shape 215"/>
          <p:cNvPicPr preferRelativeResize="0"/>
          <p:nvPr/>
        </p:nvPicPr>
        <p:blipFill rotWithShape="1">
          <a:blip r:embed="rId5">
            <a:alphaModFix/>
          </a:blip>
          <a:srcRect b="0" l="0" r="0" t="0"/>
          <a:stretch/>
        </p:blipFill>
        <p:spPr>
          <a:xfrm>
            <a:off x="6822831" y="3771495"/>
            <a:ext cx="4953469" cy="2814350"/>
          </a:xfrm>
          <a:prstGeom prst="rect">
            <a:avLst/>
          </a:prstGeom>
          <a:noFill/>
          <a:ln>
            <a:noFill/>
          </a:ln>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Shape 220"/>
          <p:cNvPicPr preferRelativeResize="0"/>
          <p:nvPr>
            <p:ph idx="1" type="body"/>
          </p:nvPr>
        </p:nvPicPr>
        <p:blipFill rotWithShape="1">
          <a:blip r:embed="rId3">
            <a:alphaModFix amt="22000"/>
          </a:blip>
          <a:srcRect b="0" l="0" r="0" t="0"/>
          <a:stretch/>
        </p:blipFill>
        <p:spPr>
          <a:xfrm>
            <a:off x="25" y="-25"/>
            <a:ext cx="12192000" cy="6732000"/>
          </a:xfrm>
          <a:prstGeom prst="rect">
            <a:avLst/>
          </a:prstGeom>
          <a:noFill/>
          <a:ln>
            <a:noFill/>
          </a:ln>
        </p:spPr>
      </p:pic>
      <p:sp>
        <p:nvSpPr>
          <p:cNvPr id="221" name="Shape 221"/>
          <p:cNvSpPr txBox="1"/>
          <p:nvPr>
            <p:ph type="title"/>
          </p:nvPr>
        </p:nvSpPr>
        <p:spPr>
          <a:xfrm>
            <a:off x="216332" y="246691"/>
            <a:ext cx="11741205" cy="1418257"/>
          </a:xfrm>
          <a:prstGeom prst="rect">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99000"/>
              </a:lnSpc>
              <a:spcBef>
                <a:spcPts val="0"/>
              </a:spcBef>
              <a:spcAft>
                <a:spcPts val="0"/>
              </a:spcAft>
              <a:buClr>
                <a:srgbClr val="594723"/>
              </a:buClr>
              <a:buSzPts val="3959"/>
              <a:buFont typeface="Century Schoolbook"/>
              <a:buNone/>
            </a:pPr>
            <a:r>
              <a:rPr b="0" i="0" lang="en-US" sz="3959" u="none" cap="none" strike="noStrike">
                <a:solidFill>
                  <a:srgbClr val="FFFFFF"/>
                </a:solidFill>
                <a:latin typeface="Century Schoolbook"/>
                <a:ea typeface="Century Schoolbook"/>
                <a:cs typeface="Century Schoolbook"/>
                <a:sym typeface="Century Schoolbook"/>
              </a:rPr>
              <a:t>Conclusions</a:t>
            </a:r>
            <a:endParaRPr b="1" i="0" sz="4800" u="none" cap="none" strike="noStrike">
              <a:solidFill>
                <a:srgbClr val="FFFFFF"/>
              </a:solidFill>
              <a:latin typeface="PT Sans Narrow"/>
              <a:ea typeface="PT Sans Narrow"/>
              <a:cs typeface="PT Sans Narrow"/>
              <a:sym typeface="PT Sans Narrow"/>
            </a:endParaRPr>
          </a:p>
        </p:txBody>
      </p:sp>
      <p:sp>
        <p:nvSpPr>
          <p:cNvPr id="222" name="Shape 222"/>
          <p:cNvSpPr txBox="1"/>
          <p:nvPr>
            <p:ph idx="1" type="body"/>
          </p:nvPr>
        </p:nvSpPr>
        <p:spPr>
          <a:xfrm>
            <a:off x="216333" y="1934610"/>
            <a:ext cx="5762436" cy="4642036"/>
          </a:xfrm>
          <a:prstGeom prst="rect">
            <a:avLst/>
          </a:prstGeom>
          <a:solidFill>
            <a:schemeClr val="lt1"/>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355600" lvl="0" marL="457200" marR="0" rtl="0" algn="l">
              <a:lnSpc>
                <a:spcPct val="150000"/>
              </a:lnSpc>
              <a:spcBef>
                <a:spcPts val="0"/>
              </a:spcBef>
              <a:spcAft>
                <a:spcPts val="0"/>
              </a:spcAft>
              <a:buClr>
                <a:srgbClr val="000000"/>
              </a:buClr>
              <a:buSzPts val="2000"/>
              <a:buFont typeface="Times New Roman"/>
              <a:buChar char="●"/>
            </a:pPr>
            <a:r>
              <a:rPr b="0" i="0" lang="en-US" sz="2000" u="none" cap="none" strike="noStrike">
                <a:solidFill>
                  <a:srgbClr val="000000"/>
                </a:solidFill>
                <a:latin typeface="Times New Roman"/>
                <a:ea typeface="Times New Roman"/>
                <a:cs typeface="Times New Roman"/>
                <a:sym typeface="Times New Roman"/>
              </a:rPr>
              <a:t>Montessori’s methods benefit young children throughout their development.</a:t>
            </a:r>
            <a:endParaRPr b="0" i="0" sz="2000" u="none" cap="none" strike="noStrike">
              <a:solidFill>
                <a:srgbClr val="000000"/>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rgbClr val="000000"/>
              </a:buClr>
              <a:buSzPts val="2000"/>
              <a:buFont typeface="Times New Roman"/>
              <a:buChar char="●"/>
            </a:pPr>
            <a:r>
              <a:rPr b="0" i="0" lang="en-US" sz="2000" u="none" cap="none" strike="noStrike">
                <a:solidFill>
                  <a:srgbClr val="000000"/>
                </a:solidFill>
                <a:latin typeface="Times New Roman"/>
                <a:ea typeface="Times New Roman"/>
                <a:cs typeface="Times New Roman"/>
                <a:sym typeface="Times New Roman"/>
              </a:rPr>
              <a:t>The Montessori techniques give children the opportunity to test their ideas, themselves, their relationships, and materials.  </a:t>
            </a:r>
            <a:endParaRPr b="0" i="0" sz="2000" u="none" cap="none" strike="noStrike">
              <a:solidFill>
                <a:srgbClr val="000000"/>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rgbClr val="000000"/>
              </a:buClr>
              <a:buSzPts val="2000"/>
              <a:buFont typeface="Times New Roman"/>
              <a:buChar char="●"/>
            </a:pPr>
            <a:r>
              <a:rPr b="0" i="0" lang="en-US" sz="2000" u="none" cap="none" strike="noStrike">
                <a:solidFill>
                  <a:srgbClr val="000000"/>
                </a:solidFill>
                <a:latin typeface="Times New Roman"/>
                <a:ea typeface="Times New Roman"/>
                <a:cs typeface="Times New Roman"/>
                <a:sym typeface="Times New Roman"/>
              </a:rPr>
              <a:t>Her methods can be integrated into the music classroom based on personal experiences and lesson plan guidelines.</a:t>
            </a:r>
            <a:endParaRPr b="0" i="0" sz="2000" u="none" cap="none" strike="noStrike">
              <a:solidFill>
                <a:srgbClr val="000000"/>
              </a:solidFill>
              <a:latin typeface="Times New Roman"/>
              <a:ea typeface="Times New Roman"/>
              <a:cs typeface="Times New Roman"/>
              <a:sym typeface="Times New Roman"/>
            </a:endParaRPr>
          </a:p>
          <a:p>
            <a:pPr indent="0" lvl="0" marL="0" marR="0" rtl="0" algn="l">
              <a:lnSpc>
                <a:spcPct val="150000"/>
              </a:lnSpc>
              <a:spcBef>
                <a:spcPts val="2100"/>
              </a:spcBef>
              <a:spcAft>
                <a:spcPts val="2100"/>
              </a:spcAft>
              <a:buClr>
                <a:schemeClr val="dk2"/>
              </a:buClr>
              <a:buSzPts val="2400"/>
              <a:buFont typeface="Open Sans"/>
              <a:buNone/>
            </a:pPr>
            <a:r>
              <a:t/>
            </a:r>
            <a:endParaRPr b="0" i="0" sz="2000" u="none" cap="none" strike="noStrike">
              <a:solidFill>
                <a:srgbClr val="000000"/>
              </a:solidFill>
              <a:latin typeface="Times New Roman"/>
              <a:ea typeface="Times New Roman"/>
              <a:cs typeface="Times New Roman"/>
              <a:sym typeface="Times New Roman"/>
            </a:endParaRPr>
          </a:p>
        </p:txBody>
      </p:sp>
      <p:pic>
        <p:nvPicPr>
          <p:cNvPr id="223" name="Shape 223"/>
          <p:cNvPicPr preferRelativeResize="0"/>
          <p:nvPr/>
        </p:nvPicPr>
        <p:blipFill rotWithShape="1">
          <a:blip r:embed="rId4">
            <a:alphaModFix/>
          </a:blip>
          <a:srcRect b="0" l="0" r="0" t="0"/>
          <a:stretch/>
        </p:blipFill>
        <p:spPr>
          <a:xfrm>
            <a:off x="6358240" y="2004948"/>
            <a:ext cx="5599297" cy="4501359"/>
          </a:xfrm>
          <a:prstGeom prst="rect">
            <a:avLst/>
          </a:prstGeom>
          <a:noFill/>
          <a:ln cap="flat" cmpd="sng" w="76200">
            <a:solidFill>
              <a:schemeClr val="accent3"/>
            </a:solidFill>
            <a:prstDash val="solid"/>
            <a:round/>
            <a:headEnd len="sm" w="sm" type="none"/>
            <a:tailEnd len="sm" w="sm" type="none"/>
          </a:ln>
          <a:effectLst>
            <a:outerShdw blurRad="185738" rotWithShape="0" algn="bl" dir="4020000" dist="95250">
              <a:srgbClr val="000000">
                <a:alpha val="49411"/>
              </a:srgbClr>
            </a:outerShdw>
          </a:effectLst>
        </p:spPr>
      </p:pic>
    </p:spTree>
  </p:cSld>
  <p:clrMapOvr>
    <a:masterClrMapping/>
  </p:clrMapOvr>
  <mc:AlternateContent>
    <mc:Choice Requires="p14">
      <p:transition spd="slow">
        <p14:flip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pic>
        <p:nvPicPr>
          <p:cNvPr id="228" name="Shape 228"/>
          <p:cNvPicPr preferRelativeResize="0"/>
          <p:nvPr>
            <p:ph idx="1" type="body"/>
          </p:nvPr>
        </p:nvPicPr>
        <p:blipFill rotWithShape="1">
          <a:blip r:embed="rId3">
            <a:alphaModFix amt="28000"/>
          </a:blip>
          <a:srcRect b="0" l="0" r="0" t="0"/>
          <a:stretch/>
        </p:blipFill>
        <p:spPr>
          <a:xfrm>
            <a:off x="0" y="0"/>
            <a:ext cx="12192000" cy="6732000"/>
          </a:xfrm>
          <a:prstGeom prst="rect">
            <a:avLst/>
          </a:prstGeom>
          <a:noFill/>
          <a:ln>
            <a:noFill/>
          </a:ln>
        </p:spPr>
      </p:pic>
      <p:sp>
        <p:nvSpPr>
          <p:cNvPr id="229" name="Shape 229"/>
          <p:cNvSpPr txBox="1"/>
          <p:nvPr>
            <p:ph type="title"/>
          </p:nvPr>
        </p:nvSpPr>
        <p:spPr>
          <a:xfrm>
            <a:off x="415600" y="830475"/>
            <a:ext cx="11416204" cy="943200"/>
          </a:xfrm>
          <a:prstGeom prst="rect">
            <a:avLst/>
          </a:prstGeom>
          <a:solidFill>
            <a:schemeClr val="lt2"/>
          </a:solidFill>
          <a:ln cap="flat" cmpd="sng" w="38100">
            <a:solidFill>
              <a:srgbClr val="B38F4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9000"/>
              </a:lnSpc>
              <a:spcBef>
                <a:spcPts val="0"/>
              </a:spcBef>
              <a:spcAft>
                <a:spcPts val="0"/>
              </a:spcAft>
              <a:buClr>
                <a:srgbClr val="594723"/>
              </a:buClr>
              <a:buSzPts val="3959"/>
              <a:buFont typeface="Century Schoolbook"/>
              <a:buNone/>
            </a:pPr>
            <a:r>
              <a:rPr b="0" i="0" lang="en-US" sz="3959" u="none" cap="none" strike="noStrike">
                <a:solidFill>
                  <a:srgbClr val="FFFFFF"/>
                </a:solidFill>
                <a:latin typeface="Century Schoolbook"/>
                <a:ea typeface="Century Schoolbook"/>
                <a:cs typeface="Century Schoolbook"/>
                <a:sym typeface="Century Schoolbook"/>
              </a:rPr>
              <a:t>Implications</a:t>
            </a:r>
            <a:endParaRPr b="1" i="0" sz="4800" u="none" cap="none" strike="noStrike">
              <a:solidFill>
                <a:srgbClr val="FFFFFF"/>
              </a:solidFill>
              <a:latin typeface="PT Sans Narrow"/>
              <a:ea typeface="PT Sans Narrow"/>
              <a:cs typeface="PT Sans Narrow"/>
              <a:sym typeface="PT Sans Narrow"/>
            </a:endParaRPr>
          </a:p>
        </p:txBody>
      </p:sp>
      <p:sp>
        <p:nvSpPr>
          <p:cNvPr id="230" name="Shape 230"/>
          <p:cNvSpPr txBox="1"/>
          <p:nvPr>
            <p:ph idx="1" type="body"/>
          </p:nvPr>
        </p:nvSpPr>
        <p:spPr>
          <a:xfrm>
            <a:off x="415600" y="2104825"/>
            <a:ext cx="5925600" cy="3824400"/>
          </a:xfrm>
          <a:prstGeom prst="rect">
            <a:avLst/>
          </a:prstGeom>
          <a:solidFill>
            <a:srgbClr val="FFFFFF"/>
          </a:solidFill>
          <a:ln cap="flat" cmpd="sng" w="38100">
            <a:solidFill>
              <a:srgbClr val="B38F47"/>
            </a:solidFill>
            <a:prstDash val="solid"/>
            <a:round/>
            <a:headEnd len="sm" w="sm" type="none"/>
            <a:tailEnd len="sm" w="sm" type="none"/>
          </a:ln>
        </p:spPr>
        <p:txBody>
          <a:bodyPr anchorCtr="0" anchor="t" bIns="45700" lIns="91425" spcFirstLastPara="1" rIns="91425" wrap="square" tIns="45700">
            <a:noAutofit/>
          </a:bodyPr>
          <a:lstStyle/>
          <a:p>
            <a:pPr indent="-355600" lvl="0" marL="457200" marR="0" rtl="0" algn="l">
              <a:lnSpc>
                <a:spcPct val="150000"/>
              </a:lnSpc>
              <a:spcBef>
                <a:spcPts val="0"/>
              </a:spcBef>
              <a:spcAft>
                <a:spcPts val="0"/>
              </a:spcAft>
              <a:buClr>
                <a:srgbClr val="000000"/>
              </a:buClr>
              <a:buSzPts val="2000"/>
              <a:buFont typeface="Times New Roman"/>
              <a:buChar char="●"/>
            </a:pPr>
            <a:r>
              <a:rPr b="0" i="0" lang="en-US" sz="2000" u="none" cap="none" strike="noStrike">
                <a:solidFill>
                  <a:srgbClr val="000000"/>
                </a:solidFill>
                <a:latin typeface="Times New Roman"/>
                <a:ea typeface="Times New Roman"/>
                <a:cs typeface="Times New Roman"/>
                <a:sym typeface="Times New Roman"/>
              </a:rPr>
              <a:t>We implemented these lesson plans at R. S. Payne Elementary, Leesville Road Elementary, and Montessori Children’s House.</a:t>
            </a:r>
            <a:endParaRPr b="0" i="0" sz="2000" u="none" cap="none" strike="noStrike">
              <a:solidFill>
                <a:srgbClr val="000000"/>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rgbClr val="000000"/>
              </a:buClr>
              <a:buSzPts val="2000"/>
              <a:buFont typeface="Times New Roman"/>
              <a:buChar char="●"/>
            </a:pPr>
            <a:r>
              <a:rPr b="0" i="0" lang="en-US" sz="2000" u="none" cap="none" strike="noStrike">
                <a:solidFill>
                  <a:srgbClr val="000000"/>
                </a:solidFill>
                <a:latin typeface="Times New Roman"/>
                <a:ea typeface="Times New Roman"/>
                <a:cs typeface="Times New Roman"/>
                <a:sym typeface="Times New Roman"/>
              </a:rPr>
              <a:t>These lesson plans can be used in middle school band to introduce instruments.</a:t>
            </a:r>
            <a:endParaRPr b="0" i="0" sz="2000" u="none" cap="none" strike="noStrike">
              <a:solidFill>
                <a:srgbClr val="000000"/>
              </a:solidFill>
              <a:latin typeface="Times New Roman"/>
              <a:ea typeface="Times New Roman"/>
              <a:cs typeface="Times New Roman"/>
              <a:sym typeface="Times New Roman"/>
            </a:endParaRPr>
          </a:p>
          <a:p>
            <a:pPr indent="-355600" lvl="0" marL="457200" marR="0" rtl="0" algn="l">
              <a:lnSpc>
                <a:spcPct val="150000"/>
              </a:lnSpc>
              <a:spcBef>
                <a:spcPts val="0"/>
              </a:spcBef>
              <a:spcAft>
                <a:spcPts val="0"/>
              </a:spcAft>
              <a:buClr>
                <a:srgbClr val="000000"/>
              </a:buClr>
              <a:buSzPts val="2000"/>
              <a:buFont typeface="Times New Roman"/>
              <a:buChar char="●"/>
            </a:pPr>
            <a:r>
              <a:rPr b="0" i="0" lang="en-US" sz="2000" u="none" cap="none" strike="noStrike">
                <a:solidFill>
                  <a:srgbClr val="000000"/>
                </a:solidFill>
                <a:latin typeface="Times New Roman"/>
                <a:ea typeface="Times New Roman"/>
                <a:cs typeface="Times New Roman"/>
                <a:sym typeface="Times New Roman"/>
              </a:rPr>
              <a:t>Montessori’s methods taught respect, care, and responsibility for others and their environment.</a:t>
            </a:r>
            <a:endParaRPr b="0" i="0" sz="2000" u="none" cap="none" strike="noStrike">
              <a:solidFill>
                <a:srgbClr val="000000"/>
              </a:solidFill>
              <a:latin typeface="Times New Roman"/>
              <a:ea typeface="Times New Roman"/>
              <a:cs typeface="Times New Roman"/>
              <a:sym typeface="Times New Roman"/>
            </a:endParaRPr>
          </a:p>
        </p:txBody>
      </p:sp>
      <p:pic>
        <p:nvPicPr>
          <p:cNvPr id="231" name="Shape 231"/>
          <p:cNvPicPr preferRelativeResize="0"/>
          <p:nvPr/>
        </p:nvPicPr>
        <p:blipFill rotWithShape="1">
          <a:blip r:embed="rId4">
            <a:alphaModFix/>
          </a:blip>
          <a:srcRect b="0" l="0" r="0" t="0"/>
          <a:stretch/>
        </p:blipFill>
        <p:spPr>
          <a:xfrm>
            <a:off x="6701420" y="2306897"/>
            <a:ext cx="5130384" cy="3420256"/>
          </a:xfrm>
          <a:prstGeom prst="rect">
            <a:avLst/>
          </a:prstGeom>
          <a:noFill/>
          <a:ln>
            <a:noFill/>
          </a:ln>
        </p:spPr>
      </p:pic>
    </p:spTree>
  </p:cSld>
  <p:clrMapOvr>
    <a:masterClrMapping/>
  </p:clrMapOvr>
  <mc:AlternateContent>
    <mc:Choice Requires="p14">
      <p:transition spd="slow">
        <p14:flip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Shape 236"/>
          <p:cNvPicPr preferRelativeResize="0"/>
          <p:nvPr/>
        </p:nvPicPr>
        <p:blipFill rotWithShape="1">
          <a:blip r:embed="rId3">
            <a:alphaModFix amt="18000"/>
          </a:blip>
          <a:srcRect b="0" l="0" r="0" t="0"/>
          <a:stretch/>
        </p:blipFill>
        <p:spPr>
          <a:xfrm>
            <a:off x="0" y="0"/>
            <a:ext cx="12192000" cy="6858000"/>
          </a:xfrm>
          <a:prstGeom prst="rect">
            <a:avLst/>
          </a:prstGeom>
          <a:noFill/>
          <a:ln>
            <a:noFill/>
          </a:ln>
        </p:spPr>
      </p:pic>
      <p:sp>
        <p:nvSpPr>
          <p:cNvPr id="237" name="Shape 237"/>
          <p:cNvSpPr txBox="1"/>
          <p:nvPr>
            <p:ph type="title"/>
          </p:nvPr>
        </p:nvSpPr>
        <p:spPr>
          <a:xfrm>
            <a:off x="828400" y="1057800"/>
            <a:ext cx="10301700" cy="704100"/>
          </a:xfrm>
          <a:prstGeom prst="rect">
            <a:avLst/>
          </a:prstGeom>
          <a:solidFill>
            <a:schemeClr val="lt2"/>
          </a:solidFill>
          <a:ln cap="flat" cmpd="sng" w="38100">
            <a:solidFill>
              <a:srgbClr val="B38F4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9000"/>
              </a:lnSpc>
              <a:spcBef>
                <a:spcPts val="0"/>
              </a:spcBef>
              <a:spcAft>
                <a:spcPts val="0"/>
              </a:spcAft>
              <a:buClr>
                <a:srgbClr val="594723"/>
              </a:buClr>
              <a:buSzPts val="3959"/>
              <a:buFont typeface="Century Schoolbook"/>
              <a:buNone/>
            </a:pPr>
            <a:r>
              <a:rPr b="0" i="0" lang="en-US" sz="3959" u="none" cap="none" strike="noStrike">
                <a:solidFill>
                  <a:srgbClr val="FFFFFF"/>
                </a:solidFill>
                <a:latin typeface="Century Schoolbook"/>
                <a:ea typeface="Century Schoolbook"/>
                <a:cs typeface="Century Schoolbook"/>
                <a:sym typeface="Century Schoolbook"/>
              </a:rPr>
              <a:t>Bibliography</a:t>
            </a:r>
            <a:endParaRPr b="0" i="0" sz="4400" u="none" cap="none" strike="noStrike">
              <a:solidFill>
                <a:srgbClr val="FFFFFF"/>
              </a:solidFill>
              <a:latin typeface="Century Schoolbook"/>
              <a:ea typeface="Century Schoolbook"/>
              <a:cs typeface="Century Schoolbook"/>
              <a:sym typeface="Century Schoolbook"/>
            </a:endParaRPr>
          </a:p>
        </p:txBody>
      </p:sp>
      <p:sp>
        <p:nvSpPr>
          <p:cNvPr id="238" name="Shape 238"/>
          <p:cNvSpPr txBox="1"/>
          <p:nvPr>
            <p:ph idx="1" type="body"/>
          </p:nvPr>
        </p:nvSpPr>
        <p:spPr>
          <a:xfrm>
            <a:off x="828400" y="1931900"/>
            <a:ext cx="4920300" cy="4650300"/>
          </a:xfrm>
          <a:prstGeom prst="rect">
            <a:avLst/>
          </a:prstGeom>
          <a:solidFill>
            <a:srgbClr val="FFFFFF"/>
          </a:solidFill>
          <a:ln cap="flat" cmpd="sng" w="38100">
            <a:solidFill>
              <a:srgbClr val="B38F47"/>
            </a:solidFill>
            <a:prstDash val="solid"/>
            <a:round/>
            <a:headEnd len="sm" w="sm" type="none"/>
            <a:tailEnd len="sm" w="sm" type="none"/>
          </a:ln>
        </p:spPr>
        <p:txBody>
          <a:bodyPr anchorCtr="0" anchor="t" bIns="45700" lIns="91425" spcFirstLastPara="1" rIns="91425" wrap="square" tIns="45700">
            <a:noAutofit/>
          </a:bodyPr>
          <a:lstStyle/>
          <a:p>
            <a:pPr indent="-457200" lvl="0" marL="457200" marR="0" rtl="0" algn="l">
              <a:lnSpc>
                <a:spcPct val="150000"/>
              </a:lnSpc>
              <a:spcBef>
                <a:spcPts val="0"/>
              </a:spcBef>
              <a:spcAft>
                <a:spcPts val="0"/>
              </a:spcAft>
              <a:buClr>
                <a:schemeClr val="dk1"/>
              </a:buClr>
              <a:buSzPts val="1100"/>
              <a:buFont typeface="Arial"/>
              <a:buNone/>
            </a:pPr>
            <a:r>
              <a:rPr b="1" i="0" lang="en-US" sz="1200" u="none" cap="none" strike="noStrike">
                <a:solidFill>
                  <a:srgbClr val="000000"/>
                </a:solidFill>
                <a:latin typeface="Times New Roman"/>
                <a:ea typeface="Times New Roman"/>
                <a:cs typeface="Times New Roman"/>
                <a:sym typeface="Times New Roman"/>
              </a:rPr>
              <a:t>Giacomini, A. &amp; Costanzi, G. (2017). </a:t>
            </a:r>
            <a:r>
              <a:rPr b="1" i="1" lang="en-US" sz="1200" u="none" cap="none" strike="noStrike">
                <a:solidFill>
                  <a:srgbClr val="000000"/>
                </a:solidFill>
                <a:latin typeface="Times New Roman"/>
                <a:ea typeface="Times New Roman"/>
                <a:cs typeface="Times New Roman"/>
                <a:sym typeface="Times New Roman"/>
              </a:rPr>
              <a:t>The Montessori school in the world.  </a:t>
            </a:r>
            <a:r>
              <a:rPr b="1" i="0" lang="en-US" sz="1200" u="none" cap="none" strike="noStrike">
                <a:solidFill>
                  <a:srgbClr val="000000"/>
                </a:solidFill>
                <a:latin typeface="Times New Roman"/>
                <a:ea typeface="Times New Roman"/>
                <a:cs typeface="Times New Roman"/>
                <a:sym typeface="Times New Roman"/>
              </a:rPr>
              <a:t>(pp. 10-17). Sovera Edizioni.</a:t>
            </a:r>
            <a:endParaRPr b="1" i="0" sz="1200" u="none" cap="none" strike="noStrike">
              <a:solidFill>
                <a:srgbClr val="000000"/>
              </a:solidFill>
              <a:latin typeface="Times New Roman"/>
              <a:ea typeface="Times New Roman"/>
              <a:cs typeface="Times New Roman"/>
              <a:sym typeface="Times New Roman"/>
            </a:endParaRPr>
          </a:p>
          <a:p>
            <a:pPr indent="-457200" lvl="0" marL="457200" marR="0" rtl="0" algn="l">
              <a:lnSpc>
                <a:spcPct val="150000"/>
              </a:lnSpc>
              <a:spcBef>
                <a:spcPts val="2100"/>
              </a:spcBef>
              <a:spcAft>
                <a:spcPts val="0"/>
              </a:spcAft>
              <a:buClr>
                <a:schemeClr val="dk1"/>
              </a:buClr>
              <a:buSzPts val="1100"/>
              <a:buFont typeface="Arial"/>
              <a:buNone/>
            </a:pPr>
            <a:r>
              <a:rPr b="1" i="0" lang="en-US" sz="1200" u="none" cap="none" strike="noStrike">
                <a:solidFill>
                  <a:srgbClr val="000000"/>
                </a:solidFill>
                <a:latin typeface="Times New Roman"/>
                <a:ea typeface="Times New Roman"/>
                <a:cs typeface="Times New Roman"/>
                <a:sym typeface="Times New Roman"/>
              </a:rPr>
              <a:t>Kramer, R. (2017). </a:t>
            </a:r>
            <a:r>
              <a:rPr b="1" i="1" lang="en-US" sz="1200" u="none" cap="none" strike="noStrike">
                <a:solidFill>
                  <a:srgbClr val="000000"/>
                </a:solidFill>
                <a:latin typeface="Times New Roman"/>
                <a:ea typeface="Times New Roman"/>
                <a:cs typeface="Times New Roman"/>
                <a:sym typeface="Times New Roman"/>
              </a:rPr>
              <a:t>Maria Montessori: A biography.</a:t>
            </a:r>
            <a:r>
              <a:rPr b="1" i="0" lang="en-US" sz="1200" u="none" cap="none" strike="noStrike">
                <a:solidFill>
                  <a:srgbClr val="000000"/>
                </a:solidFill>
                <a:latin typeface="Times New Roman"/>
                <a:ea typeface="Times New Roman"/>
                <a:cs typeface="Times New Roman"/>
                <a:sym typeface="Times New Roman"/>
              </a:rPr>
              <a:t> (pp. 1-100). New York, NY: Diversion Books</a:t>
            </a:r>
            <a:endParaRPr b="1" i="0" sz="1200" u="none" cap="none" strike="noStrike">
              <a:solidFill>
                <a:srgbClr val="000000"/>
              </a:solidFill>
              <a:latin typeface="Times New Roman"/>
              <a:ea typeface="Times New Roman"/>
              <a:cs typeface="Times New Roman"/>
              <a:sym typeface="Times New Roman"/>
            </a:endParaRPr>
          </a:p>
          <a:p>
            <a:pPr indent="-457200" lvl="0" marL="457200" marR="0" rtl="0" algn="l">
              <a:lnSpc>
                <a:spcPct val="150000"/>
              </a:lnSpc>
              <a:spcBef>
                <a:spcPts val="2100"/>
              </a:spcBef>
              <a:spcAft>
                <a:spcPts val="0"/>
              </a:spcAft>
              <a:buClr>
                <a:schemeClr val="dk1"/>
              </a:buClr>
              <a:buSzPts val="1100"/>
              <a:buFont typeface="Arial"/>
              <a:buNone/>
            </a:pPr>
            <a:r>
              <a:rPr b="1" i="0" lang="en-US" sz="1200" u="none" cap="none" strike="noStrike">
                <a:solidFill>
                  <a:srgbClr val="000000"/>
                </a:solidFill>
                <a:latin typeface="Times New Roman"/>
                <a:ea typeface="Times New Roman"/>
                <a:cs typeface="Times New Roman"/>
                <a:sym typeface="Times New Roman"/>
              </a:rPr>
              <a:t>Lillard, P. (2011). </a:t>
            </a:r>
            <a:r>
              <a:rPr b="1" i="1" lang="en-US" sz="1200" u="none" cap="none" strike="noStrike">
                <a:solidFill>
                  <a:srgbClr val="000000"/>
                </a:solidFill>
                <a:latin typeface="Times New Roman"/>
                <a:ea typeface="Times New Roman"/>
                <a:cs typeface="Times New Roman"/>
                <a:sym typeface="Times New Roman"/>
              </a:rPr>
              <a:t>Montessori today: a comprehensive approach to education from birth to adulthood</a:t>
            </a:r>
            <a:r>
              <a:rPr b="1" i="0" lang="en-US" sz="1200" u="none" cap="none" strike="noStrike">
                <a:solidFill>
                  <a:srgbClr val="000000"/>
                </a:solidFill>
                <a:latin typeface="Times New Roman"/>
                <a:ea typeface="Times New Roman"/>
                <a:cs typeface="Times New Roman"/>
                <a:sym typeface="Times New Roman"/>
              </a:rPr>
              <a:t> (pp. 1-240) Knopf Doubleday Publishing Group.</a:t>
            </a:r>
            <a:endParaRPr b="1" i="0" sz="1200" u="none" cap="none" strike="noStrike">
              <a:solidFill>
                <a:srgbClr val="000000"/>
              </a:solidFill>
              <a:latin typeface="Times New Roman"/>
              <a:ea typeface="Times New Roman"/>
              <a:cs typeface="Times New Roman"/>
              <a:sym typeface="Times New Roman"/>
            </a:endParaRPr>
          </a:p>
          <a:p>
            <a:pPr indent="-457200" lvl="0" marL="457200" marR="0" rtl="0" algn="l">
              <a:lnSpc>
                <a:spcPct val="150000"/>
              </a:lnSpc>
              <a:spcBef>
                <a:spcPts val="2100"/>
              </a:spcBef>
              <a:spcAft>
                <a:spcPts val="0"/>
              </a:spcAft>
              <a:buClr>
                <a:schemeClr val="dk1"/>
              </a:buClr>
              <a:buSzPts val="1100"/>
              <a:buFont typeface="Arial"/>
              <a:buNone/>
            </a:pPr>
            <a:r>
              <a:rPr b="1" i="0" lang="en-US" sz="1200" u="none" cap="none" strike="noStrike">
                <a:solidFill>
                  <a:srgbClr val="000000"/>
                </a:solidFill>
                <a:latin typeface="Times New Roman"/>
                <a:ea typeface="Times New Roman"/>
                <a:cs typeface="Times New Roman"/>
                <a:sym typeface="Times New Roman"/>
              </a:rPr>
              <a:t>Pittas, P. &amp; Gray, K. (2004). Maria Montessori. </a:t>
            </a:r>
            <a:r>
              <a:rPr b="1" i="1" lang="en-US" sz="1200" u="none" cap="none" strike="noStrike">
                <a:solidFill>
                  <a:srgbClr val="000000"/>
                </a:solidFill>
                <a:latin typeface="Times New Roman"/>
                <a:ea typeface="Times New Roman"/>
                <a:cs typeface="Times New Roman"/>
                <a:sym typeface="Times New Roman"/>
              </a:rPr>
              <a:t>Addressing education: Purposes, plans, and politics. </a:t>
            </a:r>
            <a:r>
              <a:rPr b="1" i="0" lang="en-US" sz="1200" u="none" cap="none" strike="noStrike">
                <a:solidFill>
                  <a:srgbClr val="000000"/>
                </a:solidFill>
                <a:latin typeface="Times New Roman"/>
                <a:ea typeface="Times New Roman"/>
                <a:cs typeface="Times New Roman"/>
                <a:sym typeface="Times New Roman"/>
              </a:rPr>
              <a:t>(Vol. 1 Ed. 3 pp. 304-330). US: Xlibris Corporation</a:t>
            </a:r>
            <a:endParaRPr b="1" i="0" sz="1200" u="none" cap="none" strike="noStrike">
              <a:solidFill>
                <a:srgbClr val="000000"/>
              </a:solidFill>
              <a:latin typeface="Times New Roman"/>
              <a:ea typeface="Times New Roman"/>
              <a:cs typeface="Times New Roman"/>
              <a:sym typeface="Times New Roman"/>
            </a:endParaRPr>
          </a:p>
          <a:p>
            <a:pPr indent="-457200" lvl="0" marL="457200" marR="0" rtl="0" algn="l">
              <a:lnSpc>
                <a:spcPct val="200000"/>
              </a:lnSpc>
              <a:spcBef>
                <a:spcPts val="2100"/>
              </a:spcBef>
              <a:spcAft>
                <a:spcPts val="2100"/>
              </a:spcAft>
              <a:buClr>
                <a:schemeClr val="dk1"/>
              </a:buClr>
              <a:buSzPts val="1100"/>
              <a:buFont typeface="Arial"/>
              <a:buNone/>
            </a:pPr>
            <a:r>
              <a:t/>
            </a:r>
            <a:endParaRPr b="0" i="0" sz="2000" u="none" cap="none" strike="noStrike">
              <a:solidFill>
                <a:srgbClr val="000000"/>
              </a:solidFill>
              <a:latin typeface="Calibri"/>
              <a:ea typeface="Calibri"/>
              <a:cs typeface="Calibri"/>
              <a:sym typeface="Calibri"/>
            </a:endParaRPr>
          </a:p>
        </p:txBody>
      </p:sp>
      <p:sp>
        <p:nvSpPr>
          <p:cNvPr id="239" name="Shape 239"/>
          <p:cNvSpPr txBox="1"/>
          <p:nvPr>
            <p:ph idx="2" type="body"/>
          </p:nvPr>
        </p:nvSpPr>
        <p:spPr>
          <a:xfrm>
            <a:off x="5966250" y="1931900"/>
            <a:ext cx="5163600" cy="4650300"/>
          </a:xfrm>
          <a:prstGeom prst="rect">
            <a:avLst/>
          </a:prstGeom>
          <a:solidFill>
            <a:srgbClr val="FFFFFF"/>
          </a:solidFill>
          <a:ln cap="flat" cmpd="sng" w="38100">
            <a:solidFill>
              <a:srgbClr val="B38F47"/>
            </a:solidFill>
            <a:prstDash val="solid"/>
            <a:round/>
            <a:headEnd len="sm" w="sm" type="none"/>
            <a:tailEnd len="sm" w="sm" type="none"/>
          </a:ln>
        </p:spPr>
        <p:txBody>
          <a:bodyPr anchorCtr="0" anchor="t" bIns="45700" lIns="91425" spcFirstLastPara="1" rIns="91425" wrap="square" tIns="45700">
            <a:noAutofit/>
          </a:bodyPr>
          <a:lstStyle/>
          <a:p>
            <a:pPr indent="-457200" lvl="0" marL="457200" marR="0" rtl="0" algn="l">
              <a:lnSpc>
                <a:spcPct val="150000"/>
              </a:lnSpc>
              <a:spcBef>
                <a:spcPts val="0"/>
              </a:spcBef>
              <a:spcAft>
                <a:spcPts val="0"/>
              </a:spcAft>
              <a:buClr>
                <a:schemeClr val="dk1"/>
              </a:buClr>
              <a:buSzPts val="1100"/>
              <a:buFont typeface="Arial"/>
              <a:buNone/>
            </a:pPr>
            <a:r>
              <a:rPr b="1" i="0" lang="en-US" sz="1200" u="none" cap="none" strike="noStrike">
                <a:solidFill>
                  <a:srgbClr val="000000"/>
                </a:solidFill>
                <a:latin typeface="Times New Roman"/>
                <a:ea typeface="Times New Roman"/>
                <a:cs typeface="Times New Roman"/>
                <a:sym typeface="Times New Roman"/>
              </a:rPr>
              <a:t>Montessori, M. (1949).</a:t>
            </a:r>
            <a:r>
              <a:rPr b="1" i="1" lang="en-US" sz="1200" u="none" cap="none" strike="noStrike">
                <a:solidFill>
                  <a:srgbClr val="000000"/>
                </a:solidFill>
                <a:latin typeface="Times New Roman"/>
                <a:ea typeface="Times New Roman"/>
                <a:cs typeface="Times New Roman"/>
                <a:sym typeface="Times New Roman"/>
              </a:rPr>
              <a:t> The Absorbent Mind.</a:t>
            </a:r>
            <a:r>
              <a:rPr b="1" i="0" lang="en-US" sz="1200" u="none" cap="none" strike="noStrike">
                <a:solidFill>
                  <a:srgbClr val="000000"/>
                </a:solidFill>
                <a:latin typeface="Times New Roman"/>
                <a:ea typeface="Times New Roman"/>
                <a:cs typeface="Times New Roman"/>
                <a:sym typeface="Times New Roman"/>
              </a:rPr>
              <a:t> (Vol. 1, pp. v-421). India: The Theosophical Publishing House.</a:t>
            </a:r>
            <a:endParaRPr b="1" i="0" sz="1200" u="none" cap="none" strike="noStrike">
              <a:solidFill>
                <a:srgbClr val="000000"/>
              </a:solidFill>
              <a:latin typeface="Times New Roman"/>
              <a:ea typeface="Times New Roman"/>
              <a:cs typeface="Times New Roman"/>
              <a:sym typeface="Times New Roman"/>
            </a:endParaRPr>
          </a:p>
          <a:p>
            <a:pPr indent="-457200" lvl="0" marL="457200" marR="0" rtl="0" algn="l">
              <a:lnSpc>
                <a:spcPct val="150000"/>
              </a:lnSpc>
              <a:spcBef>
                <a:spcPts val="2100"/>
              </a:spcBef>
              <a:spcAft>
                <a:spcPts val="0"/>
              </a:spcAft>
              <a:buClr>
                <a:schemeClr val="dk1"/>
              </a:buClr>
              <a:buSzPts val="1100"/>
              <a:buFont typeface="Arial"/>
              <a:buNone/>
            </a:pPr>
            <a:r>
              <a:rPr b="1" i="0" lang="en-US" sz="1200" u="none" cap="none" strike="noStrike">
                <a:solidFill>
                  <a:srgbClr val="000000"/>
                </a:solidFill>
                <a:latin typeface="Times New Roman"/>
                <a:ea typeface="Times New Roman"/>
                <a:cs typeface="Times New Roman"/>
                <a:sym typeface="Times New Roman"/>
              </a:rPr>
              <a:t>Montessori, M., Hunt, J., &amp; Valsiner, J. (2013). </a:t>
            </a:r>
            <a:r>
              <a:rPr b="1" i="1" lang="en-US" sz="1200" u="none" cap="none" strike="noStrike">
                <a:solidFill>
                  <a:srgbClr val="000000"/>
                </a:solidFill>
                <a:latin typeface="Times New Roman"/>
                <a:ea typeface="Times New Roman"/>
                <a:cs typeface="Times New Roman"/>
                <a:sym typeface="Times New Roman"/>
              </a:rPr>
              <a:t>The Montessori Method. </a:t>
            </a:r>
            <a:r>
              <a:rPr b="1" i="0" lang="en-US" sz="1200" u="none" cap="none" strike="noStrike">
                <a:solidFill>
                  <a:srgbClr val="000000"/>
                </a:solidFill>
                <a:latin typeface="Times New Roman"/>
                <a:ea typeface="Times New Roman"/>
                <a:cs typeface="Times New Roman"/>
                <a:sym typeface="Times New Roman"/>
              </a:rPr>
              <a:t>(pp. xi-318)</a:t>
            </a:r>
            <a:r>
              <a:rPr b="1" i="1" lang="en-US" sz="1200" u="none" cap="none" strike="noStrike">
                <a:solidFill>
                  <a:srgbClr val="000000"/>
                </a:solidFill>
                <a:latin typeface="Times New Roman"/>
                <a:ea typeface="Times New Roman"/>
                <a:cs typeface="Times New Roman"/>
                <a:sym typeface="Times New Roman"/>
              </a:rPr>
              <a:t>. </a:t>
            </a:r>
            <a:r>
              <a:rPr b="1" i="0" lang="en-US" sz="1200" u="none" cap="none" strike="noStrike">
                <a:solidFill>
                  <a:srgbClr val="000000"/>
                </a:solidFill>
                <a:latin typeface="Times New Roman"/>
                <a:ea typeface="Times New Roman"/>
                <a:cs typeface="Times New Roman"/>
                <a:sym typeface="Times New Roman"/>
              </a:rPr>
              <a:t>New Brunswick, NJ: Transaction Publishers.</a:t>
            </a:r>
            <a:endParaRPr b="1" i="0" sz="1200" u="none" cap="none" strike="noStrike">
              <a:solidFill>
                <a:srgbClr val="000000"/>
              </a:solidFill>
              <a:latin typeface="Times New Roman"/>
              <a:ea typeface="Times New Roman"/>
              <a:cs typeface="Times New Roman"/>
              <a:sym typeface="Times New Roman"/>
            </a:endParaRPr>
          </a:p>
          <a:p>
            <a:pPr indent="-457200" lvl="0" marL="457200" marR="0" rtl="0" algn="l">
              <a:lnSpc>
                <a:spcPct val="150000"/>
              </a:lnSpc>
              <a:spcBef>
                <a:spcPts val="2100"/>
              </a:spcBef>
              <a:spcAft>
                <a:spcPts val="0"/>
              </a:spcAft>
              <a:buClr>
                <a:schemeClr val="dk1"/>
              </a:buClr>
              <a:buSzPts val="1100"/>
              <a:buFont typeface="Arial"/>
              <a:buNone/>
            </a:pPr>
            <a:r>
              <a:rPr b="1" i="0" lang="en-US" sz="1200" u="none" cap="none" strike="noStrike">
                <a:solidFill>
                  <a:srgbClr val="000000"/>
                </a:solidFill>
                <a:latin typeface="Times New Roman"/>
                <a:ea typeface="Times New Roman"/>
                <a:cs typeface="Times New Roman"/>
                <a:sym typeface="Times New Roman"/>
              </a:rPr>
              <a:t>Ryniker, D. H., &amp; Shoho, A. R. (2001). Student perceptions of their elementary classrooms: Montessori vs. traditional environments.</a:t>
            </a:r>
            <a:r>
              <a:rPr b="1" i="1" lang="en-US" sz="1200" u="none" cap="none" strike="noStrike">
                <a:solidFill>
                  <a:srgbClr val="000000"/>
                </a:solidFill>
                <a:latin typeface="Times New Roman"/>
                <a:ea typeface="Times New Roman"/>
                <a:cs typeface="Times New Roman"/>
                <a:sym typeface="Times New Roman"/>
              </a:rPr>
              <a:t> Montessori life.</a:t>
            </a:r>
            <a:r>
              <a:rPr b="1" i="0" lang="en-US" sz="1200" u="none" cap="none" strike="noStrike">
                <a:solidFill>
                  <a:srgbClr val="000000"/>
                </a:solidFill>
                <a:latin typeface="Times New Roman"/>
                <a:ea typeface="Times New Roman"/>
                <a:cs typeface="Times New Roman"/>
                <a:sym typeface="Times New Roman"/>
              </a:rPr>
              <a:t> (Vol. 13 No. 1, pp. 45-48). New York, NY: American Montessori Society.</a:t>
            </a:r>
            <a:endParaRPr b="1" i="0" sz="1200" u="none" cap="none" strike="noStrike">
              <a:solidFill>
                <a:srgbClr val="000000"/>
              </a:solidFill>
              <a:latin typeface="Times New Roman"/>
              <a:ea typeface="Times New Roman"/>
              <a:cs typeface="Times New Roman"/>
              <a:sym typeface="Times New Roman"/>
            </a:endParaRPr>
          </a:p>
          <a:p>
            <a:pPr indent="-457200" lvl="0" marL="457200" marR="0" rtl="0" algn="l">
              <a:lnSpc>
                <a:spcPct val="150000"/>
              </a:lnSpc>
              <a:spcBef>
                <a:spcPts val="2100"/>
              </a:spcBef>
              <a:spcAft>
                <a:spcPts val="0"/>
              </a:spcAft>
              <a:buClr>
                <a:schemeClr val="dk1"/>
              </a:buClr>
              <a:buSzPts val="1100"/>
              <a:buFont typeface="Arial"/>
              <a:buNone/>
            </a:pPr>
            <a:r>
              <a:rPr b="1" i="0" lang="en-US" sz="1200" u="none" cap="none" strike="noStrike">
                <a:solidFill>
                  <a:srgbClr val="000000"/>
                </a:solidFill>
                <a:latin typeface="Times New Roman"/>
                <a:ea typeface="Times New Roman"/>
                <a:cs typeface="Times New Roman"/>
                <a:sym typeface="Times New Roman"/>
              </a:rPr>
              <a:t>Torrence, M. (2001). Montessori and play: theory vs. practice.</a:t>
            </a:r>
            <a:r>
              <a:rPr b="1" i="1" lang="en-US" sz="1200" u="none" cap="none" strike="noStrike">
                <a:solidFill>
                  <a:srgbClr val="000000"/>
                </a:solidFill>
                <a:latin typeface="Times New Roman"/>
                <a:ea typeface="Times New Roman"/>
                <a:cs typeface="Times New Roman"/>
                <a:sym typeface="Times New Roman"/>
              </a:rPr>
              <a:t> Montessori life.</a:t>
            </a:r>
            <a:r>
              <a:rPr b="1" i="0" lang="en-US" sz="1200" u="none" cap="none" strike="noStrike">
                <a:solidFill>
                  <a:srgbClr val="000000"/>
                </a:solidFill>
                <a:latin typeface="Times New Roman"/>
                <a:ea typeface="Times New Roman"/>
                <a:cs typeface="Times New Roman"/>
                <a:sym typeface="Times New Roman"/>
              </a:rPr>
              <a:t> (Vol. 13 No. 3, pp. 8-11). New York, NY: American Montessori Society.</a:t>
            </a:r>
            <a:endParaRPr b="1" i="0" sz="2000" u="none" cap="none" strike="noStrike">
              <a:solidFill>
                <a:srgbClr val="000000"/>
              </a:solidFill>
              <a:latin typeface="Calibri"/>
              <a:ea typeface="Calibri"/>
              <a:cs typeface="Calibri"/>
              <a:sym typeface="Calibri"/>
            </a:endParaRPr>
          </a:p>
          <a:p>
            <a:pPr indent="-193040" lvl="0" marL="320040" marR="0" rtl="0" algn="l">
              <a:lnSpc>
                <a:spcPct val="111000"/>
              </a:lnSpc>
              <a:spcBef>
                <a:spcPts val="2100"/>
              </a:spcBef>
              <a:spcAft>
                <a:spcPts val="2100"/>
              </a:spcAft>
              <a:buClr>
                <a:srgbClr val="594723"/>
              </a:buClr>
              <a:buSzPts val="2000"/>
              <a:buFont typeface="Corbel"/>
              <a:buNone/>
            </a:pPr>
            <a:r>
              <a:t/>
            </a:r>
            <a:endParaRPr b="0" i="0" sz="2000" u="none" cap="none" strike="noStrike">
              <a:solidFill>
                <a:srgbClr val="000000"/>
              </a:solidFill>
              <a:latin typeface="Calibri"/>
              <a:ea typeface="Calibri"/>
              <a:cs typeface="Calibri"/>
              <a:sym typeface="Calibri"/>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id="87" name="Shape 87"/>
          <p:cNvPicPr preferRelativeResize="0"/>
          <p:nvPr/>
        </p:nvPicPr>
        <p:blipFill rotWithShape="1">
          <a:blip r:embed="rId3">
            <a:alphaModFix amt="19000"/>
          </a:blip>
          <a:srcRect b="0" l="0" r="0" t="0"/>
          <a:stretch/>
        </p:blipFill>
        <p:spPr>
          <a:xfrm>
            <a:off x="0" y="0"/>
            <a:ext cx="12192000" cy="6858000"/>
          </a:xfrm>
          <a:prstGeom prst="rect">
            <a:avLst/>
          </a:prstGeom>
          <a:noFill/>
          <a:ln>
            <a:noFill/>
          </a:ln>
        </p:spPr>
      </p:pic>
      <p:sp>
        <p:nvSpPr>
          <p:cNvPr id="88" name="Shape 88"/>
          <p:cNvSpPr txBox="1"/>
          <p:nvPr>
            <p:ph type="title"/>
          </p:nvPr>
        </p:nvSpPr>
        <p:spPr>
          <a:xfrm>
            <a:off x="5347441" y="263285"/>
            <a:ext cx="6618600" cy="1182505"/>
          </a:xfrm>
          <a:prstGeom prst="rect">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99000"/>
              </a:lnSpc>
              <a:spcBef>
                <a:spcPts val="0"/>
              </a:spcBef>
              <a:spcAft>
                <a:spcPts val="0"/>
              </a:spcAft>
              <a:buClr>
                <a:srgbClr val="594723"/>
              </a:buClr>
              <a:buSzPts val="3959"/>
              <a:buFont typeface="Century Schoolbook"/>
              <a:buNone/>
            </a:pPr>
            <a:r>
              <a:rPr b="0" i="0" lang="en-US" sz="3959" u="none" cap="none" strike="noStrike">
                <a:solidFill>
                  <a:schemeClr val="lt1"/>
                </a:solidFill>
                <a:latin typeface="Century Schoolbook"/>
                <a:ea typeface="Century Schoolbook"/>
                <a:cs typeface="Century Schoolbook"/>
                <a:sym typeface="Century Schoolbook"/>
              </a:rPr>
              <a:t>Introduction of Topic</a:t>
            </a:r>
            <a:endParaRPr b="0" i="0" sz="4400" u="none" cap="none" strike="noStrike">
              <a:solidFill>
                <a:schemeClr val="lt1"/>
              </a:solidFill>
              <a:latin typeface="Century Schoolbook"/>
              <a:ea typeface="Century Schoolbook"/>
              <a:cs typeface="Century Schoolbook"/>
              <a:sym typeface="Century Schoolbook"/>
            </a:endParaRPr>
          </a:p>
        </p:txBody>
      </p:sp>
      <p:sp>
        <p:nvSpPr>
          <p:cNvPr id="89" name="Shape 89"/>
          <p:cNvSpPr txBox="1"/>
          <p:nvPr>
            <p:ph idx="2" type="body"/>
          </p:nvPr>
        </p:nvSpPr>
        <p:spPr>
          <a:xfrm>
            <a:off x="5347441" y="3786308"/>
            <a:ext cx="6618600" cy="2528111"/>
          </a:xfrm>
          <a:prstGeom prst="rect">
            <a:avLst/>
          </a:prstGeom>
          <a:gradFill>
            <a:gsLst>
              <a:gs pos="0">
                <a:srgbClr val="FFA07C"/>
              </a:gs>
              <a:gs pos="35000">
                <a:srgbClr val="FFBDA5"/>
              </a:gs>
              <a:gs pos="100000">
                <a:srgbClr val="FFE3D9"/>
              </a:gs>
            </a:gsLst>
            <a:lin ang="16200000" scaled="0"/>
          </a:gradFill>
          <a:ln cap="flat" cmpd="sng" w="9525">
            <a:solidFill>
              <a:srgbClr val="EE6800"/>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4723"/>
              </a:buClr>
              <a:buSzPts val="2000"/>
              <a:buFont typeface="Corbel"/>
              <a:buNone/>
            </a:pPr>
            <a:r>
              <a:rPr b="0" i="0" lang="en-US" sz="2000" u="none" cap="none" strike="noStrike">
                <a:solidFill>
                  <a:srgbClr val="000000"/>
                </a:solidFill>
                <a:latin typeface="Times New Roman"/>
                <a:ea typeface="Times New Roman"/>
                <a:cs typeface="Times New Roman"/>
                <a:sym typeface="Times New Roman"/>
              </a:rPr>
              <a:t>Important points to consider:</a:t>
            </a:r>
            <a:endParaRPr b="0" i="0" sz="20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594723"/>
              </a:buClr>
              <a:buSzPts val="2000"/>
              <a:buFont typeface="Corbel"/>
              <a:buNone/>
            </a:pPr>
            <a:r>
              <a:t/>
            </a:r>
            <a:endParaRPr b="0" i="0" sz="2000" u="none" cap="none" strike="noStrike">
              <a:solidFill>
                <a:srgbClr val="000000"/>
              </a:solidFill>
              <a:latin typeface="Times New Roman"/>
              <a:ea typeface="Times New Roman"/>
              <a:cs typeface="Times New Roman"/>
              <a:sym typeface="Times New Roman"/>
            </a:endParaRPr>
          </a:p>
          <a:p>
            <a:pPr indent="-320040" lvl="0" marL="320040" marR="0" rtl="0" algn="l">
              <a:lnSpc>
                <a:spcPct val="100000"/>
              </a:lnSpc>
              <a:spcBef>
                <a:spcPts val="0"/>
              </a:spcBef>
              <a:spcAft>
                <a:spcPts val="0"/>
              </a:spcAft>
              <a:buClr>
                <a:srgbClr val="000000"/>
              </a:buClr>
              <a:buSzPts val="2000"/>
              <a:buFont typeface="Times New Roman"/>
              <a:buChar char="●"/>
            </a:pPr>
            <a:r>
              <a:rPr b="0" i="0" lang="en-US" sz="2000" u="none" cap="none" strike="noStrike">
                <a:solidFill>
                  <a:srgbClr val="000000"/>
                </a:solidFill>
                <a:latin typeface="Times New Roman"/>
                <a:ea typeface="Times New Roman"/>
                <a:cs typeface="Times New Roman"/>
                <a:sym typeface="Times New Roman"/>
              </a:rPr>
              <a:t>Montessori’s ideology can be </a:t>
            </a:r>
            <a:r>
              <a:rPr b="0" i="1" lang="en-US" sz="2000" u="none" cap="none" strike="noStrike">
                <a:solidFill>
                  <a:srgbClr val="000000"/>
                </a:solidFill>
                <a:latin typeface="Times New Roman"/>
                <a:ea typeface="Times New Roman"/>
                <a:cs typeface="Times New Roman"/>
                <a:sym typeface="Times New Roman"/>
              </a:rPr>
              <a:t>applied </a:t>
            </a:r>
            <a:r>
              <a:rPr b="0" i="0" lang="en-US" sz="2000" u="none" cap="none" strike="noStrike">
                <a:solidFill>
                  <a:srgbClr val="000000"/>
                </a:solidFill>
                <a:latin typeface="Times New Roman"/>
                <a:ea typeface="Times New Roman"/>
                <a:cs typeface="Times New Roman"/>
                <a:sym typeface="Times New Roman"/>
              </a:rPr>
              <a:t>to any classroom environment.</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594723"/>
              </a:buClr>
              <a:buSzPts val="2000"/>
              <a:buFont typeface="Corbel"/>
              <a:buNone/>
            </a:pPr>
            <a:r>
              <a:t/>
            </a:r>
            <a:endParaRPr b="0" i="0" sz="2000" u="none" cap="none" strike="noStrike">
              <a:solidFill>
                <a:srgbClr val="000000"/>
              </a:solidFill>
              <a:latin typeface="Times New Roman"/>
              <a:ea typeface="Times New Roman"/>
              <a:cs typeface="Times New Roman"/>
              <a:sym typeface="Times New Roman"/>
            </a:endParaRPr>
          </a:p>
          <a:p>
            <a:pPr indent="-320040" lvl="0" marL="320040" marR="0" rtl="0" algn="l">
              <a:lnSpc>
                <a:spcPct val="100000"/>
              </a:lnSpc>
              <a:spcBef>
                <a:spcPts val="0"/>
              </a:spcBef>
              <a:spcAft>
                <a:spcPts val="0"/>
              </a:spcAft>
              <a:buClr>
                <a:srgbClr val="000000"/>
              </a:buClr>
              <a:buSzPts val="2000"/>
              <a:buFont typeface="Times New Roman"/>
              <a:buChar char="●"/>
            </a:pPr>
            <a:r>
              <a:rPr b="0" i="0" lang="en-US" sz="2000" u="none" cap="none" strike="noStrike">
                <a:solidFill>
                  <a:srgbClr val="000000"/>
                </a:solidFill>
                <a:latin typeface="Times New Roman"/>
                <a:ea typeface="Times New Roman"/>
                <a:cs typeface="Times New Roman"/>
                <a:sym typeface="Times New Roman"/>
              </a:rPr>
              <a:t>However, Montessori’s methods may not be universally </a:t>
            </a:r>
            <a:r>
              <a:rPr b="0" i="1" lang="en-US" sz="2000" u="none" cap="none" strike="noStrike">
                <a:solidFill>
                  <a:srgbClr val="000000"/>
                </a:solidFill>
                <a:latin typeface="Times New Roman"/>
                <a:ea typeface="Times New Roman"/>
                <a:cs typeface="Times New Roman"/>
                <a:sym typeface="Times New Roman"/>
              </a:rPr>
              <a:t>accepted </a:t>
            </a:r>
            <a:r>
              <a:rPr b="0" i="0" lang="en-US" sz="2000" u="none" cap="none" strike="noStrike">
                <a:solidFill>
                  <a:srgbClr val="000000"/>
                </a:solidFill>
                <a:latin typeface="Times New Roman"/>
                <a:ea typeface="Times New Roman"/>
                <a:cs typeface="Times New Roman"/>
                <a:sym typeface="Times New Roman"/>
              </a:rPr>
              <a:t>in common school systems.</a:t>
            </a:r>
            <a:endParaRPr b="0" i="0" sz="2000" u="none" cap="none" strike="noStrike">
              <a:solidFill>
                <a:srgbClr val="000000"/>
              </a:solidFill>
              <a:latin typeface="Times New Roman"/>
              <a:ea typeface="Times New Roman"/>
              <a:cs typeface="Times New Roman"/>
              <a:sym typeface="Times New Roman"/>
            </a:endParaRPr>
          </a:p>
        </p:txBody>
      </p:sp>
      <p:sp>
        <p:nvSpPr>
          <p:cNvPr id="90" name="Shape 90"/>
          <p:cNvSpPr txBox="1"/>
          <p:nvPr>
            <p:ph idx="2" type="body"/>
          </p:nvPr>
        </p:nvSpPr>
        <p:spPr>
          <a:xfrm>
            <a:off x="5347441" y="1676172"/>
            <a:ext cx="6618600" cy="1879755"/>
          </a:xfrm>
          <a:prstGeom prst="rect">
            <a:avLst/>
          </a:prstGeom>
          <a:gradFill>
            <a:gsLst>
              <a:gs pos="0">
                <a:srgbClr val="FFA07C"/>
              </a:gs>
              <a:gs pos="35000">
                <a:srgbClr val="FFBDA5"/>
              </a:gs>
              <a:gs pos="100000">
                <a:srgbClr val="FFE3D9"/>
              </a:gs>
            </a:gsLst>
            <a:lin ang="16200000" scaled="0"/>
          </a:gradFill>
          <a:ln cap="flat" cmpd="sng" w="9525">
            <a:solidFill>
              <a:srgbClr val="EE6800"/>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11000"/>
              </a:lnSpc>
              <a:spcBef>
                <a:spcPts val="0"/>
              </a:spcBef>
              <a:spcAft>
                <a:spcPts val="0"/>
              </a:spcAft>
              <a:buClr>
                <a:srgbClr val="594723"/>
              </a:buClr>
              <a:buSzPts val="2000"/>
              <a:buFont typeface="Corbel"/>
              <a:buNone/>
            </a:pPr>
            <a:r>
              <a:rPr b="0" i="0" lang="en-US" sz="2000" u="none" cap="none" strike="noStrike">
                <a:solidFill>
                  <a:srgbClr val="000000"/>
                </a:solidFill>
                <a:latin typeface="Times New Roman"/>
                <a:ea typeface="Times New Roman"/>
                <a:cs typeface="Times New Roman"/>
                <a:sym typeface="Times New Roman"/>
              </a:rPr>
              <a:t>Who was Maria Montessori (1870-1952)?</a:t>
            </a:r>
            <a:endParaRPr b="0" i="0" sz="2000" u="none" cap="none" strike="noStrike">
              <a:solidFill>
                <a:srgbClr val="000000"/>
              </a:solidFill>
              <a:latin typeface="Calibri"/>
              <a:ea typeface="Calibri"/>
              <a:cs typeface="Calibri"/>
              <a:sym typeface="Calibri"/>
            </a:endParaRPr>
          </a:p>
          <a:p>
            <a:pPr indent="0" lvl="0" marL="0" marR="0" rtl="0" algn="l">
              <a:lnSpc>
                <a:spcPct val="111000"/>
              </a:lnSpc>
              <a:spcBef>
                <a:spcPts val="0"/>
              </a:spcBef>
              <a:spcAft>
                <a:spcPts val="0"/>
              </a:spcAft>
              <a:buClr>
                <a:srgbClr val="594723"/>
              </a:buClr>
              <a:buSzPts val="2000"/>
              <a:buFont typeface="Corbel"/>
              <a:buNone/>
            </a:pPr>
            <a:r>
              <a:t/>
            </a:r>
            <a:endParaRPr b="0" i="0" sz="2000" u="none" cap="none" strike="noStrike">
              <a:solidFill>
                <a:srgbClr val="000000"/>
              </a:solidFill>
              <a:latin typeface="Times New Roman"/>
              <a:ea typeface="Times New Roman"/>
              <a:cs typeface="Times New Roman"/>
              <a:sym typeface="Times New Roman"/>
            </a:endParaRPr>
          </a:p>
          <a:p>
            <a:pPr indent="-320040" lvl="0" marL="320040" marR="0" rtl="0" algn="l">
              <a:lnSpc>
                <a:spcPct val="100000"/>
              </a:lnSpc>
              <a:spcBef>
                <a:spcPts val="0"/>
              </a:spcBef>
              <a:spcAft>
                <a:spcPts val="0"/>
              </a:spcAft>
              <a:buClr>
                <a:srgbClr val="000000"/>
              </a:buClr>
              <a:buSzPts val="2000"/>
              <a:buFont typeface="Times New Roman"/>
              <a:buChar char="●"/>
            </a:pPr>
            <a:r>
              <a:rPr b="0" i="0" lang="en-US" sz="2000" u="none" cap="none" strike="noStrike">
                <a:solidFill>
                  <a:srgbClr val="000000"/>
                </a:solidFill>
                <a:latin typeface="Times New Roman"/>
                <a:ea typeface="Times New Roman"/>
                <a:cs typeface="Times New Roman"/>
                <a:sym typeface="Times New Roman"/>
              </a:rPr>
              <a:t>Renowned Italian physician and educator best known for her philosophy of education</a:t>
            </a:r>
            <a:endParaRPr b="0" i="0" sz="2000" u="none" cap="none" strike="noStrike">
              <a:solidFill>
                <a:srgbClr val="000000"/>
              </a:solidFill>
              <a:latin typeface="Times New Roman"/>
              <a:ea typeface="Times New Roman"/>
              <a:cs typeface="Times New Roman"/>
              <a:sym typeface="Times New Roman"/>
            </a:endParaRPr>
          </a:p>
        </p:txBody>
      </p:sp>
      <p:pic>
        <p:nvPicPr>
          <p:cNvPr id="91" name="Shape 91"/>
          <p:cNvPicPr preferRelativeResize="0"/>
          <p:nvPr/>
        </p:nvPicPr>
        <p:blipFill rotWithShape="1">
          <a:blip r:embed="rId4">
            <a:alphaModFix/>
          </a:blip>
          <a:srcRect b="4870" l="0" r="0" t="0"/>
          <a:stretch/>
        </p:blipFill>
        <p:spPr>
          <a:xfrm>
            <a:off x="155274" y="263286"/>
            <a:ext cx="4966288" cy="4705529"/>
          </a:xfrm>
          <a:prstGeom prst="rect">
            <a:avLst/>
          </a:prstGeom>
          <a:noFill/>
          <a:ln>
            <a:noFill/>
          </a:ln>
        </p:spPr>
      </p:pic>
      <p:pic>
        <p:nvPicPr>
          <p:cNvPr id="92" name="Shape 92"/>
          <p:cNvPicPr preferRelativeResize="0"/>
          <p:nvPr/>
        </p:nvPicPr>
        <p:blipFill rotWithShape="1">
          <a:blip r:embed="rId5">
            <a:alphaModFix/>
          </a:blip>
          <a:srcRect b="0" l="0" r="0" t="0"/>
          <a:stretch/>
        </p:blipFill>
        <p:spPr>
          <a:xfrm>
            <a:off x="637089" y="4813533"/>
            <a:ext cx="4002657" cy="2089815"/>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Shape 244"/>
          <p:cNvPicPr preferRelativeResize="0"/>
          <p:nvPr>
            <p:ph idx="1" type="body"/>
          </p:nvPr>
        </p:nvPicPr>
        <p:blipFill rotWithShape="1">
          <a:blip r:embed="rId3">
            <a:alphaModFix amt="15000"/>
          </a:blip>
          <a:srcRect b="0" l="0" r="0" t="0"/>
          <a:stretch/>
        </p:blipFill>
        <p:spPr>
          <a:xfrm>
            <a:off x="25" y="-25"/>
            <a:ext cx="12192000" cy="6858000"/>
          </a:xfrm>
          <a:prstGeom prst="rect">
            <a:avLst/>
          </a:prstGeom>
          <a:noFill/>
          <a:ln>
            <a:noFill/>
          </a:ln>
        </p:spPr>
      </p:pic>
      <p:sp>
        <p:nvSpPr>
          <p:cNvPr id="245" name="Shape 245"/>
          <p:cNvSpPr txBox="1"/>
          <p:nvPr>
            <p:ph type="title"/>
          </p:nvPr>
        </p:nvSpPr>
        <p:spPr>
          <a:xfrm>
            <a:off x="415600" y="740800"/>
            <a:ext cx="3744000" cy="1007700"/>
          </a:xfrm>
          <a:prstGeom prst="rect">
            <a:avLst/>
          </a:prstGeom>
          <a:solidFill>
            <a:schemeClr val="lt2"/>
          </a:solidFill>
          <a:ln cap="flat" cmpd="sng" w="38100">
            <a:solidFill>
              <a:srgbClr val="B38F4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9000"/>
              </a:lnSpc>
              <a:spcBef>
                <a:spcPts val="0"/>
              </a:spcBef>
              <a:spcAft>
                <a:spcPts val="0"/>
              </a:spcAft>
              <a:buClr>
                <a:srgbClr val="594723"/>
              </a:buClr>
              <a:buSzPts val="4400"/>
              <a:buFont typeface="Century Schoolbook"/>
              <a:buNone/>
            </a:pPr>
            <a:r>
              <a:rPr b="0" i="0" lang="en-US" sz="4400" u="none" cap="none" strike="noStrike">
                <a:solidFill>
                  <a:srgbClr val="F3F3F3"/>
                </a:solidFill>
                <a:latin typeface="Century Schoolbook"/>
                <a:ea typeface="Century Schoolbook"/>
                <a:cs typeface="Century Schoolbook"/>
                <a:sym typeface="Century Schoolbook"/>
              </a:rPr>
              <a:t>Thank you!</a:t>
            </a:r>
            <a:endParaRPr b="1" i="0" sz="3200" u="none" cap="none" strike="noStrike">
              <a:solidFill>
                <a:srgbClr val="F3F3F3"/>
              </a:solidFill>
              <a:latin typeface="PT Sans Narrow"/>
              <a:ea typeface="PT Sans Narrow"/>
              <a:cs typeface="PT Sans Narrow"/>
              <a:sym typeface="PT Sans Narrow"/>
            </a:endParaRPr>
          </a:p>
        </p:txBody>
      </p:sp>
      <p:sp>
        <p:nvSpPr>
          <p:cNvPr id="246" name="Shape 246"/>
          <p:cNvSpPr txBox="1"/>
          <p:nvPr>
            <p:ph idx="1" type="body"/>
          </p:nvPr>
        </p:nvSpPr>
        <p:spPr>
          <a:xfrm>
            <a:off x="415600" y="2157600"/>
            <a:ext cx="3744000" cy="2895600"/>
          </a:xfrm>
          <a:prstGeom prst="rect">
            <a:avLst/>
          </a:prstGeom>
          <a:solidFill>
            <a:srgbClr val="FFFFFF"/>
          </a:solidFill>
          <a:ln cap="flat" cmpd="sng" w="38100">
            <a:solidFill>
              <a:srgbClr val="B38F47"/>
            </a:solidFill>
            <a:prstDash val="solid"/>
            <a:round/>
            <a:headEnd len="sm" w="sm" type="none"/>
            <a:tailEnd len="sm" w="sm" type="none"/>
          </a:ln>
        </p:spPr>
        <p:txBody>
          <a:bodyPr anchorCtr="0" anchor="t" bIns="45700" lIns="91425" spcFirstLastPara="1" rIns="91425" wrap="square" tIns="45700">
            <a:noAutofit/>
          </a:bodyPr>
          <a:lstStyle/>
          <a:p>
            <a:pPr indent="-387350" lvl="0" marL="457200" marR="0" rtl="0" algn="l">
              <a:lnSpc>
                <a:spcPct val="150000"/>
              </a:lnSpc>
              <a:spcBef>
                <a:spcPts val="0"/>
              </a:spcBef>
              <a:spcAft>
                <a:spcPts val="0"/>
              </a:spcAft>
              <a:buClr>
                <a:srgbClr val="000000"/>
              </a:buClr>
              <a:buSzPts val="2500"/>
              <a:buFont typeface="Times New Roman"/>
              <a:buChar char="●"/>
            </a:pPr>
            <a:r>
              <a:rPr b="0" i="0" lang="en-US" sz="2500" u="none" cap="none" strike="noStrike">
                <a:solidFill>
                  <a:srgbClr val="000000"/>
                </a:solidFill>
                <a:latin typeface="Times New Roman"/>
                <a:ea typeface="Times New Roman"/>
                <a:cs typeface="Times New Roman"/>
                <a:sym typeface="Times New Roman"/>
              </a:rPr>
              <a:t>Dr. Cynthia B. Ramsey</a:t>
            </a:r>
            <a:endParaRPr b="0" i="0" sz="2500" u="none" cap="none" strike="noStrike">
              <a:solidFill>
                <a:srgbClr val="000000"/>
              </a:solidFill>
              <a:latin typeface="Times New Roman"/>
              <a:ea typeface="Times New Roman"/>
              <a:cs typeface="Times New Roman"/>
              <a:sym typeface="Times New Roman"/>
            </a:endParaRPr>
          </a:p>
          <a:p>
            <a:pPr indent="-387350" lvl="0" marL="457200" marR="0" rtl="0" algn="l">
              <a:lnSpc>
                <a:spcPct val="150000"/>
              </a:lnSpc>
              <a:spcBef>
                <a:spcPts val="0"/>
              </a:spcBef>
              <a:spcAft>
                <a:spcPts val="0"/>
              </a:spcAft>
              <a:buClr>
                <a:srgbClr val="000000"/>
              </a:buClr>
              <a:buSzPts val="2500"/>
              <a:buFont typeface="Times New Roman"/>
              <a:buChar char="●"/>
            </a:pPr>
            <a:r>
              <a:rPr b="0" i="0" lang="en-US" sz="2500" u="none" cap="none" strike="noStrike">
                <a:solidFill>
                  <a:srgbClr val="000000"/>
                </a:solidFill>
                <a:latin typeface="Times New Roman"/>
                <a:ea typeface="Times New Roman"/>
                <a:cs typeface="Times New Roman"/>
                <a:sym typeface="Times New Roman"/>
              </a:rPr>
              <a:t>Dr. Kara E. Dean</a:t>
            </a:r>
            <a:endParaRPr b="0" i="0" sz="2500" u="none" cap="none" strike="noStrike">
              <a:solidFill>
                <a:srgbClr val="000000"/>
              </a:solidFill>
              <a:latin typeface="Times New Roman"/>
              <a:ea typeface="Times New Roman"/>
              <a:cs typeface="Times New Roman"/>
              <a:sym typeface="Times New Roman"/>
            </a:endParaRPr>
          </a:p>
          <a:p>
            <a:pPr indent="-387350" lvl="0" marL="457200" marR="0" rtl="0" algn="l">
              <a:lnSpc>
                <a:spcPct val="150000"/>
              </a:lnSpc>
              <a:spcBef>
                <a:spcPts val="0"/>
              </a:spcBef>
              <a:spcAft>
                <a:spcPts val="0"/>
              </a:spcAft>
              <a:buClr>
                <a:srgbClr val="000000"/>
              </a:buClr>
              <a:buSzPts val="2500"/>
              <a:buFont typeface="Times New Roman"/>
              <a:buChar char="●"/>
            </a:pPr>
            <a:r>
              <a:rPr b="0" i="0" lang="en-US" sz="2500" u="none" cap="none" strike="noStrike">
                <a:solidFill>
                  <a:srgbClr val="000000"/>
                </a:solidFill>
                <a:latin typeface="Times New Roman"/>
                <a:ea typeface="Times New Roman"/>
                <a:cs typeface="Times New Roman"/>
                <a:sym typeface="Times New Roman"/>
              </a:rPr>
              <a:t>Montessori Children’s House of Lynchburg, Virginia</a:t>
            </a:r>
            <a:endParaRPr b="0" i="0" sz="2500" u="none" cap="none" strike="noStrike">
              <a:solidFill>
                <a:srgbClr val="000000"/>
              </a:solidFill>
              <a:latin typeface="Times New Roman"/>
              <a:ea typeface="Times New Roman"/>
              <a:cs typeface="Times New Roman"/>
              <a:sym typeface="Times New Roman"/>
            </a:endParaRPr>
          </a:p>
        </p:txBody>
      </p:sp>
      <p:pic>
        <p:nvPicPr>
          <p:cNvPr id="247" name="Shape 247"/>
          <p:cNvPicPr preferRelativeResize="0"/>
          <p:nvPr/>
        </p:nvPicPr>
        <p:blipFill rotWithShape="1">
          <a:blip r:embed="rId4">
            <a:alphaModFix/>
          </a:blip>
          <a:srcRect b="0" l="0" r="0" t="0"/>
          <a:stretch/>
        </p:blipFill>
        <p:spPr>
          <a:xfrm>
            <a:off x="4629125" y="792512"/>
            <a:ext cx="7030576" cy="5272925"/>
          </a:xfrm>
          <a:prstGeom prst="rect">
            <a:avLst/>
          </a:prstGeom>
          <a:noFill/>
          <a:ln cap="flat" cmpd="sng" w="76200">
            <a:solidFill>
              <a:schemeClr val="accent3"/>
            </a:solidFill>
            <a:prstDash val="solid"/>
            <a:round/>
            <a:headEnd len="sm" w="sm" type="none"/>
            <a:tailEnd len="sm" w="sm" type="none"/>
          </a:ln>
          <a:effectLst>
            <a:outerShdw blurRad="228600" rotWithShape="0" algn="bl" dir="4020000" dist="76200">
              <a:srgbClr val="000000">
                <a:alpha val="49411"/>
              </a:srgbClr>
            </a:outerShdw>
          </a:effectLst>
        </p:spPr>
      </p:pic>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pic>
        <p:nvPicPr>
          <p:cNvPr id="252" name="Shape 252"/>
          <p:cNvPicPr preferRelativeResize="0"/>
          <p:nvPr/>
        </p:nvPicPr>
        <p:blipFill rotWithShape="1">
          <a:blip r:embed="rId3">
            <a:alphaModFix amt="18000"/>
          </a:blip>
          <a:srcRect b="0" l="0" r="0" t="0"/>
          <a:stretch/>
        </p:blipFill>
        <p:spPr>
          <a:xfrm>
            <a:off x="0" y="0"/>
            <a:ext cx="12192000" cy="6858000"/>
          </a:xfrm>
          <a:prstGeom prst="rect">
            <a:avLst/>
          </a:prstGeom>
          <a:noFill/>
          <a:ln>
            <a:noFill/>
          </a:ln>
        </p:spPr>
      </p:pic>
      <p:pic>
        <p:nvPicPr>
          <p:cNvPr id="253" name="Shape 253"/>
          <p:cNvPicPr preferRelativeResize="0"/>
          <p:nvPr/>
        </p:nvPicPr>
        <p:blipFill rotWithShape="1">
          <a:blip r:embed="rId4">
            <a:alphaModFix/>
          </a:blip>
          <a:srcRect b="0" l="0" r="0" t="0"/>
          <a:stretch/>
        </p:blipFill>
        <p:spPr>
          <a:xfrm>
            <a:off x="2833113" y="269225"/>
            <a:ext cx="6525775" cy="6319550"/>
          </a:xfrm>
          <a:prstGeom prst="rect">
            <a:avLst/>
          </a:prstGeom>
          <a:noFill/>
          <a:ln>
            <a:noFill/>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nvSpPr>
        <p:spPr>
          <a:xfrm>
            <a:off x="0" y="52755"/>
            <a:ext cx="12192000" cy="6761331"/>
          </a:xfrm>
          <a:prstGeom prst="rect">
            <a:avLst/>
          </a:prstGeom>
          <a:gradFill>
            <a:gsLst>
              <a:gs pos="0">
                <a:srgbClr val="85FFFD"/>
              </a:gs>
              <a:gs pos="100000">
                <a:srgbClr val="489A88"/>
              </a:gs>
            </a:gsLst>
            <a:path path="circle">
              <a:fillToRect b="50%" l="50%" r="50%" t="50%"/>
            </a:path>
            <a:tileRect/>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59" name="Shape 259"/>
          <p:cNvPicPr preferRelativeResize="0"/>
          <p:nvPr/>
        </p:nvPicPr>
        <p:blipFill rotWithShape="1">
          <a:blip r:embed="rId3">
            <a:alphaModFix/>
          </a:blip>
          <a:srcRect b="0" l="0" r="0" t="0"/>
          <a:stretch/>
        </p:blipFill>
        <p:spPr>
          <a:xfrm>
            <a:off x="698500" y="889000"/>
            <a:ext cx="10795000" cy="5080000"/>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AC5A1">
            <a:alpha val="58823"/>
          </a:srgbClr>
        </a:solidFill>
      </p:bgPr>
    </p:bg>
    <p:spTree>
      <p:nvGrpSpPr>
        <p:cNvPr id="263" name="Shape 263"/>
        <p:cNvGrpSpPr/>
        <p:nvPr/>
      </p:nvGrpSpPr>
      <p:grpSpPr>
        <a:xfrm>
          <a:off x="0" y="0"/>
          <a:ext cx="0" cy="0"/>
          <a:chOff x="0" y="0"/>
          <a:chExt cx="0" cy="0"/>
        </a:xfrm>
      </p:grpSpPr>
      <p:sp>
        <p:nvSpPr>
          <p:cNvPr id="264" name="Shape 264"/>
          <p:cNvSpPr txBox="1"/>
          <p:nvPr>
            <p:ph type="ctrTitle"/>
          </p:nvPr>
        </p:nvSpPr>
        <p:spPr>
          <a:xfrm>
            <a:off x="2093550" y="1498950"/>
            <a:ext cx="8004900" cy="24885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chemeClr val="accent1"/>
              </a:buClr>
              <a:buSzPts val="7200"/>
              <a:buFont typeface="PT Sans Narrow"/>
              <a:buNone/>
            </a:pPr>
            <a:r>
              <a:rPr b="1" i="0" lang="en-US" sz="7200" u="none" cap="none" strike="noStrike">
                <a:solidFill>
                  <a:schemeClr val="accent1"/>
                </a:solidFill>
                <a:latin typeface="PT Sans Narrow"/>
                <a:ea typeface="PT Sans Narrow"/>
                <a:cs typeface="PT Sans Narrow"/>
                <a:sym typeface="PT Sans Narrow"/>
              </a:rPr>
              <a:t>Making Music with Maria Montessori</a:t>
            </a:r>
            <a:endParaRPr b="1" i="0" sz="7200" u="none" cap="none" strike="noStrike">
              <a:solidFill>
                <a:schemeClr val="accent1"/>
              </a:solidFill>
              <a:latin typeface="PT Sans Narrow"/>
              <a:ea typeface="PT Sans Narrow"/>
              <a:cs typeface="PT Sans Narrow"/>
              <a:sym typeface="PT Sans Narrow"/>
            </a:endParaRPr>
          </a:p>
        </p:txBody>
      </p:sp>
      <p:sp>
        <p:nvSpPr>
          <p:cNvPr id="265" name="Shape 265"/>
          <p:cNvSpPr txBox="1"/>
          <p:nvPr>
            <p:ph idx="1" type="subTitle"/>
          </p:nvPr>
        </p:nvSpPr>
        <p:spPr>
          <a:xfrm>
            <a:off x="2848958" y="3900427"/>
            <a:ext cx="6494100" cy="1056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3200"/>
              <a:buFont typeface="Open Sans"/>
              <a:buNone/>
            </a:pPr>
            <a:r>
              <a:rPr b="0" i="0" lang="en-US" sz="3200" u="none" cap="none" strike="noStrike">
                <a:solidFill>
                  <a:schemeClr val="dk2"/>
                </a:solidFill>
                <a:latin typeface="Open Sans"/>
                <a:ea typeface="Open Sans"/>
                <a:cs typeface="Open Sans"/>
                <a:sym typeface="Open Sans"/>
              </a:rPr>
              <a:t>A Pedagogical Analysis of Montessori’s </a:t>
            </a:r>
            <a:r>
              <a:rPr lang="en-US"/>
              <a:t>M</a:t>
            </a:r>
            <a:r>
              <a:rPr b="0" i="0" lang="en-US" sz="3200" u="none" cap="none" strike="noStrike">
                <a:solidFill>
                  <a:schemeClr val="dk2"/>
                </a:solidFill>
                <a:latin typeface="Open Sans"/>
                <a:ea typeface="Open Sans"/>
                <a:cs typeface="Open Sans"/>
                <a:sym typeface="Open Sans"/>
              </a:rPr>
              <a:t>ethodology</a:t>
            </a:r>
            <a:br>
              <a:rPr b="0" i="0" lang="en-US" sz="3200" u="none" cap="none" strike="noStrike">
                <a:solidFill>
                  <a:schemeClr val="dk2"/>
                </a:solidFill>
                <a:latin typeface="Open Sans"/>
                <a:ea typeface="Open Sans"/>
                <a:cs typeface="Open Sans"/>
                <a:sym typeface="Open Sans"/>
              </a:rPr>
            </a:br>
            <a:endParaRPr b="0" i="0" sz="3200" u="none" cap="none" strike="noStrike">
              <a:solidFill>
                <a:schemeClr val="dk2"/>
              </a:solidFill>
              <a:latin typeface="Open Sans"/>
              <a:ea typeface="Open Sans"/>
              <a:cs typeface="Open Sans"/>
              <a:sym typeface="Open Sans"/>
            </a:endParaRPr>
          </a:p>
        </p:txBody>
      </p:sp>
      <p:sp>
        <p:nvSpPr>
          <p:cNvPr id="266" name="Shape 266"/>
          <p:cNvSpPr txBox="1"/>
          <p:nvPr/>
        </p:nvSpPr>
        <p:spPr>
          <a:xfrm>
            <a:off x="3650250" y="5799075"/>
            <a:ext cx="6448200" cy="589852"/>
          </a:xfrm>
          <a:prstGeom prst="rect">
            <a:avLst/>
          </a:prstGeom>
          <a:gradFill>
            <a:gsLst>
              <a:gs pos="0">
                <a:srgbClr val="FF6800"/>
              </a:gs>
              <a:gs pos="100000">
                <a:srgbClr val="FF976D"/>
              </a:gs>
            </a:gsLst>
            <a:lin ang="16200000" scaled="0"/>
          </a:gradFill>
          <a:ln>
            <a:noFill/>
          </a:ln>
          <a:effectLst>
            <a:outerShdw blurRad="40000" rotWithShape="0" dir="5400000" dist="23000">
              <a:srgbClr val="000000">
                <a:alpha val="3490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2000" u="none" cap="none" strike="noStrike">
                <a:solidFill>
                  <a:schemeClr val="lt1"/>
                </a:solidFill>
                <a:latin typeface="Arial"/>
                <a:ea typeface="Arial"/>
                <a:cs typeface="Arial"/>
                <a:sym typeface="Arial"/>
              </a:rPr>
              <a:t>Renee Banks, Leray Wingo, Sarah Young</a:t>
            </a:r>
            <a:endParaRPr b="0" i="0" sz="2000" u="none" cap="none" strike="noStrike">
              <a:solidFill>
                <a:schemeClr val="lt1"/>
              </a:solidFill>
              <a:latin typeface="Arial"/>
              <a:ea typeface="Arial"/>
              <a:cs typeface="Arial"/>
              <a:sym typeface="Arial"/>
            </a:endParaRPr>
          </a:p>
        </p:txBody>
      </p:sp>
      <p:pic>
        <p:nvPicPr>
          <p:cNvPr id="267" name="Shape 267"/>
          <p:cNvPicPr preferRelativeResize="0"/>
          <p:nvPr/>
        </p:nvPicPr>
        <p:blipFill rotWithShape="1">
          <a:blip r:embed="rId3">
            <a:alphaModFix/>
          </a:blip>
          <a:srcRect b="0" l="0" r="0" t="0"/>
          <a:stretch/>
        </p:blipFill>
        <p:spPr>
          <a:xfrm>
            <a:off x="152400" y="4139850"/>
            <a:ext cx="2544159" cy="2544159"/>
          </a:xfrm>
          <a:prstGeom prst="rect">
            <a:avLst/>
          </a:prstGeom>
          <a:noFill/>
          <a:ln>
            <a:noFill/>
          </a:ln>
          <a:effectLst>
            <a:outerShdw blurRad="271463" rotWithShape="0" algn="bl" dir="2880000" dist="47625">
              <a:srgbClr val="000000">
                <a:alpha val="49411"/>
              </a:srgbClr>
            </a:outerShdw>
          </a:effectLst>
        </p:spPr>
      </p:pic>
      <p:sp>
        <p:nvSpPr>
          <p:cNvPr id="268" name="Shape 268"/>
          <p:cNvSpPr txBox="1"/>
          <p:nvPr/>
        </p:nvSpPr>
        <p:spPr>
          <a:xfrm>
            <a:off x="2093550" y="142700"/>
            <a:ext cx="8004900" cy="1056900"/>
          </a:xfrm>
          <a:prstGeom prst="rect">
            <a:avLst/>
          </a:prstGeom>
          <a:solidFill>
            <a:schemeClr val="accent3"/>
          </a:solidFill>
          <a:ln cap="flat" cmpd="sng" w="19050">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accent1"/>
              </a:buClr>
              <a:buSzPts val="7200"/>
              <a:buFont typeface="PT Sans Narrow"/>
              <a:buNone/>
            </a:pPr>
            <a:r>
              <a:rPr b="1" i="0" lang="en-US" sz="7200" u="none" cap="none" strike="noStrike">
                <a:solidFill>
                  <a:srgbClr val="FFFFFF"/>
                </a:solidFill>
                <a:latin typeface="PT Sans Narrow"/>
                <a:ea typeface="PT Sans Narrow"/>
                <a:cs typeface="PT Sans Narrow"/>
                <a:sym typeface="PT Sans Narrow"/>
              </a:rPr>
              <a:t>Questions?</a:t>
            </a:r>
            <a:endParaRPr b="1" i="0" sz="7200" u="none" cap="none" strike="noStrike">
              <a:solidFill>
                <a:srgbClr val="FFFFFF"/>
              </a:solidFill>
              <a:latin typeface="PT Sans Narrow"/>
              <a:ea typeface="PT Sans Narrow"/>
              <a:cs typeface="PT Sans Narrow"/>
              <a:sym typeface="PT Sans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Shape 97"/>
          <p:cNvSpPr txBox="1"/>
          <p:nvPr>
            <p:ph type="title"/>
          </p:nvPr>
        </p:nvSpPr>
        <p:spPr>
          <a:xfrm>
            <a:off x="415600" y="553000"/>
            <a:ext cx="11428500" cy="1256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accent1"/>
              </a:buClr>
              <a:buSzPts val="4800"/>
              <a:buFont typeface="PT Sans Narrow"/>
              <a:buNone/>
            </a:pPr>
            <a:r>
              <a:rPr b="1" i="0" lang="en-US" sz="5200" u="none" cap="none" strike="noStrike">
                <a:solidFill>
                  <a:schemeClr val="accent1"/>
                </a:solidFill>
                <a:latin typeface="PT Sans Narrow"/>
                <a:ea typeface="PT Sans Narrow"/>
                <a:cs typeface="PT Sans Narrow"/>
                <a:sym typeface="PT Sans Narrow"/>
              </a:rPr>
              <a:t>Research Purpose, Problems, and Resources</a:t>
            </a:r>
            <a:endParaRPr b="1" i="0" sz="5200" u="none" cap="none" strike="noStrike">
              <a:solidFill>
                <a:schemeClr val="accent1"/>
              </a:solidFill>
              <a:latin typeface="PT Sans Narrow"/>
              <a:ea typeface="PT Sans Narrow"/>
              <a:cs typeface="PT Sans Narrow"/>
              <a:sym typeface="PT Sans Narrow"/>
            </a:endParaRPr>
          </a:p>
        </p:txBody>
      </p:sp>
      <p:pic>
        <p:nvPicPr>
          <p:cNvPr id="98" name="Shape 98"/>
          <p:cNvPicPr preferRelativeResize="0"/>
          <p:nvPr/>
        </p:nvPicPr>
        <p:blipFill rotWithShape="1">
          <a:blip r:embed="rId3">
            <a:alphaModFix/>
          </a:blip>
          <a:srcRect b="0" l="0" r="0" t="0"/>
          <a:stretch/>
        </p:blipFill>
        <p:spPr>
          <a:xfrm>
            <a:off x="892040" y="2503075"/>
            <a:ext cx="2732685" cy="4140431"/>
          </a:xfrm>
          <a:prstGeom prst="rect">
            <a:avLst/>
          </a:prstGeom>
          <a:noFill/>
          <a:ln cap="flat" cmpd="sng" w="114300">
            <a:solidFill>
              <a:schemeClr val="accent3"/>
            </a:solidFill>
            <a:prstDash val="solid"/>
            <a:round/>
            <a:headEnd len="sm" w="sm" type="none"/>
            <a:tailEnd len="sm" w="sm" type="none"/>
          </a:ln>
        </p:spPr>
      </p:pic>
      <p:sp>
        <p:nvSpPr>
          <p:cNvPr id="99" name="Shape 99"/>
          <p:cNvSpPr/>
          <p:nvPr/>
        </p:nvSpPr>
        <p:spPr>
          <a:xfrm>
            <a:off x="567300" y="1077100"/>
            <a:ext cx="189000" cy="207900"/>
          </a:xfrm>
          <a:prstGeom prst="ellipse">
            <a:avLst/>
          </a:prstGeom>
          <a:solidFill>
            <a:srgbClr val="DAC5A1"/>
          </a:solidFill>
          <a:ln cap="flat" cmpd="sng" w="9525">
            <a:solidFill>
              <a:srgbClr val="DAC5A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Shape 100"/>
          <p:cNvSpPr/>
          <p:nvPr/>
        </p:nvSpPr>
        <p:spPr>
          <a:xfrm>
            <a:off x="11510800" y="1077100"/>
            <a:ext cx="189000" cy="207900"/>
          </a:xfrm>
          <a:prstGeom prst="ellipse">
            <a:avLst/>
          </a:prstGeom>
          <a:solidFill>
            <a:srgbClr val="DAC5A1"/>
          </a:solidFill>
          <a:ln cap="flat" cmpd="sng" w="9525">
            <a:solidFill>
              <a:srgbClr val="DAC5A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 name="Shape 101"/>
          <p:cNvPicPr preferRelativeResize="0"/>
          <p:nvPr/>
        </p:nvPicPr>
        <p:blipFill rotWithShape="1">
          <a:blip r:embed="rId4">
            <a:alphaModFix/>
          </a:blip>
          <a:srcRect b="0" l="0" r="0" t="0"/>
          <a:stretch/>
        </p:blipFill>
        <p:spPr>
          <a:xfrm>
            <a:off x="4074416" y="2503075"/>
            <a:ext cx="7932311" cy="4140431"/>
          </a:xfrm>
          <a:prstGeom prst="rect">
            <a:avLst/>
          </a:prstGeom>
          <a:noFill/>
          <a:ln cap="flat" cmpd="sng" w="114300">
            <a:solidFill>
              <a:schemeClr val="accent3"/>
            </a:solidFill>
            <a:prstDash val="solid"/>
            <a:round/>
            <a:headEnd len="sm" w="sm" type="none"/>
            <a:tailEnd len="sm" w="sm" type="none"/>
          </a:ln>
        </p:spPr>
      </p:pic>
    </p:spTree>
  </p:cSld>
  <p:clrMapOvr>
    <a:masterClrMapping/>
  </p:clrMapOvr>
  <mc:AlternateContent>
    <mc:Choice Requires="p14">
      <p:transition spd="slow">
        <p14:gallery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Shape 106"/>
          <p:cNvPicPr preferRelativeResize="0"/>
          <p:nvPr/>
        </p:nvPicPr>
        <p:blipFill rotWithShape="1">
          <a:blip r:embed="rId3">
            <a:alphaModFix amt="32000"/>
          </a:blip>
          <a:srcRect b="0" l="0" r="0" t="0"/>
          <a:stretch/>
        </p:blipFill>
        <p:spPr>
          <a:xfrm>
            <a:off x="1" y="0"/>
            <a:ext cx="12191999" cy="6858001"/>
          </a:xfrm>
          <a:prstGeom prst="rect">
            <a:avLst/>
          </a:prstGeom>
          <a:noFill/>
          <a:ln>
            <a:noFill/>
          </a:ln>
        </p:spPr>
      </p:pic>
      <p:sp>
        <p:nvSpPr>
          <p:cNvPr id="107" name="Shape 107"/>
          <p:cNvSpPr txBox="1"/>
          <p:nvPr>
            <p:ph type="title"/>
          </p:nvPr>
        </p:nvSpPr>
        <p:spPr>
          <a:xfrm>
            <a:off x="1683175" y="705973"/>
            <a:ext cx="8825700" cy="836400"/>
          </a:xfrm>
          <a:prstGeom prst="rect">
            <a:avLst/>
          </a:prstGeom>
          <a:solidFill>
            <a:schemeClr val="accent4"/>
          </a:solidFill>
          <a:ln cap="flat" cmpd="sng" w="25400">
            <a:solidFill>
              <a:srgbClr val="BA6E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9000"/>
              </a:lnSpc>
              <a:spcBef>
                <a:spcPts val="0"/>
              </a:spcBef>
              <a:spcAft>
                <a:spcPts val="0"/>
              </a:spcAft>
              <a:buClr>
                <a:srgbClr val="594723"/>
              </a:buClr>
              <a:buSzPts val="3959"/>
              <a:buFont typeface="Century Schoolbook"/>
              <a:buNone/>
            </a:pPr>
            <a:r>
              <a:rPr b="0" i="0" lang="en-US" sz="3959" u="none" cap="none" strike="noStrike">
                <a:solidFill>
                  <a:srgbClr val="FFFFFF"/>
                </a:solidFill>
                <a:latin typeface="Century Schoolbook"/>
                <a:ea typeface="Century Schoolbook"/>
                <a:cs typeface="Century Schoolbook"/>
                <a:sym typeface="Century Schoolbook"/>
              </a:rPr>
              <a:t>Purpose</a:t>
            </a:r>
            <a:endParaRPr b="0" i="0" sz="4400" u="none" cap="none" strike="noStrike">
              <a:solidFill>
                <a:srgbClr val="FFFFFF"/>
              </a:solidFill>
              <a:latin typeface="Century Schoolbook"/>
              <a:ea typeface="Century Schoolbook"/>
              <a:cs typeface="Century Schoolbook"/>
              <a:sym typeface="Century Schoolbook"/>
            </a:endParaRPr>
          </a:p>
        </p:txBody>
      </p:sp>
      <p:sp>
        <p:nvSpPr>
          <p:cNvPr id="108" name="Shape 108"/>
          <p:cNvSpPr txBox="1"/>
          <p:nvPr>
            <p:ph idx="2" type="body"/>
          </p:nvPr>
        </p:nvSpPr>
        <p:spPr>
          <a:xfrm>
            <a:off x="1683175" y="1650900"/>
            <a:ext cx="8825700" cy="1251000"/>
          </a:xfrm>
          <a:prstGeom prst="rect">
            <a:avLst/>
          </a:prstGeom>
          <a:solidFill>
            <a:srgbClr val="FFFFFF"/>
          </a:solidFill>
          <a:ln cap="flat" cmpd="sng" w="381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11000"/>
              </a:lnSpc>
              <a:spcBef>
                <a:spcPts val="930"/>
              </a:spcBef>
              <a:spcAft>
                <a:spcPts val="2100"/>
              </a:spcAft>
              <a:buClr>
                <a:srgbClr val="594723"/>
              </a:buClr>
              <a:buSzPts val="2000"/>
              <a:buFont typeface="Corbel"/>
              <a:buNone/>
            </a:pPr>
            <a:r>
              <a:rPr b="0" i="0" lang="en-US" sz="2000" u="none" cap="none" strike="noStrike">
                <a:solidFill>
                  <a:srgbClr val="000000"/>
                </a:solidFill>
                <a:latin typeface="Times New Roman"/>
                <a:ea typeface="Times New Roman"/>
                <a:cs typeface="Times New Roman"/>
                <a:sym typeface="Times New Roman"/>
              </a:rPr>
              <a:t>With the intent of improving music pedagogy and classroom environments, the purpose of this research is to examine and implement the teaching methods of   Maria Montessori.</a:t>
            </a:r>
            <a:br>
              <a:rPr b="0" i="0" lang="en-US" sz="2000" u="none" cap="none" strike="noStrike">
                <a:solidFill>
                  <a:srgbClr val="000000"/>
                </a:solidFill>
                <a:latin typeface="Times New Roman"/>
                <a:ea typeface="Times New Roman"/>
                <a:cs typeface="Times New Roman"/>
                <a:sym typeface="Times New Roman"/>
              </a:rPr>
            </a:br>
            <a:endParaRPr b="0" i="0" sz="2000" u="none" cap="none" strike="noStrike">
              <a:solidFill>
                <a:srgbClr val="000000"/>
              </a:solidFill>
              <a:latin typeface="Times New Roman"/>
              <a:ea typeface="Times New Roman"/>
              <a:cs typeface="Times New Roman"/>
              <a:sym typeface="Times New Roman"/>
            </a:endParaRPr>
          </a:p>
        </p:txBody>
      </p:sp>
      <p:sp>
        <p:nvSpPr>
          <p:cNvPr id="109" name="Shape 109"/>
          <p:cNvSpPr txBox="1"/>
          <p:nvPr>
            <p:ph type="title"/>
          </p:nvPr>
        </p:nvSpPr>
        <p:spPr>
          <a:xfrm>
            <a:off x="1683150" y="3365473"/>
            <a:ext cx="8825700" cy="836400"/>
          </a:xfrm>
          <a:prstGeom prst="rect">
            <a:avLst/>
          </a:prstGeom>
          <a:solidFill>
            <a:schemeClr val="accent4"/>
          </a:solidFill>
          <a:ln cap="flat" cmpd="sng" w="25400">
            <a:solidFill>
              <a:srgbClr val="BA6E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9000"/>
              </a:lnSpc>
              <a:spcBef>
                <a:spcPts val="0"/>
              </a:spcBef>
              <a:spcAft>
                <a:spcPts val="0"/>
              </a:spcAft>
              <a:buClr>
                <a:srgbClr val="594723"/>
              </a:buClr>
              <a:buSzPts val="3959"/>
              <a:buFont typeface="Century Schoolbook"/>
              <a:buNone/>
            </a:pPr>
            <a:r>
              <a:rPr b="0" i="0" lang="en-US" sz="3959" u="none" cap="none" strike="noStrike">
                <a:solidFill>
                  <a:srgbClr val="FFFFFF"/>
                </a:solidFill>
                <a:latin typeface="Century Schoolbook"/>
                <a:ea typeface="Century Schoolbook"/>
                <a:cs typeface="Century Schoolbook"/>
                <a:sym typeface="Century Schoolbook"/>
              </a:rPr>
              <a:t>Problems</a:t>
            </a:r>
            <a:endParaRPr b="0" i="0" sz="4400" u="none" cap="none" strike="noStrike">
              <a:solidFill>
                <a:srgbClr val="FFFFFF"/>
              </a:solidFill>
              <a:latin typeface="Century Schoolbook"/>
              <a:ea typeface="Century Schoolbook"/>
              <a:cs typeface="Century Schoolbook"/>
              <a:sym typeface="Century Schoolbook"/>
            </a:endParaRPr>
          </a:p>
        </p:txBody>
      </p:sp>
      <p:sp>
        <p:nvSpPr>
          <p:cNvPr id="110" name="Shape 110"/>
          <p:cNvSpPr txBox="1"/>
          <p:nvPr/>
        </p:nvSpPr>
        <p:spPr>
          <a:xfrm>
            <a:off x="1683175" y="4313250"/>
            <a:ext cx="8825700" cy="1764900"/>
          </a:xfrm>
          <a:prstGeom prst="rect">
            <a:avLst/>
          </a:prstGeom>
          <a:solidFill>
            <a:srgbClr val="FFFFFF"/>
          </a:solidFill>
          <a:ln cap="flat" cmpd="sng" w="38100">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355600" lvl="0" marL="457200" marR="0" rtl="0" algn="l">
              <a:lnSpc>
                <a:spcPct val="111000"/>
              </a:lnSpc>
              <a:spcBef>
                <a:spcPts val="0"/>
              </a:spcBef>
              <a:spcAft>
                <a:spcPts val="0"/>
              </a:spcAft>
              <a:buClr>
                <a:srgbClr val="000000"/>
              </a:buClr>
              <a:buSzPts val="2000"/>
              <a:buFont typeface="Times New Roman"/>
              <a:buAutoNum type="arabicPeriod"/>
            </a:pPr>
            <a:r>
              <a:rPr b="0" i="0" lang="en-US" sz="2000" u="none" cap="none" strike="noStrike">
                <a:solidFill>
                  <a:srgbClr val="000000"/>
                </a:solidFill>
                <a:latin typeface="Times New Roman"/>
                <a:ea typeface="Times New Roman"/>
                <a:cs typeface="Times New Roman"/>
                <a:sym typeface="Times New Roman"/>
              </a:rPr>
              <a:t>to analyze the life of Maria Montessori;</a:t>
            </a:r>
            <a:endParaRPr b="0" i="0" sz="2000" u="none" cap="none" strike="noStrike">
              <a:solidFill>
                <a:srgbClr val="000000"/>
              </a:solidFill>
              <a:latin typeface="Times New Roman"/>
              <a:ea typeface="Times New Roman"/>
              <a:cs typeface="Times New Roman"/>
              <a:sym typeface="Times New Roman"/>
            </a:endParaRPr>
          </a:p>
          <a:p>
            <a:pPr indent="-355600" lvl="0" marL="457200" marR="0" rtl="0" algn="l">
              <a:lnSpc>
                <a:spcPct val="111000"/>
              </a:lnSpc>
              <a:spcBef>
                <a:spcPts val="0"/>
              </a:spcBef>
              <a:spcAft>
                <a:spcPts val="0"/>
              </a:spcAft>
              <a:buClr>
                <a:srgbClr val="000000"/>
              </a:buClr>
              <a:buSzPts val="2000"/>
              <a:buFont typeface="Times New Roman"/>
              <a:buAutoNum type="arabicPeriod"/>
            </a:pPr>
            <a:r>
              <a:rPr b="0" i="0" lang="en-US" sz="2000" u="none" cap="none" strike="noStrike">
                <a:solidFill>
                  <a:srgbClr val="000000"/>
                </a:solidFill>
                <a:latin typeface="Times New Roman"/>
                <a:ea typeface="Times New Roman"/>
                <a:cs typeface="Times New Roman"/>
                <a:sym typeface="Times New Roman"/>
              </a:rPr>
              <a:t>to examine Montessori’s educational theory and methodologies; and</a:t>
            </a:r>
            <a:endParaRPr b="0" i="0" sz="2000" u="none" cap="none" strike="noStrike">
              <a:solidFill>
                <a:srgbClr val="000000"/>
              </a:solidFill>
              <a:latin typeface="Times New Roman"/>
              <a:ea typeface="Times New Roman"/>
              <a:cs typeface="Times New Roman"/>
              <a:sym typeface="Times New Roman"/>
            </a:endParaRPr>
          </a:p>
          <a:p>
            <a:pPr indent="-355600" lvl="0" marL="457200" marR="0" rtl="0" algn="l">
              <a:lnSpc>
                <a:spcPct val="111000"/>
              </a:lnSpc>
              <a:spcBef>
                <a:spcPts val="0"/>
              </a:spcBef>
              <a:spcAft>
                <a:spcPts val="0"/>
              </a:spcAft>
              <a:buClr>
                <a:srgbClr val="000000"/>
              </a:buClr>
              <a:buSzPts val="2000"/>
              <a:buFont typeface="Times New Roman"/>
              <a:buAutoNum type="arabicPeriod"/>
            </a:pPr>
            <a:r>
              <a:rPr b="0" i="0" lang="en-US" sz="2000" u="none" cap="none" strike="noStrike">
                <a:solidFill>
                  <a:srgbClr val="000000"/>
                </a:solidFill>
                <a:latin typeface="Times New Roman"/>
                <a:ea typeface="Times New Roman"/>
                <a:cs typeface="Times New Roman"/>
                <a:sym typeface="Times New Roman"/>
              </a:rPr>
              <a:t>to create a series of  three lesson plans utilizing Montessori’s techniques adapted for the music classroom.</a:t>
            </a:r>
            <a:endParaRPr b="0" i="0" sz="2000" u="none" cap="none" strike="noStrike">
              <a:solidFill>
                <a:srgbClr val="000000"/>
              </a:solidFill>
              <a:latin typeface="Times New Roman"/>
              <a:ea typeface="Times New Roman"/>
              <a:cs typeface="Times New Roman"/>
              <a:sym typeface="Times New Roman"/>
            </a:endParaRPr>
          </a:p>
        </p:txBody>
      </p:sp>
    </p:spTree>
  </p:cSld>
  <p:clrMapOvr>
    <a:masterClrMapping/>
  </p:clrMapOvr>
  <mc:AlternateContent>
    <mc:Choice Requires="p14">
      <p:transition spd="slow" p14:dur="1500">
        <p14:flip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id="115" name="Shape 115"/>
          <p:cNvPicPr preferRelativeResize="0"/>
          <p:nvPr/>
        </p:nvPicPr>
        <p:blipFill rotWithShape="1">
          <a:blip r:embed="rId3">
            <a:alphaModFix amt="30000"/>
          </a:blip>
          <a:srcRect b="0" l="0" r="0" t="0"/>
          <a:stretch/>
        </p:blipFill>
        <p:spPr>
          <a:xfrm>
            <a:off x="0" y="0"/>
            <a:ext cx="12191999" cy="6858001"/>
          </a:xfrm>
          <a:prstGeom prst="rect">
            <a:avLst/>
          </a:prstGeom>
          <a:noFill/>
          <a:ln>
            <a:noFill/>
          </a:ln>
        </p:spPr>
      </p:pic>
      <p:sp>
        <p:nvSpPr>
          <p:cNvPr id="116" name="Shape 116"/>
          <p:cNvSpPr txBox="1"/>
          <p:nvPr>
            <p:ph type="title"/>
          </p:nvPr>
        </p:nvSpPr>
        <p:spPr>
          <a:xfrm>
            <a:off x="692575" y="705975"/>
            <a:ext cx="11044200" cy="836400"/>
          </a:xfrm>
          <a:prstGeom prst="rect">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99000"/>
              </a:lnSpc>
              <a:spcBef>
                <a:spcPts val="0"/>
              </a:spcBef>
              <a:spcAft>
                <a:spcPts val="0"/>
              </a:spcAft>
              <a:buClr>
                <a:srgbClr val="594723"/>
              </a:buClr>
              <a:buSzPts val="3959"/>
              <a:buFont typeface="Century Schoolbook"/>
              <a:buNone/>
            </a:pPr>
            <a:r>
              <a:rPr b="0" i="0" lang="en-US" sz="3959" u="none" cap="none" strike="noStrike">
                <a:solidFill>
                  <a:srgbClr val="FFFFFF"/>
                </a:solidFill>
                <a:latin typeface="Century Schoolbook"/>
                <a:ea typeface="Century Schoolbook"/>
                <a:cs typeface="Century Schoolbook"/>
                <a:sym typeface="Century Schoolbook"/>
              </a:rPr>
              <a:t>Literature Review</a:t>
            </a:r>
            <a:endParaRPr b="0" i="0" sz="4400" u="none" cap="none" strike="noStrike">
              <a:solidFill>
                <a:srgbClr val="FFFFFF"/>
              </a:solidFill>
              <a:latin typeface="Century Schoolbook"/>
              <a:ea typeface="Century Schoolbook"/>
              <a:cs typeface="Century Schoolbook"/>
              <a:sym typeface="Century Schoolbook"/>
            </a:endParaRPr>
          </a:p>
        </p:txBody>
      </p:sp>
      <p:sp>
        <p:nvSpPr>
          <p:cNvPr id="117" name="Shape 117"/>
          <p:cNvSpPr txBox="1"/>
          <p:nvPr>
            <p:ph idx="2" type="body"/>
          </p:nvPr>
        </p:nvSpPr>
        <p:spPr>
          <a:xfrm>
            <a:off x="5799413" y="2052800"/>
            <a:ext cx="5937362" cy="4805200"/>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4723"/>
              </a:buClr>
              <a:buSzPts val="2000"/>
              <a:buFont typeface="Corbel"/>
              <a:buNone/>
            </a:pPr>
            <a:r>
              <a:rPr b="0" i="0" lang="en-US" sz="2000" u="none" cap="none" strike="noStrike">
                <a:solidFill>
                  <a:srgbClr val="000000"/>
                </a:solidFill>
                <a:latin typeface="Times New Roman"/>
                <a:ea typeface="Times New Roman"/>
                <a:cs typeface="Times New Roman"/>
                <a:sym typeface="Times New Roman"/>
              </a:rPr>
              <a:t>The following primary and secondary sources were used to analyze Montessori’s ideologies and teaching methods and formed the basis of class discussion.</a:t>
            </a:r>
            <a:endParaRPr/>
          </a:p>
          <a:p>
            <a:pPr indent="0" lvl="0" marL="0" marR="0" rtl="0" algn="l">
              <a:lnSpc>
                <a:spcPct val="100000"/>
              </a:lnSpc>
              <a:spcBef>
                <a:spcPts val="0"/>
              </a:spcBef>
              <a:spcAft>
                <a:spcPts val="0"/>
              </a:spcAft>
              <a:buClr>
                <a:srgbClr val="594723"/>
              </a:buClr>
              <a:buSzPts val="2000"/>
              <a:buFont typeface="Corbel"/>
              <a:buNone/>
            </a:pPr>
            <a:r>
              <a:t/>
            </a:r>
            <a:endParaRPr b="0" i="0" sz="2000" u="none" cap="none" strike="noStrike">
              <a:solidFill>
                <a:srgbClr val="000000"/>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rgbClr val="594723"/>
              </a:buClr>
              <a:buSzPts val="2000"/>
              <a:buFont typeface="Corbel"/>
              <a:buNone/>
            </a:pPr>
            <a:r>
              <a:rPr b="0" i="0" lang="en-US" sz="1800" u="none" cap="none" strike="noStrike">
                <a:solidFill>
                  <a:srgbClr val="002060"/>
                </a:solidFill>
                <a:latin typeface="Times New Roman"/>
                <a:ea typeface="Times New Roman"/>
                <a:cs typeface="Times New Roman"/>
                <a:sym typeface="Times New Roman"/>
              </a:rPr>
              <a:t>Pittas P. &amp; Gray K., (2004). Maria Montessori. </a:t>
            </a:r>
            <a:r>
              <a:rPr b="0" i="1" lang="en-US" sz="1800" u="none" cap="none" strike="noStrike">
                <a:solidFill>
                  <a:srgbClr val="002060"/>
                </a:solidFill>
                <a:latin typeface="Times New Roman"/>
                <a:ea typeface="Times New Roman"/>
                <a:cs typeface="Times New Roman"/>
                <a:sym typeface="Times New Roman"/>
              </a:rPr>
              <a:t>Addressing education: Purposes, plans, and politics </a:t>
            </a:r>
            <a:r>
              <a:rPr b="0" i="0" lang="en-US" sz="1800" u="none" cap="none" strike="noStrike">
                <a:solidFill>
                  <a:srgbClr val="002060"/>
                </a:solidFill>
                <a:latin typeface="Times New Roman"/>
                <a:ea typeface="Times New Roman"/>
                <a:cs typeface="Times New Roman"/>
                <a:sym typeface="Times New Roman"/>
              </a:rPr>
              <a:t>(Vol. 1 ed. 3 pp. 304-330). US: Xlibris Corporation.</a:t>
            </a:r>
            <a:endParaRPr b="0" i="0" sz="2000" u="none" cap="none" strike="noStrike">
              <a:solidFill>
                <a:srgbClr val="594723"/>
              </a:solidFill>
              <a:latin typeface="Calibri"/>
              <a:ea typeface="Calibri"/>
              <a:cs typeface="Calibri"/>
              <a:sym typeface="Calibri"/>
            </a:endParaRPr>
          </a:p>
          <a:p>
            <a:pPr indent="-457200" lvl="0" marL="457200" marR="0" rtl="0" algn="l">
              <a:lnSpc>
                <a:spcPct val="111000"/>
              </a:lnSpc>
              <a:spcBef>
                <a:spcPts val="930"/>
              </a:spcBef>
              <a:spcAft>
                <a:spcPts val="0"/>
              </a:spcAft>
              <a:buClr>
                <a:srgbClr val="594723"/>
              </a:buClr>
              <a:buSzPts val="2000"/>
              <a:buFont typeface="Corbel"/>
              <a:buNone/>
            </a:pPr>
            <a:r>
              <a:rPr b="0" i="0" lang="en-US" sz="1800" u="none" cap="none" strike="noStrike">
                <a:solidFill>
                  <a:srgbClr val="002060"/>
                </a:solidFill>
                <a:latin typeface="Times New Roman"/>
                <a:ea typeface="Times New Roman"/>
                <a:cs typeface="Times New Roman"/>
                <a:sym typeface="Times New Roman"/>
              </a:rPr>
              <a:t>Montessori, M. (1949).</a:t>
            </a:r>
            <a:r>
              <a:rPr b="0" i="1" lang="en-US" sz="1800" u="none" cap="none" strike="noStrike">
                <a:solidFill>
                  <a:srgbClr val="002060"/>
                </a:solidFill>
                <a:latin typeface="Times New Roman"/>
                <a:ea typeface="Times New Roman"/>
                <a:cs typeface="Times New Roman"/>
                <a:sym typeface="Times New Roman"/>
              </a:rPr>
              <a:t> The absorbent mind.</a:t>
            </a:r>
            <a:r>
              <a:rPr b="0" i="0" lang="en-US" sz="1800" u="none" cap="none" strike="noStrike">
                <a:solidFill>
                  <a:srgbClr val="002060"/>
                </a:solidFill>
                <a:latin typeface="Times New Roman"/>
                <a:ea typeface="Times New Roman"/>
                <a:cs typeface="Times New Roman"/>
                <a:sym typeface="Times New Roman"/>
              </a:rPr>
              <a:t> (Vol. 1, pp. v-421). India: The Theosophical Publishing House.</a:t>
            </a:r>
            <a:endParaRPr b="0" i="0" sz="2000" u="none" cap="none" strike="noStrike">
              <a:solidFill>
                <a:srgbClr val="594723"/>
              </a:solidFill>
              <a:latin typeface="Calibri"/>
              <a:ea typeface="Calibri"/>
              <a:cs typeface="Calibri"/>
              <a:sym typeface="Calibri"/>
            </a:endParaRPr>
          </a:p>
          <a:p>
            <a:pPr indent="-457200" lvl="0" marL="457200" marR="0" rtl="0" algn="l">
              <a:lnSpc>
                <a:spcPct val="111000"/>
              </a:lnSpc>
              <a:spcBef>
                <a:spcPts val="930"/>
              </a:spcBef>
              <a:spcAft>
                <a:spcPts val="0"/>
              </a:spcAft>
              <a:buClr>
                <a:srgbClr val="594723"/>
              </a:buClr>
              <a:buSzPts val="2000"/>
              <a:buFont typeface="Corbel"/>
              <a:buNone/>
            </a:pPr>
            <a:r>
              <a:rPr b="0" i="0" lang="en-US" sz="1800" u="none" cap="none" strike="noStrike">
                <a:solidFill>
                  <a:srgbClr val="002060"/>
                </a:solidFill>
                <a:latin typeface="Times New Roman"/>
                <a:ea typeface="Times New Roman"/>
                <a:cs typeface="Times New Roman"/>
                <a:sym typeface="Times New Roman"/>
              </a:rPr>
              <a:t>Montessori, M., Hunt, J., &amp; Valsiner, J. (2013). </a:t>
            </a:r>
            <a:r>
              <a:rPr b="0" i="1" lang="en-US" sz="1800" u="none" cap="none" strike="noStrike">
                <a:solidFill>
                  <a:srgbClr val="002060"/>
                </a:solidFill>
                <a:latin typeface="Times New Roman"/>
                <a:ea typeface="Times New Roman"/>
                <a:cs typeface="Times New Roman"/>
                <a:sym typeface="Times New Roman"/>
              </a:rPr>
              <a:t>The Montessori method. </a:t>
            </a:r>
            <a:r>
              <a:rPr b="0" i="0" lang="en-US" sz="1800" u="none" cap="none" strike="noStrike">
                <a:solidFill>
                  <a:srgbClr val="002060"/>
                </a:solidFill>
                <a:latin typeface="Times New Roman"/>
                <a:ea typeface="Times New Roman"/>
                <a:cs typeface="Times New Roman"/>
                <a:sym typeface="Times New Roman"/>
              </a:rPr>
              <a:t>(pp. xi-318)</a:t>
            </a:r>
            <a:r>
              <a:rPr b="0" i="1" lang="en-US" sz="1800" u="none" cap="none" strike="noStrike">
                <a:solidFill>
                  <a:srgbClr val="002060"/>
                </a:solidFill>
                <a:latin typeface="Times New Roman"/>
                <a:ea typeface="Times New Roman"/>
                <a:cs typeface="Times New Roman"/>
                <a:sym typeface="Times New Roman"/>
              </a:rPr>
              <a:t>. </a:t>
            </a:r>
            <a:r>
              <a:rPr b="0" i="0" lang="en-US" sz="1800" u="none" cap="none" strike="noStrike">
                <a:solidFill>
                  <a:srgbClr val="002060"/>
                </a:solidFill>
                <a:latin typeface="Times New Roman"/>
                <a:ea typeface="Times New Roman"/>
                <a:cs typeface="Times New Roman"/>
                <a:sym typeface="Times New Roman"/>
              </a:rPr>
              <a:t>New Brunswick, NJ: Transaction Publishers.</a:t>
            </a:r>
            <a:endParaRPr b="0" i="0" sz="2000" u="none" cap="none" strike="noStrike">
              <a:solidFill>
                <a:srgbClr val="594723"/>
              </a:solidFill>
              <a:latin typeface="Calibri"/>
              <a:ea typeface="Calibri"/>
              <a:cs typeface="Calibri"/>
              <a:sym typeface="Calibri"/>
            </a:endParaRPr>
          </a:p>
          <a:p>
            <a:pPr indent="-457200" lvl="0" marL="457200" marR="0" rtl="0" algn="l">
              <a:lnSpc>
                <a:spcPct val="100000"/>
              </a:lnSpc>
              <a:spcBef>
                <a:spcPts val="0"/>
              </a:spcBef>
              <a:spcAft>
                <a:spcPts val="0"/>
              </a:spcAft>
              <a:buClr>
                <a:srgbClr val="594723"/>
              </a:buClr>
              <a:buSzPts val="2000"/>
              <a:buFont typeface="Corbel"/>
              <a:buNone/>
            </a:pPr>
            <a:r>
              <a:t/>
            </a:r>
            <a:endParaRPr b="0" i="0" sz="1800" u="none" cap="none" strike="noStrike">
              <a:solidFill>
                <a:srgbClr val="000000"/>
              </a:solidFill>
              <a:latin typeface="Times New Roman"/>
              <a:ea typeface="Times New Roman"/>
              <a:cs typeface="Times New Roman"/>
              <a:sym typeface="Times New Roman"/>
            </a:endParaRPr>
          </a:p>
        </p:txBody>
      </p:sp>
      <p:pic>
        <p:nvPicPr>
          <p:cNvPr id="118" name="Shape 118"/>
          <p:cNvPicPr preferRelativeResize="0"/>
          <p:nvPr/>
        </p:nvPicPr>
        <p:blipFill rotWithShape="1">
          <a:blip r:embed="rId4">
            <a:alphaModFix/>
          </a:blip>
          <a:srcRect b="0" l="0" r="0" t="0"/>
          <a:stretch/>
        </p:blipFill>
        <p:spPr>
          <a:xfrm>
            <a:off x="153377" y="2543792"/>
            <a:ext cx="5475407" cy="3632007"/>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pic>
        <p:nvPicPr>
          <p:cNvPr id="123" name="Shape 123"/>
          <p:cNvPicPr preferRelativeResize="0"/>
          <p:nvPr/>
        </p:nvPicPr>
        <p:blipFill rotWithShape="1">
          <a:blip r:embed="rId3">
            <a:alphaModFix amt="28000"/>
          </a:blip>
          <a:srcRect b="0" l="0" r="0" t="0"/>
          <a:stretch/>
        </p:blipFill>
        <p:spPr>
          <a:xfrm>
            <a:off x="0" y="0"/>
            <a:ext cx="12191999" cy="6858001"/>
          </a:xfrm>
          <a:prstGeom prst="rect">
            <a:avLst/>
          </a:prstGeom>
          <a:noFill/>
          <a:ln>
            <a:noFill/>
          </a:ln>
        </p:spPr>
      </p:pic>
      <p:sp>
        <p:nvSpPr>
          <p:cNvPr id="124" name="Shape 124"/>
          <p:cNvSpPr txBox="1"/>
          <p:nvPr>
            <p:ph type="title"/>
          </p:nvPr>
        </p:nvSpPr>
        <p:spPr>
          <a:xfrm>
            <a:off x="378200" y="265448"/>
            <a:ext cx="11647023" cy="836400"/>
          </a:xfrm>
          <a:prstGeom prst="rect">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99000"/>
              </a:lnSpc>
              <a:spcBef>
                <a:spcPts val="0"/>
              </a:spcBef>
              <a:spcAft>
                <a:spcPts val="0"/>
              </a:spcAft>
              <a:buClr>
                <a:srgbClr val="594723"/>
              </a:buClr>
              <a:buSzPts val="3959"/>
              <a:buFont typeface="Century Schoolbook"/>
              <a:buNone/>
            </a:pPr>
            <a:r>
              <a:rPr b="0" i="0" lang="en-US" sz="3959" u="none" cap="none" strike="noStrike">
                <a:solidFill>
                  <a:srgbClr val="FFFFFF"/>
                </a:solidFill>
                <a:latin typeface="Century Schoolbook"/>
                <a:ea typeface="Century Schoolbook"/>
                <a:cs typeface="Century Schoolbook"/>
                <a:sym typeface="Century Schoolbook"/>
              </a:rPr>
              <a:t>Methodology</a:t>
            </a:r>
            <a:endParaRPr b="0" i="0" sz="4400" u="none" cap="none" strike="noStrike">
              <a:solidFill>
                <a:srgbClr val="FFFFFF"/>
              </a:solidFill>
              <a:latin typeface="Century Schoolbook"/>
              <a:ea typeface="Century Schoolbook"/>
              <a:cs typeface="Century Schoolbook"/>
              <a:sym typeface="Century Schoolbook"/>
            </a:endParaRPr>
          </a:p>
        </p:txBody>
      </p:sp>
      <p:sp>
        <p:nvSpPr>
          <p:cNvPr id="125" name="Shape 125"/>
          <p:cNvSpPr txBox="1"/>
          <p:nvPr>
            <p:ph idx="2" type="body"/>
          </p:nvPr>
        </p:nvSpPr>
        <p:spPr>
          <a:xfrm>
            <a:off x="378200" y="1367296"/>
            <a:ext cx="5773800" cy="5325604"/>
          </a:xfrm>
          <a:prstGeom prst="rect">
            <a:avLst/>
          </a:prstGeom>
          <a:solidFill>
            <a:srgbClr val="FFFFFF"/>
          </a:solidFill>
          <a:ln cap="flat" cmpd="sng" w="381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300"/>
              </a:spcBef>
              <a:spcAft>
                <a:spcPts val="0"/>
              </a:spcAft>
              <a:buClr>
                <a:srgbClr val="594723"/>
              </a:buClr>
              <a:buSzPts val="2000"/>
              <a:buFont typeface="Corbel"/>
              <a:buNone/>
            </a:pPr>
            <a:r>
              <a:rPr b="0" i="1" lang="en-US" sz="2000" u="none" cap="none" strike="noStrike">
                <a:solidFill>
                  <a:srgbClr val="000000"/>
                </a:solidFill>
                <a:latin typeface="Times New Roman"/>
                <a:ea typeface="Times New Roman"/>
                <a:cs typeface="Times New Roman"/>
                <a:sym typeface="Times New Roman"/>
              </a:rPr>
              <a:t>Design</a:t>
            </a:r>
            <a:endParaRPr b="0" i="1" sz="20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2100"/>
              </a:spcBef>
              <a:spcAft>
                <a:spcPts val="0"/>
              </a:spcAft>
              <a:buClr>
                <a:srgbClr val="000000"/>
              </a:buClr>
              <a:buSzPts val="1800"/>
              <a:buFont typeface="Times New Roman"/>
              <a:buChar char="●"/>
            </a:pPr>
            <a:r>
              <a:rPr b="0" i="0" lang="en-US" sz="1800" u="none" cap="none" strike="noStrike">
                <a:solidFill>
                  <a:srgbClr val="000000"/>
                </a:solidFill>
                <a:latin typeface="Times New Roman"/>
                <a:ea typeface="Times New Roman"/>
                <a:cs typeface="Times New Roman"/>
                <a:sym typeface="Times New Roman"/>
              </a:rPr>
              <a:t>An investigation of Montessori’s method led to this study</a:t>
            </a:r>
            <a:endParaRPr b="0"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b="0" i="0" lang="en-US" sz="1800" u="none" cap="none" strike="noStrike">
                <a:solidFill>
                  <a:srgbClr val="000000"/>
                </a:solidFill>
                <a:latin typeface="Times New Roman"/>
                <a:ea typeface="Times New Roman"/>
                <a:cs typeface="Times New Roman"/>
                <a:sym typeface="Times New Roman"/>
              </a:rPr>
              <a:t>The researcher consulted primary sources, course texts, and websites to analyze Montessori’s teaching methods and the implications for music education</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15000"/>
              </a:lnSpc>
              <a:spcBef>
                <a:spcPts val="2100"/>
              </a:spcBef>
              <a:spcAft>
                <a:spcPts val="0"/>
              </a:spcAft>
              <a:buClr>
                <a:srgbClr val="594723"/>
              </a:buClr>
              <a:buSzPts val="2000"/>
              <a:buFont typeface="Corbel"/>
              <a:buNone/>
            </a:pPr>
            <a:r>
              <a:rPr b="0" i="1" lang="en-US" sz="2000" u="none" cap="none" strike="noStrike">
                <a:solidFill>
                  <a:srgbClr val="000000"/>
                </a:solidFill>
                <a:latin typeface="Times New Roman"/>
                <a:ea typeface="Times New Roman"/>
                <a:cs typeface="Times New Roman"/>
                <a:sym typeface="Times New Roman"/>
              </a:rPr>
              <a:t>Analysis</a:t>
            </a:r>
            <a:endParaRPr b="0" i="1" sz="20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2100"/>
              </a:spcBef>
              <a:spcAft>
                <a:spcPts val="0"/>
              </a:spcAft>
              <a:buClr>
                <a:srgbClr val="000000"/>
              </a:buClr>
              <a:buSzPts val="1800"/>
              <a:buFont typeface="Times New Roman"/>
              <a:buChar char="●"/>
            </a:pPr>
            <a:r>
              <a:rPr b="0" i="0" lang="en-US" sz="1800" u="none" cap="none" strike="noStrike">
                <a:solidFill>
                  <a:srgbClr val="000000"/>
                </a:solidFill>
                <a:latin typeface="Times New Roman"/>
                <a:ea typeface="Times New Roman"/>
                <a:cs typeface="Times New Roman"/>
                <a:sym typeface="Times New Roman"/>
              </a:rPr>
              <a:t>To identify Montessori’s teaching methods</a:t>
            </a:r>
            <a:endParaRPr b="0"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b="0" i="0" lang="en-US" sz="1800" u="none" cap="none" strike="noStrike">
                <a:solidFill>
                  <a:srgbClr val="000000"/>
                </a:solidFill>
                <a:latin typeface="Times New Roman"/>
                <a:ea typeface="Times New Roman"/>
                <a:cs typeface="Times New Roman"/>
                <a:sym typeface="Times New Roman"/>
              </a:rPr>
              <a:t>To examined how they were used in a Montessori classroom</a:t>
            </a:r>
            <a:endParaRPr b="0"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b="0" i="0" lang="en-US" sz="1800" u="none" cap="none" strike="noStrike">
                <a:solidFill>
                  <a:srgbClr val="000000"/>
                </a:solidFill>
                <a:latin typeface="Times New Roman"/>
                <a:ea typeface="Times New Roman"/>
                <a:cs typeface="Times New Roman"/>
                <a:sym typeface="Times New Roman"/>
              </a:rPr>
              <a:t>To explore how to implement them in music classrooms</a:t>
            </a:r>
            <a:endParaRPr b="0" i="0" sz="18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0"/>
              </a:spcBef>
              <a:spcAft>
                <a:spcPts val="0"/>
              </a:spcAft>
              <a:buClr>
                <a:srgbClr val="000000"/>
              </a:buClr>
              <a:buSzPts val="1800"/>
              <a:buFont typeface="Times New Roman"/>
              <a:buChar char="●"/>
            </a:pPr>
            <a:r>
              <a:rPr b="0" i="0" lang="en-US" sz="1800" u="none" cap="none" strike="noStrike">
                <a:solidFill>
                  <a:srgbClr val="000000"/>
                </a:solidFill>
                <a:latin typeface="Times New Roman"/>
                <a:ea typeface="Times New Roman"/>
                <a:cs typeface="Times New Roman"/>
                <a:sym typeface="Times New Roman"/>
              </a:rPr>
              <a:t>To create lesson plans based on Montessori’s methods</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11000"/>
              </a:lnSpc>
              <a:spcBef>
                <a:spcPts val="2100"/>
              </a:spcBef>
              <a:spcAft>
                <a:spcPts val="2100"/>
              </a:spcAft>
              <a:buClr>
                <a:srgbClr val="594723"/>
              </a:buClr>
              <a:buSzPts val="2000"/>
              <a:buFont typeface="Corbel"/>
              <a:buNone/>
            </a:pPr>
            <a:r>
              <a:t/>
            </a:r>
            <a:endParaRPr b="0" i="0" sz="2000" u="none" cap="none" strike="noStrike">
              <a:solidFill>
                <a:srgbClr val="000000"/>
              </a:solidFill>
              <a:latin typeface="Times New Roman"/>
              <a:ea typeface="Times New Roman"/>
              <a:cs typeface="Times New Roman"/>
              <a:sym typeface="Times New Roman"/>
            </a:endParaRPr>
          </a:p>
        </p:txBody>
      </p:sp>
      <p:sp>
        <p:nvSpPr>
          <p:cNvPr id="126" name="Shape 126"/>
          <p:cNvSpPr txBox="1"/>
          <p:nvPr/>
        </p:nvSpPr>
        <p:spPr>
          <a:xfrm>
            <a:off x="6386279" y="1367296"/>
            <a:ext cx="5521420" cy="2258800"/>
          </a:xfrm>
          <a:prstGeom prst="rect">
            <a:avLst/>
          </a:prstGeom>
          <a:solidFill>
            <a:srgbClr val="FFFFFF"/>
          </a:solidFill>
          <a:ln cap="flat" cmpd="sng" w="38100">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300"/>
              </a:spcBef>
              <a:spcAft>
                <a:spcPts val="0"/>
              </a:spcAft>
              <a:buClr>
                <a:srgbClr val="000000"/>
              </a:buClr>
              <a:buSzPts val="2000"/>
              <a:buFont typeface="Arial"/>
              <a:buNone/>
            </a:pPr>
            <a:r>
              <a:rPr b="0" i="1" lang="en-US" sz="2000" u="none" cap="none" strike="noStrike">
                <a:solidFill>
                  <a:srgbClr val="000000"/>
                </a:solidFill>
                <a:latin typeface="Times New Roman"/>
                <a:ea typeface="Times New Roman"/>
                <a:cs typeface="Times New Roman"/>
                <a:sym typeface="Times New Roman"/>
              </a:rPr>
              <a:t>Public Presentation</a:t>
            </a:r>
            <a:endParaRPr b="0" i="1" sz="2000" u="none" cap="none" strike="noStrike">
              <a:solidFill>
                <a:srgbClr val="000000"/>
              </a:solidFill>
              <a:latin typeface="Times New Roman"/>
              <a:ea typeface="Times New Roman"/>
              <a:cs typeface="Times New Roman"/>
              <a:sym typeface="Times New Roman"/>
            </a:endParaRPr>
          </a:p>
          <a:p>
            <a:pPr indent="-342900" lvl="0" marL="457200" marR="0" rtl="0" algn="l">
              <a:lnSpc>
                <a:spcPct val="115000"/>
              </a:lnSpc>
              <a:spcBef>
                <a:spcPts val="2100"/>
              </a:spcBef>
              <a:spcAft>
                <a:spcPts val="0"/>
              </a:spcAft>
              <a:buClr>
                <a:srgbClr val="000000"/>
              </a:buClr>
              <a:buSzPts val="1800"/>
              <a:buFont typeface="Times New Roman"/>
              <a:buChar char="●"/>
            </a:pPr>
            <a:r>
              <a:rPr b="0" i="0" lang="en-US" sz="1800" u="none" cap="none" strike="noStrike">
                <a:solidFill>
                  <a:srgbClr val="000000"/>
                </a:solidFill>
                <a:latin typeface="Times New Roman"/>
                <a:ea typeface="Times New Roman"/>
                <a:cs typeface="Times New Roman"/>
                <a:sym typeface="Times New Roman"/>
              </a:rPr>
              <a:t>The researchers presented the findings in a display on (April 4, 2018) at the Student Scholar Showcase at Lynchburg College in Lynchburg, Virginia.</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200000"/>
              </a:lnSpc>
              <a:spcBef>
                <a:spcPts val="2100"/>
              </a:spcBef>
              <a:spcAft>
                <a:spcPts val="0"/>
              </a:spcAft>
              <a:buClr>
                <a:srgbClr val="000000"/>
              </a:buClr>
              <a:buSzPts val="2000"/>
              <a:buFont typeface="Arial"/>
              <a:buNone/>
            </a:pPr>
            <a:r>
              <a:t/>
            </a:r>
            <a:endParaRPr b="0" i="0" sz="2000" u="none" cap="none" strike="noStrike">
              <a:solidFill>
                <a:srgbClr val="000000"/>
              </a:solidFill>
              <a:latin typeface="Times New Roman"/>
              <a:ea typeface="Times New Roman"/>
              <a:cs typeface="Times New Roman"/>
              <a:sym typeface="Times New Roman"/>
            </a:endParaRPr>
          </a:p>
          <a:p>
            <a:pPr indent="0" lvl="0" marL="0" marR="0" rtl="0" algn="l">
              <a:lnSpc>
                <a:spcPct val="111000"/>
              </a:lnSpc>
              <a:spcBef>
                <a:spcPts val="2100"/>
              </a:spcBef>
              <a:spcAft>
                <a:spcPts val="2100"/>
              </a:spcAft>
              <a:buClr>
                <a:srgbClr val="000000"/>
              </a:buClr>
              <a:buSzPts val="2000"/>
              <a:buFont typeface="Arial"/>
              <a:buNone/>
            </a:pPr>
            <a:r>
              <a:t/>
            </a:r>
            <a:endParaRPr b="0" i="0" sz="2000" u="none" cap="none" strike="noStrike">
              <a:solidFill>
                <a:srgbClr val="000000"/>
              </a:solidFill>
              <a:latin typeface="Times New Roman"/>
              <a:ea typeface="Times New Roman"/>
              <a:cs typeface="Times New Roman"/>
              <a:sym typeface="Times New Roman"/>
            </a:endParaRPr>
          </a:p>
        </p:txBody>
      </p:sp>
      <p:pic>
        <p:nvPicPr>
          <p:cNvPr id="127" name="Shape 127"/>
          <p:cNvPicPr preferRelativeResize="0"/>
          <p:nvPr/>
        </p:nvPicPr>
        <p:blipFill rotWithShape="1">
          <a:blip r:embed="rId4">
            <a:alphaModFix/>
          </a:blip>
          <a:srcRect b="8624" l="0" r="0" t="0"/>
          <a:stretch/>
        </p:blipFill>
        <p:spPr>
          <a:xfrm>
            <a:off x="6386279" y="3930105"/>
            <a:ext cx="5521420" cy="2762795"/>
          </a:xfrm>
          <a:prstGeom prst="rect">
            <a:avLst/>
          </a:prstGeom>
          <a:noFill/>
          <a:ln cap="flat" cmpd="sng" w="38100">
            <a:solidFill>
              <a:schemeClr val="lt2"/>
            </a:solidFill>
            <a:prstDash val="solid"/>
            <a:round/>
            <a:headEnd len="sm" w="sm" type="none"/>
            <a:tailEnd len="sm" w="sm" type="none"/>
          </a:ln>
          <a:effectLst>
            <a:outerShdw blurRad="214313" rotWithShape="0" algn="bl" dir="3300000" dist="104775">
              <a:srgbClr val="000000">
                <a:alpha val="49803"/>
              </a:srgbClr>
            </a:outerShdw>
          </a:effectLst>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Shape 132"/>
          <p:cNvSpPr txBox="1"/>
          <p:nvPr>
            <p:ph type="title"/>
          </p:nvPr>
        </p:nvSpPr>
        <p:spPr>
          <a:xfrm>
            <a:off x="354000" y="3046091"/>
            <a:ext cx="5393700" cy="1412271"/>
          </a:xfrm>
          <a:prstGeom prst="rect">
            <a:avLst/>
          </a:prstGeom>
          <a:gradFill>
            <a:gsLst>
              <a:gs pos="0">
                <a:srgbClr val="3DC5B8"/>
              </a:gs>
              <a:gs pos="100000">
                <a:srgbClr val="9AFFF5"/>
              </a:gs>
            </a:gsLst>
            <a:lin ang="16200000" scaled="0"/>
          </a:gradFill>
          <a:ln cap="flat" cmpd="sng" w="9525">
            <a:solidFill>
              <a:srgbClr val="48B3AA"/>
            </a:solidFill>
            <a:prstDash val="solid"/>
            <a:round/>
            <a:headEnd len="sm" w="sm" type="none"/>
            <a:tailEnd len="sm" w="sm" type="none"/>
          </a:ln>
          <a:effectLst>
            <a:outerShdw blurRad="40000" rotWithShape="0" dir="5400000" dist="23000">
              <a:srgbClr val="000000">
                <a:alpha val="34509"/>
              </a:srgbClr>
            </a:outerShdw>
          </a:effectLst>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chemeClr val="accent1"/>
              </a:buClr>
              <a:buSzPts val="5600"/>
              <a:buFont typeface="PT Sans Narrow"/>
              <a:buNone/>
            </a:pPr>
            <a:r>
              <a:rPr b="1" i="0" lang="en-US" sz="5600" u="none" cap="none" strike="noStrike">
                <a:solidFill>
                  <a:schemeClr val="lt1"/>
                </a:solidFill>
                <a:latin typeface="PT Sans Narrow"/>
                <a:ea typeface="PT Sans Narrow"/>
                <a:cs typeface="PT Sans Narrow"/>
                <a:sym typeface="PT Sans Narrow"/>
              </a:rPr>
              <a:t>Problem One</a:t>
            </a:r>
            <a:endParaRPr b="1" i="0" sz="5600" u="none" cap="none" strike="noStrike">
              <a:solidFill>
                <a:schemeClr val="lt1"/>
              </a:solidFill>
              <a:latin typeface="PT Sans Narrow"/>
              <a:ea typeface="PT Sans Narrow"/>
              <a:cs typeface="PT Sans Narrow"/>
              <a:sym typeface="PT Sans Narrow"/>
            </a:endParaRPr>
          </a:p>
        </p:txBody>
      </p:sp>
      <p:sp>
        <p:nvSpPr>
          <p:cNvPr id="133" name="Shape 133"/>
          <p:cNvSpPr txBox="1"/>
          <p:nvPr>
            <p:ph idx="1" type="subTitle"/>
          </p:nvPr>
        </p:nvSpPr>
        <p:spPr>
          <a:xfrm>
            <a:off x="354000" y="4472742"/>
            <a:ext cx="5393700" cy="1646700"/>
          </a:xfrm>
          <a:prstGeom prst="rect">
            <a:avLst/>
          </a:prstGeom>
          <a:gradFill>
            <a:gsLst>
              <a:gs pos="0">
                <a:srgbClr val="A1FCF0"/>
              </a:gs>
              <a:gs pos="35000">
                <a:srgbClr val="BFFBF5"/>
              </a:gs>
              <a:gs pos="100000">
                <a:srgbClr val="E4FFFC"/>
              </a:gs>
            </a:gsLst>
            <a:lin ang="16200000" scaled="0"/>
          </a:gradFill>
          <a:ln cap="flat" cmpd="sng" w="9525">
            <a:solidFill>
              <a:srgbClr val="48B3AA"/>
            </a:solidFill>
            <a:prstDash val="solid"/>
            <a:round/>
            <a:headEnd len="sm" w="sm" type="none"/>
            <a:tailEnd len="sm" w="sm" type="none"/>
          </a:ln>
          <a:effectLst>
            <a:outerShdw blurRad="40000" rotWithShape="0" dir="5400000" dist="20000">
              <a:srgbClr val="000000">
                <a:alpha val="37254"/>
              </a:srgbClr>
            </a:outerShdw>
          </a:effectLst>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800"/>
              <a:buFont typeface="Open Sans"/>
              <a:buNone/>
            </a:pPr>
            <a:r>
              <a:rPr b="1" i="0" lang="en-US" sz="2800" u="none" cap="none" strike="noStrike">
                <a:solidFill>
                  <a:srgbClr val="B38F47"/>
                </a:solidFill>
                <a:latin typeface="Open Sans"/>
                <a:ea typeface="Open Sans"/>
                <a:cs typeface="Open Sans"/>
                <a:sym typeface="Open Sans"/>
              </a:rPr>
              <a:t>To analyze the life of </a:t>
            </a:r>
            <a:endParaRPr b="1" i="0" sz="2800" u="none" cap="none" strike="noStrike">
              <a:solidFill>
                <a:srgbClr val="B38F47"/>
              </a:solidFill>
              <a:latin typeface="Open Sans"/>
              <a:ea typeface="Open Sans"/>
              <a:cs typeface="Open Sans"/>
              <a:sym typeface="Open Sans"/>
            </a:endParaRPr>
          </a:p>
          <a:p>
            <a:pPr indent="0" lvl="0" marL="0" marR="0" rtl="0" algn="ctr">
              <a:lnSpc>
                <a:spcPct val="100000"/>
              </a:lnSpc>
              <a:spcBef>
                <a:spcPts val="0"/>
              </a:spcBef>
              <a:spcAft>
                <a:spcPts val="0"/>
              </a:spcAft>
              <a:buClr>
                <a:schemeClr val="dk2"/>
              </a:buClr>
              <a:buSzPts val="2800"/>
              <a:buFont typeface="Open Sans"/>
              <a:buNone/>
            </a:pPr>
            <a:r>
              <a:rPr b="1" i="0" lang="en-US" sz="2800" u="none" cap="none" strike="noStrike">
                <a:solidFill>
                  <a:srgbClr val="B38F47"/>
                </a:solidFill>
                <a:latin typeface="Open Sans"/>
                <a:ea typeface="Open Sans"/>
                <a:cs typeface="Open Sans"/>
                <a:sym typeface="Open Sans"/>
              </a:rPr>
              <a:t>Maria Montessori</a:t>
            </a:r>
            <a:endParaRPr b="1" i="0" sz="2800" u="none" cap="none" strike="noStrike">
              <a:solidFill>
                <a:srgbClr val="B38F47"/>
              </a:solidFill>
              <a:latin typeface="Open Sans"/>
              <a:ea typeface="Open Sans"/>
              <a:cs typeface="Open Sans"/>
              <a:sym typeface="Open Sans"/>
            </a:endParaRPr>
          </a:p>
        </p:txBody>
      </p:sp>
      <p:pic>
        <p:nvPicPr>
          <p:cNvPr id="134" name="Shape 134"/>
          <p:cNvPicPr preferRelativeResize="0"/>
          <p:nvPr/>
        </p:nvPicPr>
        <p:blipFill rotWithShape="1">
          <a:blip r:embed="rId3">
            <a:alphaModFix/>
          </a:blip>
          <a:srcRect b="0" l="0" r="0" t="0"/>
          <a:stretch/>
        </p:blipFill>
        <p:spPr>
          <a:xfrm>
            <a:off x="6277633" y="288881"/>
            <a:ext cx="5678213" cy="2194704"/>
          </a:xfrm>
          <a:prstGeom prst="rect">
            <a:avLst/>
          </a:prstGeom>
          <a:noFill/>
          <a:ln>
            <a:noFill/>
          </a:ln>
        </p:spPr>
      </p:pic>
      <p:pic>
        <p:nvPicPr>
          <p:cNvPr id="135" name="Shape 135"/>
          <p:cNvPicPr preferRelativeResize="0"/>
          <p:nvPr/>
        </p:nvPicPr>
        <p:blipFill rotWithShape="1">
          <a:blip r:embed="rId4">
            <a:alphaModFix/>
          </a:blip>
          <a:srcRect b="0" l="0" r="0" t="0"/>
          <a:stretch/>
        </p:blipFill>
        <p:spPr>
          <a:xfrm>
            <a:off x="6235899" y="2697192"/>
            <a:ext cx="2880840" cy="4040040"/>
          </a:xfrm>
          <a:prstGeom prst="rect">
            <a:avLst/>
          </a:prstGeom>
          <a:noFill/>
          <a:ln>
            <a:noFill/>
          </a:ln>
        </p:spPr>
      </p:pic>
      <p:pic>
        <p:nvPicPr>
          <p:cNvPr id="136" name="Shape 136"/>
          <p:cNvPicPr preferRelativeResize="0"/>
          <p:nvPr/>
        </p:nvPicPr>
        <p:blipFill rotWithShape="1">
          <a:blip r:embed="rId5">
            <a:alphaModFix/>
          </a:blip>
          <a:srcRect b="0" l="0" r="0" t="0"/>
          <a:stretch/>
        </p:blipFill>
        <p:spPr>
          <a:xfrm>
            <a:off x="9235150" y="2656115"/>
            <a:ext cx="2737949" cy="4081117"/>
          </a:xfrm>
          <a:prstGeom prst="rect">
            <a:avLst/>
          </a:prstGeom>
          <a:noFill/>
          <a:ln>
            <a:noFill/>
          </a:ln>
        </p:spPr>
      </p:pic>
      <p:pic>
        <p:nvPicPr>
          <p:cNvPr id="137" name="Shape 137"/>
          <p:cNvPicPr preferRelativeResize="0"/>
          <p:nvPr/>
        </p:nvPicPr>
        <p:blipFill rotWithShape="1">
          <a:blip r:embed="rId6">
            <a:alphaModFix/>
          </a:blip>
          <a:srcRect b="0" l="0" r="0" t="0"/>
          <a:stretch/>
        </p:blipFill>
        <p:spPr>
          <a:xfrm>
            <a:off x="354000" y="288881"/>
            <a:ext cx="5087300" cy="2656115"/>
          </a:xfrm>
          <a:prstGeom prst="rect">
            <a:avLst/>
          </a:prstGeom>
          <a:noFill/>
          <a:ln>
            <a:noFill/>
          </a:ln>
        </p:spPr>
      </p:pic>
    </p:spTree>
  </p:cSld>
  <p:clrMapOvr>
    <a:masterClrMapping/>
  </p:clrMapOvr>
  <mc:AlternateContent>
    <mc:Choice Requires="p14">
      <p:transition spd="slow">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Shape 142"/>
          <p:cNvPicPr preferRelativeResize="0"/>
          <p:nvPr/>
        </p:nvPicPr>
        <p:blipFill rotWithShape="1">
          <a:blip r:embed="rId3">
            <a:alphaModFix amt="14000"/>
          </a:blip>
          <a:srcRect b="0" l="0" r="0" t="0"/>
          <a:stretch/>
        </p:blipFill>
        <p:spPr>
          <a:xfrm>
            <a:off x="0" y="0"/>
            <a:ext cx="12192000" cy="6858000"/>
          </a:xfrm>
          <a:prstGeom prst="rect">
            <a:avLst/>
          </a:prstGeom>
          <a:noFill/>
          <a:ln>
            <a:noFill/>
          </a:ln>
        </p:spPr>
      </p:pic>
      <p:sp>
        <p:nvSpPr>
          <p:cNvPr id="143" name="Shape 143"/>
          <p:cNvSpPr txBox="1"/>
          <p:nvPr>
            <p:ph type="title"/>
          </p:nvPr>
        </p:nvSpPr>
        <p:spPr>
          <a:xfrm>
            <a:off x="3751825" y="496150"/>
            <a:ext cx="8001000" cy="798600"/>
          </a:xfrm>
          <a:prstGeom prst="rect">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99000"/>
              </a:lnSpc>
              <a:spcBef>
                <a:spcPts val="0"/>
              </a:spcBef>
              <a:spcAft>
                <a:spcPts val="0"/>
              </a:spcAft>
              <a:buClr>
                <a:srgbClr val="594723"/>
              </a:buClr>
              <a:buSzPts val="4400"/>
              <a:buFont typeface="Century Schoolbook"/>
              <a:buNone/>
            </a:pPr>
            <a:r>
              <a:rPr b="0" i="0" lang="en-US" sz="4400" u="none" cap="none" strike="noStrike">
                <a:solidFill>
                  <a:srgbClr val="FFFFFF"/>
                </a:solidFill>
                <a:latin typeface="Century Schoolbook"/>
                <a:ea typeface="Century Schoolbook"/>
                <a:cs typeface="Century Schoolbook"/>
                <a:sym typeface="Century Schoolbook"/>
              </a:rPr>
              <a:t>Montessori’s Life</a:t>
            </a:r>
            <a:endParaRPr b="0" i="0" sz="4400" u="none" cap="none" strike="noStrike">
              <a:solidFill>
                <a:srgbClr val="FFFFFF"/>
              </a:solidFill>
              <a:latin typeface="Century Schoolbook"/>
              <a:ea typeface="Century Schoolbook"/>
              <a:cs typeface="Century Schoolbook"/>
              <a:sym typeface="Century Schoolbook"/>
            </a:endParaRPr>
          </a:p>
          <a:p>
            <a:pPr indent="0" lvl="0" marL="0" marR="0" rtl="0" algn="ctr">
              <a:lnSpc>
                <a:spcPct val="99000"/>
              </a:lnSpc>
              <a:spcBef>
                <a:spcPts val="0"/>
              </a:spcBef>
              <a:spcAft>
                <a:spcPts val="0"/>
              </a:spcAft>
              <a:buClr>
                <a:srgbClr val="594723"/>
              </a:buClr>
              <a:buSzPts val="4400"/>
              <a:buFont typeface="Century Schoolbook"/>
              <a:buNone/>
            </a:pPr>
            <a:r>
              <a:t/>
            </a:r>
            <a:endParaRPr b="0" i="0" sz="4400" u="none" cap="none" strike="noStrike">
              <a:solidFill>
                <a:schemeClr val="lt1"/>
              </a:solidFill>
              <a:latin typeface="Century Schoolbook"/>
              <a:ea typeface="Century Schoolbook"/>
              <a:cs typeface="Century Schoolbook"/>
              <a:sym typeface="Century Schoolbook"/>
            </a:endParaRPr>
          </a:p>
        </p:txBody>
      </p:sp>
      <p:sp>
        <p:nvSpPr>
          <p:cNvPr id="144" name="Shape 144"/>
          <p:cNvSpPr txBox="1"/>
          <p:nvPr>
            <p:ph idx="1" type="body"/>
          </p:nvPr>
        </p:nvSpPr>
        <p:spPr>
          <a:xfrm>
            <a:off x="3751825" y="1446324"/>
            <a:ext cx="8001000" cy="4833705"/>
          </a:xfrm>
          <a:prstGeom prst="rect">
            <a:avLst/>
          </a:prstGeom>
          <a:gradFill>
            <a:gsLst>
              <a:gs pos="0">
                <a:srgbClr val="B7FFFD"/>
              </a:gs>
              <a:gs pos="35000">
                <a:srgbClr val="CDFFFC"/>
              </a:gs>
              <a:gs pos="100000">
                <a:srgbClr val="EAFFFF"/>
              </a:gs>
            </a:gsLst>
            <a:lin ang="16200000" scaled="0"/>
          </a:gradFill>
          <a:ln cap="flat" cmpd="sng" w="9525">
            <a:solidFill>
              <a:srgbClr val="9BE3D3"/>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noAutofit/>
          </a:bodyPr>
          <a:lstStyle/>
          <a:p>
            <a:pPr indent="-342900" lvl="0" marL="457200" marR="0" rtl="0" algn="l">
              <a:lnSpc>
                <a:spcPct val="100000"/>
              </a:lnSpc>
              <a:spcBef>
                <a:spcPts val="0"/>
              </a:spcBef>
              <a:spcAft>
                <a:spcPts val="0"/>
              </a:spcAft>
              <a:buClr>
                <a:srgbClr val="000000"/>
              </a:buClr>
              <a:buSzPts val="1800"/>
              <a:buFont typeface="Times New Roman"/>
              <a:buChar char="●"/>
            </a:pPr>
            <a:r>
              <a:rPr b="0" i="0" lang="en-US" sz="2400" u="none" cap="none" strike="noStrike">
                <a:solidFill>
                  <a:srgbClr val="000000"/>
                </a:solidFill>
                <a:latin typeface="Times New Roman"/>
                <a:ea typeface="Times New Roman"/>
                <a:cs typeface="Times New Roman"/>
                <a:sym typeface="Times New Roman"/>
              </a:rPr>
              <a:t>Born in Chiaravalle, Italy (1870) (Pittas &amp; Gray, 2004)</a:t>
            </a:r>
            <a:endParaRPr b="0" i="0" sz="2400" u="none" cap="none" strike="noStrike">
              <a:solidFill>
                <a:srgbClr val="000000"/>
              </a:solidFill>
              <a:latin typeface="Times New Roman"/>
              <a:ea typeface="Times New Roman"/>
              <a:cs typeface="Times New Roman"/>
              <a:sym typeface="Times New Roman"/>
            </a:endParaRPr>
          </a:p>
          <a:p>
            <a:pPr indent="-342900" lvl="0" marL="457200" marR="0" rtl="0" algn="l">
              <a:lnSpc>
                <a:spcPct val="100000"/>
              </a:lnSpc>
              <a:spcBef>
                <a:spcPts val="0"/>
              </a:spcBef>
              <a:spcAft>
                <a:spcPts val="0"/>
              </a:spcAft>
              <a:buClr>
                <a:srgbClr val="000000"/>
              </a:buClr>
              <a:buSzPts val="1800"/>
              <a:buFont typeface="Times New Roman"/>
              <a:buChar char="●"/>
            </a:pPr>
            <a:r>
              <a:rPr b="0" i="0" lang="en-US" sz="2400" u="none" cap="none" strike="noStrike">
                <a:solidFill>
                  <a:srgbClr val="000000"/>
                </a:solidFill>
                <a:latin typeface="Times New Roman"/>
                <a:ea typeface="Times New Roman"/>
                <a:cs typeface="Times New Roman"/>
                <a:sym typeface="Times New Roman"/>
              </a:rPr>
              <a:t>Upper middle-class status = educational opportunities</a:t>
            </a:r>
            <a:endParaRPr b="0" i="0" sz="2400" u="none" cap="none" strike="noStrike">
              <a:solidFill>
                <a:srgbClr val="000000"/>
              </a:solidFill>
              <a:latin typeface="Times New Roman"/>
              <a:ea typeface="Times New Roman"/>
              <a:cs typeface="Times New Roman"/>
              <a:sym typeface="Times New Roman"/>
            </a:endParaRPr>
          </a:p>
          <a:p>
            <a:pPr indent="-342900" lvl="0" marL="457200" marR="0" rtl="0" algn="l">
              <a:lnSpc>
                <a:spcPct val="100000"/>
              </a:lnSpc>
              <a:spcBef>
                <a:spcPts val="0"/>
              </a:spcBef>
              <a:spcAft>
                <a:spcPts val="0"/>
              </a:spcAft>
              <a:buClr>
                <a:srgbClr val="000000"/>
              </a:buClr>
              <a:buSzPts val="1800"/>
              <a:buFont typeface="Times New Roman"/>
              <a:buChar char="●"/>
            </a:pPr>
            <a:r>
              <a:rPr b="0" i="0" lang="en-US" sz="2400" u="none" cap="none" strike="noStrike">
                <a:solidFill>
                  <a:srgbClr val="000000"/>
                </a:solidFill>
                <a:latin typeface="Times New Roman"/>
                <a:ea typeface="Times New Roman"/>
                <a:cs typeface="Times New Roman"/>
                <a:sym typeface="Times New Roman"/>
              </a:rPr>
              <a:t>Enter medical field despite encouragement to enter teaching </a:t>
            </a:r>
            <a:endParaRPr b="0" i="0" sz="2400" u="none" cap="none" strike="noStrike">
              <a:solidFill>
                <a:srgbClr val="000000"/>
              </a:solidFill>
              <a:latin typeface="Times New Roman"/>
              <a:ea typeface="Times New Roman"/>
              <a:cs typeface="Times New Roman"/>
              <a:sym typeface="Times New Roman"/>
            </a:endParaRPr>
          </a:p>
          <a:p>
            <a:pPr indent="-342900" lvl="0" marL="457200" marR="0" rtl="0" algn="l">
              <a:lnSpc>
                <a:spcPct val="100000"/>
              </a:lnSpc>
              <a:spcBef>
                <a:spcPts val="0"/>
              </a:spcBef>
              <a:spcAft>
                <a:spcPts val="0"/>
              </a:spcAft>
              <a:buClr>
                <a:srgbClr val="000000"/>
              </a:buClr>
              <a:buSzPts val="1800"/>
              <a:buFont typeface="Times New Roman"/>
              <a:buChar char="●"/>
            </a:pPr>
            <a:r>
              <a:rPr b="0" i="0" lang="en-US" sz="2400" u="none" cap="none" strike="noStrike">
                <a:solidFill>
                  <a:srgbClr val="000000"/>
                </a:solidFill>
                <a:latin typeface="Times New Roman"/>
                <a:ea typeface="Times New Roman"/>
                <a:cs typeface="Times New Roman"/>
                <a:sym typeface="Times New Roman"/>
              </a:rPr>
              <a:t>Overcame gender obstacles: First woman to enter medical school in Italy – became doctor in 1896</a:t>
            </a:r>
            <a:endParaRPr b="0" i="0" sz="2000" u="none" cap="none" strike="noStrike">
              <a:solidFill>
                <a:srgbClr val="594723"/>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1800"/>
              <a:buFont typeface="Times New Roman"/>
              <a:buChar char="●"/>
            </a:pPr>
            <a:r>
              <a:rPr b="0" i="0" lang="en-US" sz="2400" u="none" cap="none" strike="noStrike">
                <a:solidFill>
                  <a:srgbClr val="000000"/>
                </a:solidFill>
                <a:latin typeface="Times New Roman"/>
                <a:ea typeface="Times New Roman"/>
                <a:cs typeface="Times New Roman"/>
                <a:sym typeface="Times New Roman"/>
              </a:rPr>
              <a:t>Known for her high level of patient competency and respect</a:t>
            </a:r>
            <a:endParaRPr b="0" i="0" sz="2000" u="none" cap="none" strike="noStrike">
              <a:solidFill>
                <a:srgbClr val="594723"/>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1800"/>
              <a:buFont typeface="Times New Roman"/>
              <a:buChar char="●"/>
            </a:pPr>
            <a:r>
              <a:rPr b="0" i="0" lang="en-US" sz="2400" u="none" cap="none" strike="noStrike">
                <a:solidFill>
                  <a:srgbClr val="000000"/>
                </a:solidFill>
                <a:latin typeface="Times New Roman"/>
                <a:ea typeface="Times New Roman"/>
                <a:cs typeface="Times New Roman"/>
                <a:sym typeface="Times New Roman"/>
              </a:rPr>
              <a:t>Involved in social reform (gender equality and children advocacy) (Burns, 2017) </a:t>
            </a:r>
            <a:endParaRPr b="0" i="0" sz="2400" u="none" cap="none" strike="noStrike">
              <a:solidFill>
                <a:srgbClr val="000000"/>
              </a:solidFill>
              <a:latin typeface="Times New Roman"/>
              <a:ea typeface="Times New Roman"/>
              <a:cs typeface="Times New Roman"/>
              <a:sym typeface="Times New Roman"/>
            </a:endParaRPr>
          </a:p>
          <a:p>
            <a:pPr indent="-342900" lvl="0" marL="457200" marR="0" rtl="0" algn="l">
              <a:lnSpc>
                <a:spcPct val="100000"/>
              </a:lnSpc>
              <a:spcBef>
                <a:spcPts val="0"/>
              </a:spcBef>
              <a:spcAft>
                <a:spcPts val="0"/>
              </a:spcAft>
              <a:buClr>
                <a:srgbClr val="000000"/>
              </a:buClr>
              <a:buSzPts val="1800"/>
              <a:buFont typeface="Times New Roman"/>
              <a:buChar char="●"/>
            </a:pPr>
            <a:r>
              <a:rPr b="0" i="0" lang="en-US" sz="2400" u="none" cap="none" strike="noStrike">
                <a:solidFill>
                  <a:srgbClr val="000000"/>
                </a:solidFill>
                <a:latin typeface="Times New Roman"/>
                <a:ea typeface="Times New Roman"/>
                <a:cs typeface="Times New Roman"/>
                <a:sym typeface="Times New Roman"/>
              </a:rPr>
              <a:t>In 1901 began study of educational philosophy and anthropology (Campbell &amp; Scott-Kassner, 2014)</a:t>
            </a:r>
            <a:endParaRPr b="0" i="0" sz="2400" u="none" cap="none" strike="noStrike">
              <a:solidFill>
                <a:srgbClr val="000000"/>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rgbClr val="000000"/>
              </a:buClr>
              <a:buSzPts val="2000"/>
              <a:buFont typeface="Times New Roman"/>
              <a:buChar char="●"/>
            </a:pPr>
            <a:r>
              <a:rPr b="0" i="0" lang="en-US" sz="2400" u="none" cap="none" strike="noStrike">
                <a:solidFill>
                  <a:srgbClr val="000000"/>
                </a:solidFill>
                <a:latin typeface="Times New Roman"/>
                <a:ea typeface="Times New Roman"/>
                <a:cs typeface="Times New Roman"/>
                <a:sym typeface="Times New Roman"/>
              </a:rPr>
              <a:t>In 1907, opened “Casa dei Bambini” (Children’s House) for underprivileged children, aged 3-7 (Rome)</a:t>
            </a:r>
            <a:endParaRPr b="0" i="0" sz="2400" u="none" cap="none" strike="noStrike">
              <a:solidFill>
                <a:srgbClr val="000000"/>
              </a:solidFill>
              <a:latin typeface="Times New Roman"/>
              <a:ea typeface="Times New Roman"/>
              <a:cs typeface="Times New Roman"/>
              <a:sym typeface="Times New Roman"/>
            </a:endParaRPr>
          </a:p>
        </p:txBody>
      </p:sp>
      <p:pic>
        <p:nvPicPr>
          <p:cNvPr id="145" name="Shape 145"/>
          <p:cNvPicPr preferRelativeResize="0"/>
          <p:nvPr/>
        </p:nvPicPr>
        <p:blipFill rotWithShape="1">
          <a:blip r:embed="rId4">
            <a:alphaModFix/>
          </a:blip>
          <a:srcRect b="0" l="0" r="0" t="0"/>
          <a:stretch/>
        </p:blipFill>
        <p:spPr>
          <a:xfrm rot="-252037">
            <a:off x="325000" y="268888"/>
            <a:ext cx="2362200" cy="3438525"/>
          </a:xfrm>
          <a:prstGeom prst="rect">
            <a:avLst/>
          </a:prstGeom>
          <a:noFill/>
          <a:ln cap="flat" cmpd="sng" w="76200">
            <a:solidFill>
              <a:schemeClr val="accent3"/>
            </a:solidFill>
            <a:prstDash val="solid"/>
            <a:round/>
            <a:headEnd len="sm" w="sm" type="none"/>
            <a:tailEnd len="sm" w="sm" type="none"/>
          </a:ln>
          <a:effectLst>
            <a:outerShdw blurRad="200025" rotWithShape="0" algn="bl" dir="1080000" dist="152400">
              <a:srgbClr val="000000">
                <a:alpha val="49411"/>
              </a:srgbClr>
            </a:outerShdw>
          </a:effectLst>
        </p:spPr>
      </p:pic>
      <p:pic>
        <p:nvPicPr>
          <p:cNvPr id="146" name="Shape 146"/>
          <p:cNvPicPr preferRelativeResize="0"/>
          <p:nvPr/>
        </p:nvPicPr>
        <p:blipFill rotWithShape="1">
          <a:blip r:embed="rId5">
            <a:alphaModFix/>
          </a:blip>
          <a:srcRect b="0" l="0" r="0" t="0"/>
          <a:stretch/>
        </p:blipFill>
        <p:spPr>
          <a:xfrm rot="305421">
            <a:off x="878530" y="3251998"/>
            <a:ext cx="2291169" cy="2749431"/>
          </a:xfrm>
          <a:prstGeom prst="rect">
            <a:avLst/>
          </a:prstGeom>
          <a:noFill/>
          <a:ln cap="flat" cmpd="sng" w="76200">
            <a:solidFill>
              <a:schemeClr val="accent3"/>
            </a:solidFill>
            <a:prstDash val="solid"/>
            <a:round/>
            <a:headEnd len="sm" w="sm" type="none"/>
            <a:tailEnd len="sm" w="sm" type="none"/>
          </a:ln>
          <a:effectLst>
            <a:outerShdw blurRad="200025" rotWithShape="0" algn="bl" dir="2340000" dist="161925">
              <a:srgbClr val="000000">
                <a:alpha val="49411"/>
              </a:srgbClr>
            </a:outerShdw>
          </a:effectLst>
        </p:spPr>
      </p:pic>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ph type="title"/>
          </p:nvPr>
        </p:nvSpPr>
        <p:spPr>
          <a:xfrm>
            <a:off x="391013" y="3588589"/>
            <a:ext cx="5393700" cy="1222490"/>
          </a:xfrm>
          <a:prstGeom prst="rect">
            <a:avLst/>
          </a:prstGeom>
          <a:gradFill>
            <a:gsLst>
              <a:gs pos="0">
                <a:srgbClr val="3DC5B8"/>
              </a:gs>
              <a:gs pos="100000">
                <a:srgbClr val="9AFFF5"/>
              </a:gs>
            </a:gsLst>
            <a:lin ang="16200000" scaled="0"/>
          </a:gradFill>
          <a:ln cap="flat" cmpd="sng" w="9525">
            <a:solidFill>
              <a:srgbClr val="48B3AA"/>
            </a:solidFill>
            <a:prstDash val="solid"/>
            <a:round/>
            <a:headEnd len="sm" w="sm" type="none"/>
            <a:tailEnd len="sm" w="sm" type="none"/>
          </a:ln>
          <a:effectLst>
            <a:outerShdw blurRad="40000" rotWithShape="0" dir="5400000" dist="23000">
              <a:srgbClr val="000000">
                <a:alpha val="34509"/>
              </a:srgbClr>
            </a:outerShdw>
          </a:effectLst>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chemeClr val="accent1"/>
              </a:buClr>
              <a:buSzPts val="5600"/>
              <a:buFont typeface="PT Sans Narrow"/>
              <a:buNone/>
            </a:pPr>
            <a:r>
              <a:rPr b="1" i="0" lang="en-US" sz="5600" u="none" cap="none" strike="noStrike">
                <a:solidFill>
                  <a:schemeClr val="lt1"/>
                </a:solidFill>
                <a:latin typeface="PT Sans Narrow"/>
                <a:ea typeface="PT Sans Narrow"/>
                <a:cs typeface="PT Sans Narrow"/>
                <a:sym typeface="PT Sans Narrow"/>
              </a:rPr>
              <a:t>Problem Two</a:t>
            </a:r>
            <a:endParaRPr b="1" i="0" sz="5600" u="none" cap="none" strike="noStrike">
              <a:solidFill>
                <a:schemeClr val="lt1"/>
              </a:solidFill>
              <a:latin typeface="PT Sans Narrow"/>
              <a:ea typeface="PT Sans Narrow"/>
              <a:cs typeface="PT Sans Narrow"/>
              <a:sym typeface="PT Sans Narrow"/>
            </a:endParaRPr>
          </a:p>
        </p:txBody>
      </p:sp>
      <p:sp>
        <p:nvSpPr>
          <p:cNvPr id="152" name="Shape 152"/>
          <p:cNvSpPr txBox="1"/>
          <p:nvPr>
            <p:ph idx="1" type="subTitle"/>
          </p:nvPr>
        </p:nvSpPr>
        <p:spPr>
          <a:xfrm>
            <a:off x="391013" y="4856800"/>
            <a:ext cx="5393700" cy="1646700"/>
          </a:xfrm>
          <a:prstGeom prst="rect">
            <a:avLst/>
          </a:prstGeom>
          <a:gradFill>
            <a:gsLst>
              <a:gs pos="0">
                <a:srgbClr val="A1FCF0"/>
              </a:gs>
              <a:gs pos="35000">
                <a:srgbClr val="BFFBF5"/>
              </a:gs>
              <a:gs pos="100000">
                <a:srgbClr val="E4FFFC"/>
              </a:gs>
            </a:gsLst>
            <a:lin ang="16200000" scaled="0"/>
          </a:gradFill>
          <a:ln cap="flat" cmpd="sng" w="9525">
            <a:solidFill>
              <a:srgbClr val="48B3AA"/>
            </a:solidFill>
            <a:prstDash val="solid"/>
            <a:round/>
            <a:headEnd len="sm" w="sm" type="none"/>
            <a:tailEnd len="sm" w="sm" type="none"/>
          </a:ln>
          <a:effectLst>
            <a:outerShdw blurRad="40000" rotWithShape="0" dir="5400000" dist="20000">
              <a:srgbClr val="000000">
                <a:alpha val="37254"/>
              </a:srgbClr>
            </a:outerShdw>
          </a:effectLst>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800"/>
              <a:buFont typeface="Open Sans"/>
              <a:buNone/>
            </a:pPr>
            <a:r>
              <a:rPr b="1" i="0" lang="en-US" sz="2800" u="none" cap="none" strike="noStrike">
                <a:solidFill>
                  <a:srgbClr val="B38F47"/>
                </a:solidFill>
                <a:latin typeface="Open Sans"/>
                <a:ea typeface="Open Sans"/>
                <a:cs typeface="Open Sans"/>
                <a:sym typeface="Open Sans"/>
              </a:rPr>
              <a:t>To examine Montessori’s theory and methodology</a:t>
            </a:r>
            <a:endParaRPr b="1" i="0" sz="2800" u="none" cap="none" strike="noStrike">
              <a:solidFill>
                <a:srgbClr val="B38F47"/>
              </a:solidFill>
              <a:latin typeface="Open Sans"/>
              <a:ea typeface="Open Sans"/>
              <a:cs typeface="Open Sans"/>
              <a:sym typeface="Open Sans"/>
            </a:endParaRPr>
          </a:p>
        </p:txBody>
      </p:sp>
      <p:pic>
        <p:nvPicPr>
          <p:cNvPr id="153" name="Shape 153"/>
          <p:cNvPicPr preferRelativeResize="0"/>
          <p:nvPr/>
        </p:nvPicPr>
        <p:blipFill rotWithShape="1">
          <a:blip r:embed="rId3">
            <a:alphaModFix/>
          </a:blip>
          <a:srcRect b="0" l="0" r="0" t="0"/>
          <a:stretch/>
        </p:blipFill>
        <p:spPr>
          <a:xfrm>
            <a:off x="6280030" y="222158"/>
            <a:ext cx="5779698" cy="3832258"/>
          </a:xfrm>
          <a:prstGeom prst="rect">
            <a:avLst/>
          </a:prstGeom>
          <a:noFill/>
          <a:ln cap="flat" cmpd="sng" w="76200">
            <a:solidFill>
              <a:srgbClr val="B38F47"/>
            </a:solidFill>
            <a:prstDash val="solid"/>
            <a:round/>
            <a:headEnd len="sm" w="sm" type="none"/>
            <a:tailEnd len="sm" w="sm" type="none"/>
          </a:ln>
          <a:effectLst>
            <a:outerShdw blurRad="185738" rotWithShape="0" algn="bl" dir="1680000" dist="114300">
              <a:srgbClr val="000000">
                <a:alpha val="49411"/>
              </a:srgbClr>
            </a:outerShdw>
          </a:effectLst>
        </p:spPr>
      </p:pic>
      <p:pic>
        <p:nvPicPr>
          <p:cNvPr id="154" name="Shape 154"/>
          <p:cNvPicPr preferRelativeResize="0"/>
          <p:nvPr/>
        </p:nvPicPr>
        <p:blipFill rotWithShape="1">
          <a:blip r:embed="rId4">
            <a:alphaModFix/>
          </a:blip>
          <a:srcRect b="0" l="0" r="0" t="0"/>
          <a:stretch/>
        </p:blipFill>
        <p:spPr>
          <a:xfrm>
            <a:off x="391013" y="495915"/>
            <a:ext cx="5087300" cy="2656115"/>
          </a:xfrm>
          <a:prstGeom prst="rect">
            <a:avLst/>
          </a:prstGeom>
          <a:noFill/>
          <a:ln>
            <a:noFill/>
          </a:ln>
        </p:spPr>
      </p:pic>
      <p:pic>
        <p:nvPicPr>
          <p:cNvPr id="155" name="Shape 155"/>
          <p:cNvPicPr preferRelativeResize="0"/>
          <p:nvPr/>
        </p:nvPicPr>
        <p:blipFill rotWithShape="1">
          <a:blip r:embed="rId5">
            <a:alphaModFix/>
          </a:blip>
          <a:srcRect b="0" l="0" r="0" t="0"/>
          <a:stretch/>
        </p:blipFill>
        <p:spPr>
          <a:xfrm>
            <a:off x="6280030" y="4320604"/>
            <a:ext cx="5779698" cy="2341387"/>
          </a:xfrm>
          <a:prstGeom prst="rect">
            <a:avLst/>
          </a:prstGeom>
          <a:noFill/>
          <a:ln>
            <a:noFill/>
          </a:ln>
          <a:effectLst>
            <a:outerShdw blurRad="271463" rotWithShape="0" algn="bl" dir="3840000" dist="76200">
              <a:srgbClr val="000000">
                <a:alpha val="49803"/>
              </a:srgbClr>
            </a:outerShdw>
          </a:effectLst>
        </p:spPr>
      </p:pic>
    </p:spTree>
  </p:cSld>
  <p:clrMapOvr>
    <a:masterClrMapping/>
  </p:clrMapOvr>
  <mc:AlternateContent>
    <mc:Choice Requires="p14">
      <p:transition spd="slow">
        <p14:prism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