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7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0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14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39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7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1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7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9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8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6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1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3B13A-0948-4720-AF75-CA3449DECA2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03449-55A9-4603-888E-1743DEBC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62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4202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“You’re Sexist!” </a:t>
            </a:r>
            <a:r>
              <a:rPr lang="en-US" sz="4800" dirty="0" smtClean="0"/>
              <a:t>“No</a:t>
            </a:r>
            <a:r>
              <a:rPr lang="en-US" sz="4800" dirty="0"/>
              <a:t>, I’m a Sports Reporter</a:t>
            </a:r>
            <a:r>
              <a:rPr lang="en-US" sz="4800" dirty="0" smtClean="0"/>
              <a:t>”:</a:t>
            </a:r>
            <a:br>
              <a:rPr lang="en-US" sz="4800" dirty="0" smtClean="0"/>
            </a:br>
            <a:r>
              <a:rPr lang="en-US" sz="1800" dirty="0" smtClean="0"/>
              <a:t>A Study of Female and </a:t>
            </a:r>
            <a:r>
              <a:rPr lang="en-US" sz="1800" dirty="0" smtClean="0"/>
              <a:t>Male Athletes' Perceptions </a:t>
            </a:r>
            <a:r>
              <a:rPr lang="en-US" sz="1800" dirty="0" smtClean="0"/>
              <a:t>in Sports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By: Lauryn Beam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01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dirty="0"/>
              <a:t>Explanation of Differences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Promotion of Female Sports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Effect on Sports World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Change</a:t>
            </a:r>
            <a:r>
              <a:rPr lang="en-US" dirty="0" smtClean="0"/>
              <a:t>?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Further Research</a:t>
            </a:r>
            <a:endParaRPr lang="en-US" dirty="0"/>
          </a:p>
          <a:p>
            <a:endParaRPr lang="en-US" dirty="0"/>
          </a:p>
        </p:txBody>
      </p:sp>
      <p:pic>
        <p:nvPicPr>
          <p:cNvPr id="5126" name="Picture 6" descr="Image result for serena williams and naomi osaka us 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1"/>
            <a:ext cx="4800599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01" y="1448649"/>
            <a:ext cx="10820399" cy="280193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  <p:pic>
        <p:nvPicPr>
          <p:cNvPr id="6146" name="Picture 2" descr="Image result for serena willia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53"/>
            <a:ext cx="2926080" cy="19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randi chast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36" y="-17253"/>
            <a:ext cx="3134264" cy="19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john McEnro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-17252"/>
            <a:ext cx="2957135" cy="194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nicolas anelka quenel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15" y="-17253"/>
            <a:ext cx="3174521" cy="19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6565392" cy="48470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algn="ctr"/>
            <a:r>
              <a:rPr lang="en-US" sz="3200" dirty="0" smtClean="0"/>
              <a:t>Serena Williams v. John McEnroe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algn="ctr"/>
            <a:r>
              <a:rPr lang="en-US" sz="3200" dirty="0" smtClean="0"/>
              <a:t>Brandi Chastain v. Nicolas </a:t>
            </a:r>
            <a:r>
              <a:rPr lang="en-US" sz="3200" dirty="0" err="1" smtClean="0"/>
              <a:t>Anelka</a:t>
            </a:r>
            <a:endParaRPr lang="en-US" sz="3200" dirty="0"/>
          </a:p>
        </p:txBody>
      </p:sp>
      <p:pic>
        <p:nvPicPr>
          <p:cNvPr id="1026" name="Picture 2" descr="Image result for serena willi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344" y="2728227"/>
            <a:ext cx="3724656" cy="41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041425"/>
          </a:xfrm>
        </p:spPr>
        <p:txBody>
          <a:bodyPr/>
          <a:lstStyle/>
          <a:p>
            <a:pPr algn="ctr"/>
            <a:r>
              <a:rPr lang="en-US" sz="4800" dirty="0" smtClean="0"/>
              <a:t>Research Question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2794959"/>
            <a:ext cx="10490200" cy="180244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Are female athletes portrayed more negatively than male athletes in print media during scandals?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05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Two articles for each athlete</a:t>
            </a:r>
          </a:p>
          <a:p>
            <a:r>
              <a:rPr lang="en-US" sz="2400" dirty="0" smtClean="0"/>
              <a:t>Basic Information</a:t>
            </a:r>
          </a:p>
          <a:p>
            <a:r>
              <a:rPr lang="en-US" sz="2400" dirty="0" smtClean="0"/>
              <a:t>Further analysis</a:t>
            </a:r>
          </a:p>
          <a:p>
            <a:r>
              <a:rPr lang="en-US" sz="2400" dirty="0" smtClean="0"/>
              <a:t>Compare who was portrayed more negative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438" y="2282029"/>
            <a:ext cx="3427562" cy="45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lh6.googleusercontent.com/bVyqB8fGbS0esrLErgGDvaHvYmppGvZ0kNXPuLIZKuQjywaQPl2TajNaDjA3esrniDugONlFkLAkb2aI_KEvl2jc8zMvXy3QNayHtIMTkgLphB8BfA-KdRXcCI68qUESzxjDcGaGM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2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DQRREc-ZGIP_2BbvZzflkkNwwam_8G-l4w8Wd2t-Ns4-em5xjh0Sy7Tov3GnIfExkKsQSUwvDo6_B9x8sdkMYMec_jc90516gY9m_cwtk4HwGrAHpf_8HQlvRWMLNrUQKqQw2e6P0K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96" y="0"/>
            <a:ext cx="6119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Serena Williams v. John </a:t>
            </a:r>
            <a:r>
              <a:rPr lang="en-US" sz="3600" dirty="0" err="1" smtClean="0"/>
              <a:t>Mcenroe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Williams</a:t>
            </a:r>
            <a:r>
              <a:rPr lang="en-US" dirty="0" smtClean="0"/>
              <a:t>:</a:t>
            </a:r>
          </a:p>
          <a:p>
            <a:pPr lvl="1"/>
            <a:r>
              <a:rPr lang="en-US" sz="1900" dirty="0" smtClean="0"/>
              <a:t>“US Open Umpire on Serena William’s controversy: Do Not Worry about me”</a:t>
            </a:r>
            <a:endParaRPr lang="en-US" sz="1900" dirty="0" smtClean="0"/>
          </a:p>
          <a:p>
            <a:pPr lvl="1"/>
            <a:r>
              <a:rPr lang="en-US" sz="1900" dirty="0"/>
              <a:t>Little Concern for Williams</a:t>
            </a:r>
          </a:p>
          <a:p>
            <a:pPr lvl="1"/>
            <a:r>
              <a:rPr lang="en-US" sz="1900" dirty="0"/>
              <a:t>Focus on the umpire</a:t>
            </a:r>
          </a:p>
          <a:p>
            <a:pPr lvl="1"/>
            <a:r>
              <a:rPr lang="en-US" sz="1900" dirty="0"/>
              <a:t>Described Williams with aggressive actions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“Serena Williams Accuses Official of sexism in US Open Loss to Naomi Osaka”</a:t>
            </a:r>
            <a:endParaRPr lang="en-US" sz="1900" dirty="0"/>
          </a:p>
          <a:p>
            <a:pPr lvl="1"/>
            <a:r>
              <a:rPr lang="en-US" sz="1900" dirty="0"/>
              <a:t>Williams is the enemy, Osaka the victim</a:t>
            </a:r>
          </a:p>
          <a:p>
            <a:pPr lvl="1"/>
            <a:r>
              <a:rPr lang="en-US" sz="1900" dirty="0"/>
              <a:t>Williams anger escalated</a:t>
            </a:r>
          </a:p>
          <a:p>
            <a:pPr lvl="1"/>
            <a:r>
              <a:rPr lang="en-US" sz="1900" dirty="0"/>
              <a:t>Accused her of ruining win for Osaka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McEnroe</a:t>
            </a:r>
            <a:r>
              <a:rPr lang="en-US" dirty="0" smtClean="0"/>
              <a:t>:</a:t>
            </a:r>
          </a:p>
          <a:p>
            <a:pPr lvl="1"/>
            <a:r>
              <a:rPr lang="en-US" sz="1900" dirty="0" smtClean="0"/>
              <a:t>“British Umpire view Verbal abuse with Quiet Frustration”</a:t>
            </a:r>
            <a:endParaRPr lang="en-US" sz="1900" dirty="0"/>
          </a:p>
          <a:p>
            <a:pPr lvl="1"/>
            <a:r>
              <a:rPr lang="en-US" sz="1900" dirty="0"/>
              <a:t>Explains history</a:t>
            </a:r>
          </a:p>
          <a:p>
            <a:pPr lvl="1"/>
            <a:r>
              <a:rPr lang="en-US" sz="1900" dirty="0"/>
              <a:t>Past player quotes</a:t>
            </a:r>
          </a:p>
          <a:p>
            <a:pPr lvl="1"/>
            <a:r>
              <a:rPr lang="en-US" sz="1900" dirty="0"/>
              <a:t>“Brat behavior”</a:t>
            </a:r>
          </a:p>
          <a:p>
            <a:pPr lvl="1"/>
            <a:r>
              <a:rPr lang="en-US" sz="1900" dirty="0" smtClean="0"/>
              <a:t>Stereotyped American </a:t>
            </a:r>
            <a:r>
              <a:rPr lang="en-US" sz="1900" dirty="0" smtClean="0"/>
              <a:t>athletes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“McEnroe is fined $2,100”</a:t>
            </a:r>
            <a:endParaRPr lang="en-US" sz="1900" dirty="0"/>
          </a:p>
          <a:p>
            <a:pPr lvl="1"/>
            <a:r>
              <a:rPr lang="en-US" sz="1900" dirty="0"/>
              <a:t>Temper hurts </a:t>
            </a:r>
            <a:r>
              <a:rPr lang="en-US" sz="1900" dirty="0" smtClean="0"/>
              <a:t>the game </a:t>
            </a:r>
            <a:r>
              <a:rPr lang="en-US" sz="1900" dirty="0"/>
              <a:t>of tennis</a:t>
            </a:r>
          </a:p>
          <a:p>
            <a:pPr lvl="1"/>
            <a:r>
              <a:rPr lang="en-US" sz="1900" dirty="0"/>
              <a:t>Used past players quotes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brandi chastain sports 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6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nicolas Anelka quenel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12" y="0"/>
            <a:ext cx="6015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Brandi Chastain v. Nicolas </a:t>
            </a:r>
            <a:r>
              <a:rPr lang="en-US" sz="3500" dirty="0" err="1" smtClean="0"/>
              <a:t>anelka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Chastain</a:t>
            </a:r>
          </a:p>
          <a:p>
            <a:pPr lvl="1"/>
            <a:r>
              <a:rPr lang="en-US" sz="1800" dirty="0" smtClean="0"/>
              <a:t>“Sports Business: Was Sports Bra Celebration Spontaneous?”</a:t>
            </a:r>
            <a:endParaRPr lang="en-US" sz="1800" dirty="0" smtClean="0"/>
          </a:p>
          <a:p>
            <a:pPr lvl="1"/>
            <a:r>
              <a:rPr lang="en-US" sz="1800" dirty="0"/>
              <a:t>Nike told her to do it </a:t>
            </a:r>
          </a:p>
          <a:p>
            <a:pPr lvl="1"/>
            <a:r>
              <a:rPr lang="en-US" sz="1800" dirty="0"/>
              <a:t>Publicity stunt</a:t>
            </a:r>
          </a:p>
          <a:p>
            <a:pPr lvl="1"/>
            <a:r>
              <a:rPr lang="en-US" sz="1800" dirty="0"/>
              <a:t>Took </a:t>
            </a:r>
            <a:r>
              <a:rPr lang="en-US" sz="1800" dirty="0" smtClean="0"/>
              <a:t>credit </a:t>
            </a:r>
            <a:r>
              <a:rPr lang="en-US" sz="1800" dirty="0"/>
              <a:t>away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“Why </a:t>
            </a:r>
            <a:r>
              <a:rPr lang="en-US" sz="1800" dirty="0"/>
              <a:t>W</a:t>
            </a:r>
            <a:r>
              <a:rPr lang="en-US" sz="1800" dirty="0" smtClean="0"/>
              <a:t>omen’s World Cup Champion exposed Bra”</a:t>
            </a:r>
            <a:endParaRPr lang="en-US" sz="1800" dirty="0"/>
          </a:p>
          <a:p>
            <a:pPr lvl="1"/>
            <a:r>
              <a:rPr lang="en-US" sz="1800" dirty="0"/>
              <a:t>Describe the game itself</a:t>
            </a:r>
          </a:p>
          <a:p>
            <a:pPr lvl="1"/>
            <a:r>
              <a:rPr lang="en-US" sz="1800" dirty="0"/>
              <a:t>Revolutionize women sports</a:t>
            </a:r>
          </a:p>
          <a:p>
            <a:pPr lvl="1"/>
            <a:r>
              <a:rPr lang="en-US" sz="1800" dirty="0"/>
              <a:t>Focus was on Chastain and game play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Anelka</a:t>
            </a:r>
            <a:endParaRPr lang="en-US" dirty="0" smtClean="0"/>
          </a:p>
          <a:p>
            <a:pPr lvl="1"/>
            <a:r>
              <a:rPr lang="en-US" sz="1700" dirty="0" smtClean="0"/>
              <a:t>“Nicolas </a:t>
            </a:r>
            <a:r>
              <a:rPr lang="en-US" sz="1700" dirty="0" err="1" smtClean="0"/>
              <a:t>Anelka</a:t>
            </a:r>
            <a:r>
              <a:rPr lang="en-US" sz="1700" dirty="0" smtClean="0"/>
              <a:t> Gesture: striker said to be ‘</a:t>
            </a:r>
            <a:r>
              <a:rPr lang="en-US" sz="1700" dirty="0" err="1" smtClean="0"/>
              <a:t>gobsmacked</a:t>
            </a:r>
            <a:r>
              <a:rPr lang="en-US" sz="1700" dirty="0" smtClean="0"/>
              <a:t>’ by international row over his ‘quenelle’ celebration amid calls for him to be banned”</a:t>
            </a:r>
            <a:endParaRPr lang="en-US" sz="1700" dirty="0" smtClean="0"/>
          </a:p>
          <a:p>
            <a:pPr lvl="1"/>
            <a:r>
              <a:rPr lang="en-US" sz="1700" dirty="0"/>
              <a:t>Support for French Comedian</a:t>
            </a:r>
          </a:p>
          <a:p>
            <a:pPr lvl="1"/>
            <a:r>
              <a:rPr lang="en-US" sz="1700" dirty="0"/>
              <a:t>Used </a:t>
            </a:r>
            <a:r>
              <a:rPr lang="en-US" sz="1700" dirty="0" err="1"/>
              <a:t>Anelka’s</a:t>
            </a:r>
            <a:r>
              <a:rPr lang="en-US" sz="1700" dirty="0"/>
              <a:t> quotes </a:t>
            </a:r>
          </a:p>
          <a:p>
            <a:pPr lvl="1"/>
            <a:r>
              <a:rPr lang="en-US" sz="1700" dirty="0" err="1"/>
              <a:t>Anelka</a:t>
            </a:r>
            <a:r>
              <a:rPr lang="en-US" sz="1700" dirty="0"/>
              <a:t> did not see religion involved</a:t>
            </a:r>
          </a:p>
          <a:p>
            <a:pPr lvl="1"/>
            <a:endParaRPr lang="en-US" sz="1700" dirty="0" smtClean="0"/>
          </a:p>
          <a:p>
            <a:pPr lvl="1"/>
            <a:r>
              <a:rPr lang="en-US" sz="1700" dirty="0" smtClean="0"/>
              <a:t>“Nicolas </a:t>
            </a:r>
            <a:r>
              <a:rPr lang="en-US" sz="1700" dirty="0" err="1" smtClean="0"/>
              <a:t>Anelka</a:t>
            </a:r>
            <a:r>
              <a:rPr lang="en-US" sz="1700" dirty="0" err="1" smtClean="0"/>
              <a:t>’s</a:t>
            </a:r>
            <a:r>
              <a:rPr lang="en-US" sz="1700" dirty="0" smtClean="0"/>
              <a:t> quenelle gesture in support of friend </a:t>
            </a:r>
            <a:r>
              <a:rPr lang="en-US" sz="1700" dirty="0" err="1" smtClean="0"/>
              <a:t>Diedonne</a:t>
            </a:r>
            <a:r>
              <a:rPr lang="en-US" sz="1700" dirty="0" smtClean="0"/>
              <a:t> causes outrage in France”</a:t>
            </a:r>
            <a:endParaRPr lang="en-US" sz="1700" dirty="0"/>
          </a:p>
          <a:p>
            <a:pPr lvl="1"/>
            <a:r>
              <a:rPr lang="en-US" sz="1700" dirty="0"/>
              <a:t>History</a:t>
            </a:r>
          </a:p>
          <a:p>
            <a:pPr lvl="1"/>
            <a:r>
              <a:rPr lang="en-US" sz="1700" dirty="0"/>
              <a:t>Explained symbol origin</a:t>
            </a:r>
          </a:p>
          <a:p>
            <a:pPr lvl="1"/>
            <a:r>
              <a:rPr lang="en-US" sz="1700" dirty="0"/>
              <a:t>Involved more of the association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Results</a:t>
            </a:r>
            <a:br>
              <a:rPr lang="en-US" sz="4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99" y="2794960"/>
            <a:ext cx="10490200" cy="2026728"/>
          </a:xfrm>
        </p:spPr>
        <p:txBody>
          <a:bodyPr/>
          <a:lstStyle/>
          <a:p>
            <a:pPr algn="ctr"/>
            <a:r>
              <a:rPr lang="en-US" sz="2800" dirty="0"/>
              <a:t>Male athletes were portrayed </a:t>
            </a:r>
            <a:r>
              <a:rPr lang="en-US" sz="2800" dirty="0" smtClean="0"/>
              <a:t>more negatively than </a:t>
            </a:r>
            <a:r>
              <a:rPr lang="en-US" sz="2800" dirty="0"/>
              <a:t>females in both </a:t>
            </a:r>
            <a:r>
              <a:rPr lang="en-US" sz="2800" dirty="0" smtClean="0"/>
              <a:t>instances. However, </a:t>
            </a:r>
            <a:r>
              <a:rPr lang="en-US" sz="2800" dirty="0"/>
              <a:t>women were seen to be removed from their articles.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1771</TotalTime>
  <Words>332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“You’re Sexist!” “No, I’m a Sports Reporter”: A Study of Female and Male Athletes' Perceptions in Sports</vt:lpstr>
      <vt:lpstr>PowerPoint Presentation</vt:lpstr>
      <vt:lpstr>Research Question  </vt:lpstr>
      <vt:lpstr>Methodology</vt:lpstr>
      <vt:lpstr>PowerPoint Presentation</vt:lpstr>
      <vt:lpstr>Serena Williams v. John Mcenroe</vt:lpstr>
      <vt:lpstr>PowerPoint Presentation</vt:lpstr>
      <vt:lpstr>Brandi Chastain v. Nicolas anelka</vt:lpstr>
      <vt:lpstr>Results    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“You’re Sexist!” “No, I’m a Sports Reporter”: The Study of Female and Male Perception in Sports</dc:title>
  <dc:creator>Lauryn Beam</dc:creator>
  <cp:lastModifiedBy>Beam, Lauryn</cp:lastModifiedBy>
  <cp:revision>15</cp:revision>
  <dcterms:created xsi:type="dcterms:W3CDTF">2019-04-01T19:28:39Z</dcterms:created>
  <dcterms:modified xsi:type="dcterms:W3CDTF">2019-04-07T23:10:46Z</dcterms:modified>
</cp:coreProperties>
</file>