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3683DE-AFAF-4A6F-A2CC-8C90CAD096CC}">
  <a:tblStyle styleId="{BE3683DE-AFAF-4A6F-A2CC-8C90CAD096C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6"/>
    <p:restoredTop sz="93926" autoAdjust="0"/>
  </p:normalViewPr>
  <p:slideViewPr>
    <p:cSldViewPr>
      <p:cViewPr>
        <p:scale>
          <a:sx n="40" d="100"/>
          <a:sy n="40" d="100"/>
        </p:scale>
        <p:origin x="-1212" y="-226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123197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677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291838" y="5387343"/>
            <a:ext cx="37307516" cy="1146047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31418"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13" name="Shape 13"/>
          <p:cNvSpPr txBox="1">
            <a:spLocks noGrp="1"/>
          </p:cNvSpPr>
          <p:nvPr>
            <p:ph type="subTitle" idx="1"/>
          </p:nvPr>
        </p:nvSpPr>
        <p:spPr>
          <a:xfrm>
            <a:off x="5486400" y="17289782"/>
            <a:ext cx="32918400" cy="7947657"/>
          </a:xfrm>
          <a:prstGeom prst="rect">
            <a:avLst/>
          </a:prstGeom>
          <a:noFill/>
          <a:ln>
            <a:noFill/>
          </a:ln>
        </p:spPr>
        <p:txBody>
          <a:bodyPr lIns="91425" tIns="91425" rIns="91425" bIns="91425" anchor="t" anchorCtr="0"/>
          <a:lstStyle>
            <a:lvl1pPr marL="0" marR="0" lvl="0" indent="0" algn="ctr" rtl="0">
              <a:lnSpc>
                <a:spcPct val="90000"/>
              </a:lnSpc>
              <a:spcBef>
                <a:spcPts val="5236"/>
              </a:spcBef>
              <a:spcAft>
                <a:spcPts val="0"/>
              </a:spcAft>
              <a:buClr>
                <a:schemeClr val="dk1"/>
              </a:buClr>
              <a:buFont typeface="Arial"/>
              <a:buNone/>
              <a:defRPr sz="12567" b="0" i="0" u="none" strike="noStrike" cap="none">
                <a:solidFill>
                  <a:schemeClr val="dk1"/>
                </a:solidFill>
                <a:latin typeface="Calibri"/>
                <a:ea typeface="Calibri"/>
                <a:cs typeface="Calibri"/>
                <a:sym typeface="Calibri"/>
              </a:defRPr>
            </a:lvl1pPr>
            <a:lvl2pPr marL="2394046" marR="0" lvl="1" indent="-11084" algn="ctr" rtl="0">
              <a:lnSpc>
                <a:spcPct val="90000"/>
              </a:lnSpc>
              <a:spcBef>
                <a:spcPts val="2618"/>
              </a:spcBef>
              <a:spcAft>
                <a:spcPts val="0"/>
              </a:spcAft>
              <a:buClr>
                <a:schemeClr val="dk1"/>
              </a:buClr>
              <a:buFont typeface="Arial"/>
              <a:buNone/>
              <a:defRPr sz="10473" b="0" i="0" u="none" strike="noStrike" cap="none">
                <a:solidFill>
                  <a:schemeClr val="dk1"/>
                </a:solidFill>
                <a:latin typeface="Calibri"/>
                <a:ea typeface="Calibri"/>
                <a:cs typeface="Calibri"/>
                <a:sym typeface="Calibri"/>
              </a:defRPr>
            </a:lvl2pPr>
            <a:lvl3pPr marL="4788091" marR="0" lvl="2" indent="-8313" algn="ctr" rtl="0">
              <a:lnSpc>
                <a:spcPct val="90000"/>
              </a:lnSpc>
              <a:spcBef>
                <a:spcPts val="2618"/>
              </a:spcBef>
              <a:spcAft>
                <a:spcPts val="0"/>
              </a:spcAft>
              <a:buClr>
                <a:schemeClr val="dk1"/>
              </a:buClr>
              <a:buFont typeface="Arial"/>
              <a:buNone/>
              <a:defRPr sz="9425" b="0" i="0" u="none" strike="noStrike" cap="none">
                <a:solidFill>
                  <a:schemeClr val="dk1"/>
                </a:solidFill>
                <a:latin typeface="Calibri"/>
                <a:ea typeface="Calibri"/>
                <a:cs typeface="Calibri"/>
                <a:sym typeface="Calibri"/>
              </a:defRPr>
            </a:lvl3pPr>
            <a:lvl4pPr marL="7182137" marR="0" lvl="3" indent="-5542" algn="ctr" rtl="0">
              <a:lnSpc>
                <a:spcPct val="90000"/>
              </a:lnSpc>
              <a:spcBef>
                <a:spcPts val="2618"/>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4pPr>
            <a:lvl5pPr marL="9576182" marR="0" lvl="4" indent="-2771" algn="ctr" rtl="0">
              <a:lnSpc>
                <a:spcPct val="90000"/>
              </a:lnSpc>
              <a:spcBef>
                <a:spcPts val="2618"/>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5pPr>
            <a:lvl6pPr marL="11970228" marR="0" lvl="5" indent="0" algn="ctr" rtl="0">
              <a:lnSpc>
                <a:spcPct val="90000"/>
              </a:lnSpc>
              <a:spcBef>
                <a:spcPts val="2618"/>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6pPr>
            <a:lvl7pPr marL="14364274" marR="0" lvl="6" indent="-11084" algn="ctr" rtl="0">
              <a:lnSpc>
                <a:spcPct val="90000"/>
              </a:lnSpc>
              <a:spcBef>
                <a:spcPts val="2618"/>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7pPr>
            <a:lvl8pPr marL="16758319" marR="0" lvl="7" indent="-8312" algn="ctr" rtl="0">
              <a:lnSpc>
                <a:spcPct val="90000"/>
              </a:lnSpc>
              <a:spcBef>
                <a:spcPts val="2618"/>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8pPr>
            <a:lvl9pPr marL="19152364" marR="0" lvl="8" indent="-5542" algn="ctr" rtl="0">
              <a:lnSpc>
                <a:spcPct val="90000"/>
              </a:lnSpc>
              <a:spcBef>
                <a:spcPts val="2618"/>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017518" y="1752609"/>
            <a:ext cx="37856158" cy="636270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23040"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70" name="Shape 70"/>
          <p:cNvSpPr txBox="1">
            <a:spLocks noGrp="1"/>
          </p:cNvSpPr>
          <p:nvPr>
            <p:ph type="body" idx="1"/>
          </p:nvPr>
        </p:nvSpPr>
        <p:spPr>
          <a:xfrm rot="5400000">
            <a:off x="11502391" y="278130"/>
            <a:ext cx="20886421" cy="37856158"/>
          </a:xfrm>
          <a:prstGeom prst="rect">
            <a:avLst/>
          </a:prstGeom>
          <a:noFill/>
          <a:ln>
            <a:noFill/>
          </a:ln>
        </p:spPr>
        <p:txBody>
          <a:bodyPr lIns="91425" tIns="91425" rIns="91425" bIns="91425" anchor="t" anchorCtr="0"/>
          <a:lstStyle>
            <a:lvl1pPr marL="1197023" marR="0" lvl="0" indent="664946" algn="l" rtl="0">
              <a:lnSpc>
                <a:spcPct val="90000"/>
              </a:lnSpc>
              <a:spcBef>
                <a:spcPts val="5236"/>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1pPr>
            <a:lvl2pPr marL="3591068" marR="0" lvl="1" indent="380991"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2pPr>
            <a:lvl3pPr marL="5985114" marR="0" lvl="2"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3pPr>
            <a:lvl4pPr marL="8379159" marR="0" lvl="3" indent="-5529"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4pPr>
            <a:lvl5pPr marL="10773205" marR="0" lvl="4" indent="-2758"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5pPr>
            <a:lvl6pPr marL="13167250" marR="0" lvl="5" indent="11"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6pPr>
            <a:lvl7pPr marL="15561295" marR="0" lvl="6" indent="-1107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7pPr>
            <a:lvl8pPr marL="17955341" marR="0" lvl="7" indent="-830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8pPr>
            <a:lvl9pPr marL="20349387" marR="0" lvl="8" indent="-553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193250" y="10968991"/>
            <a:ext cx="27896821" cy="946403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23040"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76" name="Shape 76"/>
          <p:cNvSpPr txBox="1">
            <a:spLocks noGrp="1"/>
          </p:cNvSpPr>
          <p:nvPr>
            <p:ph type="body" idx="1"/>
          </p:nvPr>
        </p:nvSpPr>
        <p:spPr>
          <a:xfrm rot="5400000">
            <a:off x="2990852" y="1779271"/>
            <a:ext cx="27896821" cy="27843481"/>
          </a:xfrm>
          <a:prstGeom prst="rect">
            <a:avLst/>
          </a:prstGeom>
          <a:noFill/>
          <a:ln>
            <a:noFill/>
          </a:ln>
        </p:spPr>
        <p:txBody>
          <a:bodyPr lIns="91425" tIns="91425" rIns="91425" bIns="91425" anchor="t" anchorCtr="0"/>
          <a:lstStyle>
            <a:lvl1pPr marL="1197023" marR="0" lvl="0" indent="664946" algn="l" rtl="0">
              <a:lnSpc>
                <a:spcPct val="90000"/>
              </a:lnSpc>
              <a:spcBef>
                <a:spcPts val="5236"/>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1pPr>
            <a:lvl2pPr marL="3591068" marR="0" lvl="1" indent="380991"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2pPr>
            <a:lvl3pPr marL="5985114" marR="0" lvl="2"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3pPr>
            <a:lvl4pPr marL="8379159" marR="0" lvl="3" indent="-5529"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4pPr>
            <a:lvl5pPr marL="10773205" marR="0" lvl="4" indent="-2758"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5pPr>
            <a:lvl6pPr marL="13167250" marR="0" lvl="5" indent="11"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6pPr>
            <a:lvl7pPr marL="15561295" marR="0" lvl="6" indent="-1107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7pPr>
            <a:lvl8pPr marL="17955341" marR="0" lvl="7" indent="-830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8pPr>
            <a:lvl9pPr marL="20349387" marR="0" lvl="8" indent="-553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017518" y="1752609"/>
            <a:ext cx="37856158" cy="636270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23040"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19" name="Shape 19"/>
          <p:cNvSpPr txBox="1">
            <a:spLocks noGrp="1"/>
          </p:cNvSpPr>
          <p:nvPr>
            <p:ph type="body" idx="1"/>
          </p:nvPr>
        </p:nvSpPr>
        <p:spPr>
          <a:xfrm>
            <a:off x="3017518" y="8763001"/>
            <a:ext cx="37856158" cy="20886421"/>
          </a:xfrm>
          <a:prstGeom prst="rect">
            <a:avLst/>
          </a:prstGeom>
          <a:noFill/>
          <a:ln>
            <a:noFill/>
          </a:ln>
        </p:spPr>
        <p:txBody>
          <a:bodyPr lIns="91425" tIns="91425" rIns="91425" bIns="91425" anchor="t" anchorCtr="0"/>
          <a:lstStyle>
            <a:lvl1pPr marL="1197023" marR="0" lvl="0" indent="664946" algn="l" rtl="0">
              <a:lnSpc>
                <a:spcPct val="90000"/>
              </a:lnSpc>
              <a:spcBef>
                <a:spcPts val="5236"/>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1pPr>
            <a:lvl2pPr marL="3591068" marR="0" lvl="1" indent="380991"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2pPr>
            <a:lvl3pPr marL="5985114" marR="0" lvl="2"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3pPr>
            <a:lvl4pPr marL="8379159" marR="0" lvl="3" indent="-5529"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4pPr>
            <a:lvl5pPr marL="10773205" marR="0" lvl="4" indent="-2758"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5pPr>
            <a:lvl6pPr marL="13167250" marR="0" lvl="5" indent="11"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6pPr>
            <a:lvl7pPr marL="15561295" marR="0" lvl="6" indent="-1107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7pPr>
            <a:lvl8pPr marL="17955341" marR="0" lvl="7" indent="-830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8pPr>
            <a:lvl9pPr marL="20349387" marR="0" lvl="8" indent="-553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994661" y="8206751"/>
            <a:ext cx="37856158" cy="136931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31418"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25" name="Shape 25"/>
          <p:cNvSpPr txBox="1">
            <a:spLocks noGrp="1"/>
          </p:cNvSpPr>
          <p:nvPr>
            <p:ph type="body" idx="1"/>
          </p:nvPr>
        </p:nvSpPr>
        <p:spPr>
          <a:xfrm>
            <a:off x="2994661" y="22029430"/>
            <a:ext cx="37856158" cy="7200897"/>
          </a:xfrm>
          <a:prstGeom prst="rect">
            <a:avLst/>
          </a:prstGeom>
          <a:noFill/>
          <a:ln>
            <a:noFill/>
          </a:ln>
        </p:spPr>
        <p:txBody>
          <a:bodyPr lIns="91425" tIns="91425" rIns="91425" bIns="91425" anchor="t" anchorCtr="0"/>
          <a:lstStyle>
            <a:lvl1pPr marL="0" marR="0" lvl="0" indent="0" algn="l" rtl="0">
              <a:lnSpc>
                <a:spcPct val="90000"/>
              </a:lnSpc>
              <a:spcBef>
                <a:spcPts val="5236"/>
              </a:spcBef>
              <a:spcAft>
                <a:spcPts val="0"/>
              </a:spcAft>
              <a:buClr>
                <a:schemeClr val="dk1"/>
              </a:buClr>
              <a:buFont typeface="Arial"/>
              <a:buNone/>
              <a:defRPr sz="12567" b="0" i="0" u="none" strike="noStrike" cap="none">
                <a:solidFill>
                  <a:schemeClr val="dk1"/>
                </a:solidFill>
                <a:latin typeface="Calibri"/>
                <a:ea typeface="Calibri"/>
                <a:cs typeface="Calibri"/>
                <a:sym typeface="Calibri"/>
              </a:defRPr>
            </a:lvl1pPr>
            <a:lvl2pPr marL="2394046" marR="0" lvl="1" indent="-11084" algn="l" rtl="0">
              <a:lnSpc>
                <a:spcPct val="90000"/>
              </a:lnSpc>
              <a:spcBef>
                <a:spcPts val="2618"/>
              </a:spcBef>
              <a:spcAft>
                <a:spcPts val="0"/>
              </a:spcAft>
              <a:buClr>
                <a:srgbClr val="888888"/>
              </a:buClr>
              <a:buFont typeface="Arial"/>
              <a:buNone/>
              <a:defRPr sz="10473" b="0" i="0" u="none" strike="noStrike" cap="none">
                <a:solidFill>
                  <a:srgbClr val="888888"/>
                </a:solidFill>
                <a:latin typeface="Calibri"/>
                <a:ea typeface="Calibri"/>
                <a:cs typeface="Calibri"/>
                <a:sym typeface="Calibri"/>
              </a:defRPr>
            </a:lvl2pPr>
            <a:lvl3pPr marL="4788091" marR="0" lvl="2" indent="-8313" algn="l" rtl="0">
              <a:lnSpc>
                <a:spcPct val="90000"/>
              </a:lnSpc>
              <a:spcBef>
                <a:spcPts val="2618"/>
              </a:spcBef>
              <a:spcAft>
                <a:spcPts val="0"/>
              </a:spcAft>
              <a:buClr>
                <a:srgbClr val="888888"/>
              </a:buClr>
              <a:buFont typeface="Arial"/>
              <a:buNone/>
              <a:defRPr sz="9425" b="0" i="0" u="none" strike="noStrike" cap="none">
                <a:solidFill>
                  <a:srgbClr val="888888"/>
                </a:solidFill>
                <a:latin typeface="Calibri"/>
                <a:ea typeface="Calibri"/>
                <a:cs typeface="Calibri"/>
                <a:sym typeface="Calibri"/>
              </a:defRPr>
            </a:lvl3pPr>
            <a:lvl4pPr marL="7182137" marR="0" lvl="3" indent="-5542" algn="l" rtl="0">
              <a:lnSpc>
                <a:spcPct val="90000"/>
              </a:lnSpc>
              <a:spcBef>
                <a:spcPts val="2618"/>
              </a:spcBef>
              <a:spcAft>
                <a:spcPts val="0"/>
              </a:spcAft>
              <a:buClr>
                <a:srgbClr val="888888"/>
              </a:buClr>
              <a:buFont typeface="Arial"/>
              <a:buNone/>
              <a:defRPr sz="8378" b="0" i="0" u="none" strike="noStrike" cap="none">
                <a:solidFill>
                  <a:srgbClr val="888888"/>
                </a:solidFill>
                <a:latin typeface="Calibri"/>
                <a:ea typeface="Calibri"/>
                <a:cs typeface="Calibri"/>
                <a:sym typeface="Calibri"/>
              </a:defRPr>
            </a:lvl4pPr>
            <a:lvl5pPr marL="9576182" marR="0" lvl="4" indent="-2771" algn="l" rtl="0">
              <a:lnSpc>
                <a:spcPct val="90000"/>
              </a:lnSpc>
              <a:spcBef>
                <a:spcPts val="2618"/>
              </a:spcBef>
              <a:spcAft>
                <a:spcPts val="0"/>
              </a:spcAft>
              <a:buClr>
                <a:srgbClr val="888888"/>
              </a:buClr>
              <a:buFont typeface="Arial"/>
              <a:buNone/>
              <a:defRPr sz="8378" b="0" i="0" u="none" strike="noStrike" cap="none">
                <a:solidFill>
                  <a:srgbClr val="888888"/>
                </a:solidFill>
                <a:latin typeface="Calibri"/>
                <a:ea typeface="Calibri"/>
                <a:cs typeface="Calibri"/>
                <a:sym typeface="Calibri"/>
              </a:defRPr>
            </a:lvl5pPr>
            <a:lvl6pPr marL="11970228" marR="0" lvl="5" indent="0" algn="l" rtl="0">
              <a:lnSpc>
                <a:spcPct val="90000"/>
              </a:lnSpc>
              <a:spcBef>
                <a:spcPts val="2618"/>
              </a:spcBef>
              <a:spcAft>
                <a:spcPts val="0"/>
              </a:spcAft>
              <a:buClr>
                <a:srgbClr val="888888"/>
              </a:buClr>
              <a:buFont typeface="Arial"/>
              <a:buNone/>
              <a:defRPr sz="8378" b="0" i="0" u="none" strike="noStrike" cap="none">
                <a:solidFill>
                  <a:srgbClr val="888888"/>
                </a:solidFill>
                <a:latin typeface="Calibri"/>
                <a:ea typeface="Calibri"/>
                <a:cs typeface="Calibri"/>
                <a:sym typeface="Calibri"/>
              </a:defRPr>
            </a:lvl6pPr>
            <a:lvl7pPr marL="14364274" marR="0" lvl="6" indent="-11084" algn="l" rtl="0">
              <a:lnSpc>
                <a:spcPct val="90000"/>
              </a:lnSpc>
              <a:spcBef>
                <a:spcPts val="2618"/>
              </a:spcBef>
              <a:spcAft>
                <a:spcPts val="0"/>
              </a:spcAft>
              <a:buClr>
                <a:srgbClr val="888888"/>
              </a:buClr>
              <a:buFont typeface="Arial"/>
              <a:buNone/>
              <a:defRPr sz="8378" b="0" i="0" u="none" strike="noStrike" cap="none">
                <a:solidFill>
                  <a:srgbClr val="888888"/>
                </a:solidFill>
                <a:latin typeface="Calibri"/>
                <a:ea typeface="Calibri"/>
                <a:cs typeface="Calibri"/>
                <a:sym typeface="Calibri"/>
              </a:defRPr>
            </a:lvl7pPr>
            <a:lvl8pPr marL="16758319" marR="0" lvl="7" indent="-8312" algn="l" rtl="0">
              <a:lnSpc>
                <a:spcPct val="90000"/>
              </a:lnSpc>
              <a:spcBef>
                <a:spcPts val="2618"/>
              </a:spcBef>
              <a:spcAft>
                <a:spcPts val="0"/>
              </a:spcAft>
              <a:buClr>
                <a:srgbClr val="888888"/>
              </a:buClr>
              <a:buFont typeface="Arial"/>
              <a:buNone/>
              <a:defRPr sz="8378" b="0" i="0" u="none" strike="noStrike" cap="none">
                <a:solidFill>
                  <a:srgbClr val="888888"/>
                </a:solidFill>
                <a:latin typeface="Calibri"/>
                <a:ea typeface="Calibri"/>
                <a:cs typeface="Calibri"/>
                <a:sym typeface="Calibri"/>
              </a:defRPr>
            </a:lvl8pPr>
            <a:lvl9pPr marL="19152364" marR="0" lvl="8" indent="-5542" algn="l" rtl="0">
              <a:lnSpc>
                <a:spcPct val="90000"/>
              </a:lnSpc>
              <a:spcBef>
                <a:spcPts val="2618"/>
              </a:spcBef>
              <a:spcAft>
                <a:spcPts val="0"/>
              </a:spcAft>
              <a:buClr>
                <a:srgbClr val="888888"/>
              </a:buClr>
              <a:buFont typeface="Arial"/>
              <a:buNone/>
              <a:defRPr sz="8378"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017518" y="1752609"/>
            <a:ext cx="37856158" cy="636270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23040"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31" name="Shape 31"/>
          <p:cNvSpPr txBox="1">
            <a:spLocks noGrp="1"/>
          </p:cNvSpPr>
          <p:nvPr>
            <p:ph type="body" idx="1"/>
          </p:nvPr>
        </p:nvSpPr>
        <p:spPr>
          <a:xfrm>
            <a:off x="3017519" y="8763001"/>
            <a:ext cx="18653758" cy="20886421"/>
          </a:xfrm>
          <a:prstGeom prst="rect">
            <a:avLst/>
          </a:prstGeom>
          <a:noFill/>
          <a:ln>
            <a:noFill/>
          </a:ln>
        </p:spPr>
        <p:txBody>
          <a:bodyPr lIns="91425" tIns="91425" rIns="91425" bIns="91425" anchor="t" anchorCtr="0"/>
          <a:lstStyle>
            <a:lvl1pPr marL="1197023" marR="0" lvl="0" indent="664946" algn="l" rtl="0">
              <a:lnSpc>
                <a:spcPct val="90000"/>
              </a:lnSpc>
              <a:spcBef>
                <a:spcPts val="5236"/>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1pPr>
            <a:lvl2pPr marL="3591068" marR="0" lvl="1" indent="380991"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2pPr>
            <a:lvl3pPr marL="5985114" marR="0" lvl="2"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3pPr>
            <a:lvl4pPr marL="8379159" marR="0" lvl="3" indent="-5529"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4pPr>
            <a:lvl5pPr marL="10773205" marR="0" lvl="4" indent="-2758"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5pPr>
            <a:lvl6pPr marL="13167250" marR="0" lvl="5" indent="11"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6pPr>
            <a:lvl7pPr marL="15561295" marR="0" lvl="6" indent="-1107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7pPr>
            <a:lvl8pPr marL="17955341" marR="0" lvl="7" indent="-830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8pPr>
            <a:lvl9pPr marL="20349387" marR="0" lvl="8" indent="-553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219920" y="8763001"/>
            <a:ext cx="18653758" cy="20886421"/>
          </a:xfrm>
          <a:prstGeom prst="rect">
            <a:avLst/>
          </a:prstGeom>
          <a:noFill/>
          <a:ln>
            <a:noFill/>
          </a:ln>
        </p:spPr>
        <p:txBody>
          <a:bodyPr lIns="91425" tIns="91425" rIns="91425" bIns="91425" anchor="t" anchorCtr="0"/>
          <a:lstStyle>
            <a:lvl1pPr marL="1197023" marR="0" lvl="0" indent="664946" algn="l" rtl="0">
              <a:lnSpc>
                <a:spcPct val="90000"/>
              </a:lnSpc>
              <a:spcBef>
                <a:spcPts val="5236"/>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1pPr>
            <a:lvl2pPr marL="3591068" marR="0" lvl="1" indent="380991"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2pPr>
            <a:lvl3pPr marL="5985114" marR="0" lvl="2"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3pPr>
            <a:lvl4pPr marL="8379159" marR="0" lvl="3" indent="-5529"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4pPr>
            <a:lvl5pPr marL="10773205" marR="0" lvl="4" indent="-2758"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5pPr>
            <a:lvl6pPr marL="13167250" marR="0" lvl="5" indent="11"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6pPr>
            <a:lvl7pPr marL="15561295" marR="0" lvl="6" indent="-1107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7pPr>
            <a:lvl8pPr marL="17955341" marR="0" lvl="7" indent="-830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8pPr>
            <a:lvl9pPr marL="20349387" marR="0" lvl="8" indent="-553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23236" y="1752609"/>
            <a:ext cx="37856158" cy="636270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23040"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38" name="Shape 38"/>
          <p:cNvSpPr txBox="1">
            <a:spLocks noGrp="1"/>
          </p:cNvSpPr>
          <p:nvPr>
            <p:ph type="body" idx="1"/>
          </p:nvPr>
        </p:nvSpPr>
        <p:spPr>
          <a:xfrm>
            <a:off x="3023242" y="8069582"/>
            <a:ext cx="18568030" cy="3954778"/>
          </a:xfrm>
          <a:prstGeom prst="rect">
            <a:avLst/>
          </a:prstGeom>
          <a:noFill/>
          <a:ln>
            <a:noFill/>
          </a:ln>
        </p:spPr>
        <p:txBody>
          <a:bodyPr lIns="91425" tIns="91425" rIns="91425" bIns="91425" anchor="b" anchorCtr="0"/>
          <a:lstStyle>
            <a:lvl1pPr marL="0" marR="0" lvl="0" indent="0" algn="l" rtl="0">
              <a:lnSpc>
                <a:spcPct val="90000"/>
              </a:lnSpc>
              <a:spcBef>
                <a:spcPts val="5236"/>
              </a:spcBef>
              <a:spcAft>
                <a:spcPts val="0"/>
              </a:spcAft>
              <a:buClr>
                <a:schemeClr val="dk1"/>
              </a:buClr>
              <a:buFont typeface="Arial"/>
              <a:buNone/>
              <a:defRPr sz="12567" b="1" i="0" u="none" strike="noStrike" cap="none">
                <a:solidFill>
                  <a:schemeClr val="dk1"/>
                </a:solidFill>
                <a:latin typeface="Calibri"/>
                <a:ea typeface="Calibri"/>
                <a:cs typeface="Calibri"/>
                <a:sym typeface="Calibri"/>
              </a:defRPr>
            </a:lvl1pPr>
            <a:lvl2pPr marL="2394046" marR="0" lvl="1" indent="-11084" algn="l" rtl="0">
              <a:lnSpc>
                <a:spcPct val="90000"/>
              </a:lnSpc>
              <a:spcBef>
                <a:spcPts val="2618"/>
              </a:spcBef>
              <a:spcAft>
                <a:spcPts val="0"/>
              </a:spcAft>
              <a:buClr>
                <a:schemeClr val="dk1"/>
              </a:buClr>
              <a:buFont typeface="Arial"/>
              <a:buNone/>
              <a:defRPr sz="10473" b="1" i="0" u="none" strike="noStrike" cap="none">
                <a:solidFill>
                  <a:schemeClr val="dk1"/>
                </a:solidFill>
                <a:latin typeface="Calibri"/>
                <a:ea typeface="Calibri"/>
                <a:cs typeface="Calibri"/>
                <a:sym typeface="Calibri"/>
              </a:defRPr>
            </a:lvl2pPr>
            <a:lvl3pPr marL="4788091" marR="0" lvl="2" indent="-8313" algn="l" rtl="0">
              <a:lnSpc>
                <a:spcPct val="90000"/>
              </a:lnSpc>
              <a:spcBef>
                <a:spcPts val="2618"/>
              </a:spcBef>
              <a:spcAft>
                <a:spcPts val="0"/>
              </a:spcAft>
              <a:buClr>
                <a:schemeClr val="dk1"/>
              </a:buClr>
              <a:buFont typeface="Arial"/>
              <a:buNone/>
              <a:defRPr sz="9425" b="1" i="0" u="none" strike="noStrike" cap="none">
                <a:solidFill>
                  <a:schemeClr val="dk1"/>
                </a:solidFill>
                <a:latin typeface="Calibri"/>
                <a:ea typeface="Calibri"/>
                <a:cs typeface="Calibri"/>
                <a:sym typeface="Calibri"/>
              </a:defRPr>
            </a:lvl3pPr>
            <a:lvl4pPr marL="7182137" marR="0" lvl="3" indent="-5542"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4pPr>
            <a:lvl5pPr marL="9576182" marR="0" lvl="4" indent="-2771"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5pPr>
            <a:lvl6pPr marL="11970228" marR="0" lvl="5" indent="0"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6pPr>
            <a:lvl7pPr marL="14364274" marR="0" lvl="6" indent="-11084"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7pPr>
            <a:lvl8pPr marL="16758319" marR="0" lvl="7" indent="-8312"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8pPr>
            <a:lvl9pPr marL="19152364" marR="0" lvl="8" indent="-5542"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3023242" y="12024361"/>
            <a:ext cx="18568030" cy="17686021"/>
          </a:xfrm>
          <a:prstGeom prst="rect">
            <a:avLst/>
          </a:prstGeom>
          <a:noFill/>
          <a:ln>
            <a:noFill/>
          </a:ln>
        </p:spPr>
        <p:txBody>
          <a:bodyPr lIns="91425" tIns="91425" rIns="91425" bIns="91425" anchor="t" anchorCtr="0"/>
          <a:lstStyle>
            <a:lvl1pPr marL="1197023" marR="0" lvl="0" indent="664946" algn="l" rtl="0">
              <a:lnSpc>
                <a:spcPct val="90000"/>
              </a:lnSpc>
              <a:spcBef>
                <a:spcPts val="5236"/>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1pPr>
            <a:lvl2pPr marL="3591068" marR="0" lvl="1" indent="380991"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2pPr>
            <a:lvl3pPr marL="5985114" marR="0" lvl="2"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3pPr>
            <a:lvl4pPr marL="8379159" marR="0" lvl="3" indent="-5529"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4pPr>
            <a:lvl5pPr marL="10773205" marR="0" lvl="4" indent="-2758"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5pPr>
            <a:lvl6pPr marL="13167250" marR="0" lvl="5" indent="11"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6pPr>
            <a:lvl7pPr marL="15561295" marR="0" lvl="6" indent="-1107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7pPr>
            <a:lvl8pPr marL="17955341" marR="0" lvl="7" indent="-830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8pPr>
            <a:lvl9pPr marL="20349387" marR="0" lvl="8" indent="-553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19921" y="8069582"/>
            <a:ext cx="18659477" cy="3954778"/>
          </a:xfrm>
          <a:prstGeom prst="rect">
            <a:avLst/>
          </a:prstGeom>
          <a:noFill/>
          <a:ln>
            <a:noFill/>
          </a:ln>
        </p:spPr>
        <p:txBody>
          <a:bodyPr lIns="91425" tIns="91425" rIns="91425" bIns="91425" anchor="b" anchorCtr="0"/>
          <a:lstStyle>
            <a:lvl1pPr marL="0" marR="0" lvl="0" indent="0" algn="l" rtl="0">
              <a:lnSpc>
                <a:spcPct val="90000"/>
              </a:lnSpc>
              <a:spcBef>
                <a:spcPts val="5236"/>
              </a:spcBef>
              <a:spcAft>
                <a:spcPts val="0"/>
              </a:spcAft>
              <a:buClr>
                <a:schemeClr val="dk1"/>
              </a:buClr>
              <a:buFont typeface="Arial"/>
              <a:buNone/>
              <a:defRPr sz="12567" b="1" i="0" u="none" strike="noStrike" cap="none">
                <a:solidFill>
                  <a:schemeClr val="dk1"/>
                </a:solidFill>
                <a:latin typeface="Calibri"/>
                <a:ea typeface="Calibri"/>
                <a:cs typeface="Calibri"/>
                <a:sym typeface="Calibri"/>
              </a:defRPr>
            </a:lvl1pPr>
            <a:lvl2pPr marL="2394046" marR="0" lvl="1" indent="-11084" algn="l" rtl="0">
              <a:lnSpc>
                <a:spcPct val="90000"/>
              </a:lnSpc>
              <a:spcBef>
                <a:spcPts val="2618"/>
              </a:spcBef>
              <a:spcAft>
                <a:spcPts val="0"/>
              </a:spcAft>
              <a:buClr>
                <a:schemeClr val="dk1"/>
              </a:buClr>
              <a:buFont typeface="Arial"/>
              <a:buNone/>
              <a:defRPr sz="10473" b="1" i="0" u="none" strike="noStrike" cap="none">
                <a:solidFill>
                  <a:schemeClr val="dk1"/>
                </a:solidFill>
                <a:latin typeface="Calibri"/>
                <a:ea typeface="Calibri"/>
                <a:cs typeface="Calibri"/>
                <a:sym typeface="Calibri"/>
              </a:defRPr>
            </a:lvl2pPr>
            <a:lvl3pPr marL="4788091" marR="0" lvl="2" indent="-8313" algn="l" rtl="0">
              <a:lnSpc>
                <a:spcPct val="90000"/>
              </a:lnSpc>
              <a:spcBef>
                <a:spcPts val="2618"/>
              </a:spcBef>
              <a:spcAft>
                <a:spcPts val="0"/>
              </a:spcAft>
              <a:buClr>
                <a:schemeClr val="dk1"/>
              </a:buClr>
              <a:buFont typeface="Arial"/>
              <a:buNone/>
              <a:defRPr sz="9425" b="1" i="0" u="none" strike="noStrike" cap="none">
                <a:solidFill>
                  <a:schemeClr val="dk1"/>
                </a:solidFill>
                <a:latin typeface="Calibri"/>
                <a:ea typeface="Calibri"/>
                <a:cs typeface="Calibri"/>
                <a:sym typeface="Calibri"/>
              </a:defRPr>
            </a:lvl3pPr>
            <a:lvl4pPr marL="7182137" marR="0" lvl="3" indent="-5542"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4pPr>
            <a:lvl5pPr marL="9576182" marR="0" lvl="4" indent="-2771"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5pPr>
            <a:lvl6pPr marL="11970228" marR="0" lvl="5" indent="0"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6pPr>
            <a:lvl7pPr marL="14364274" marR="0" lvl="6" indent="-11084"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7pPr>
            <a:lvl8pPr marL="16758319" marR="0" lvl="7" indent="-8312"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8pPr>
            <a:lvl9pPr marL="19152364" marR="0" lvl="8" indent="-5542" algn="l" rtl="0">
              <a:lnSpc>
                <a:spcPct val="90000"/>
              </a:lnSpc>
              <a:spcBef>
                <a:spcPts val="2618"/>
              </a:spcBef>
              <a:spcAft>
                <a:spcPts val="0"/>
              </a:spcAft>
              <a:buClr>
                <a:schemeClr val="dk1"/>
              </a:buClr>
              <a:buFont typeface="Arial"/>
              <a:buNone/>
              <a:defRPr sz="8378"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19921" y="12024361"/>
            <a:ext cx="18659477" cy="17686021"/>
          </a:xfrm>
          <a:prstGeom prst="rect">
            <a:avLst/>
          </a:prstGeom>
          <a:noFill/>
          <a:ln>
            <a:noFill/>
          </a:ln>
        </p:spPr>
        <p:txBody>
          <a:bodyPr lIns="91425" tIns="91425" rIns="91425" bIns="91425" anchor="t" anchorCtr="0"/>
          <a:lstStyle>
            <a:lvl1pPr marL="1197023" marR="0" lvl="0" indent="664946" algn="l" rtl="0">
              <a:lnSpc>
                <a:spcPct val="90000"/>
              </a:lnSpc>
              <a:spcBef>
                <a:spcPts val="5236"/>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1pPr>
            <a:lvl2pPr marL="3591068" marR="0" lvl="1" indent="380991"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2pPr>
            <a:lvl3pPr marL="5985114" marR="0" lvl="2"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3pPr>
            <a:lvl4pPr marL="8379159" marR="0" lvl="3" indent="-5529"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4pPr>
            <a:lvl5pPr marL="10773205" marR="0" lvl="4" indent="-2758"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5pPr>
            <a:lvl6pPr marL="13167250" marR="0" lvl="5" indent="11"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6pPr>
            <a:lvl7pPr marL="15561295" marR="0" lvl="6" indent="-1107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7pPr>
            <a:lvl8pPr marL="17955341" marR="0" lvl="7" indent="-830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8pPr>
            <a:lvl9pPr marL="20349387" marR="0" lvl="8" indent="-5530" algn="l" rtl="0">
              <a:lnSpc>
                <a:spcPct val="90000"/>
              </a:lnSpc>
              <a:spcBef>
                <a:spcPts val="2618"/>
              </a:spcBef>
              <a:spcAft>
                <a:spcPts val="0"/>
              </a:spcAft>
              <a:buClr>
                <a:schemeClr val="dk1"/>
              </a:buClr>
              <a:buSzPct val="100932"/>
              <a:buFont typeface="Arial"/>
              <a:buChar char="•"/>
              <a:defRPr sz="9425"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17518" y="1752609"/>
            <a:ext cx="37856158" cy="636270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23040"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47" name="Shape 47"/>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023236" y="2194559"/>
            <a:ext cx="14156053" cy="768095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16756"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56" name="Shape 56"/>
          <p:cNvSpPr txBox="1">
            <a:spLocks noGrp="1"/>
          </p:cNvSpPr>
          <p:nvPr>
            <p:ph type="body" idx="1"/>
          </p:nvPr>
        </p:nvSpPr>
        <p:spPr>
          <a:xfrm>
            <a:off x="18659476" y="4739646"/>
            <a:ext cx="22219920" cy="23393400"/>
          </a:xfrm>
          <a:prstGeom prst="rect">
            <a:avLst/>
          </a:prstGeom>
          <a:noFill/>
          <a:ln>
            <a:noFill/>
          </a:ln>
        </p:spPr>
        <p:txBody>
          <a:bodyPr lIns="91425" tIns="91425" rIns="91425" bIns="91425" anchor="t" anchorCtr="0"/>
          <a:lstStyle>
            <a:lvl1pPr marL="1197023" marR="0" lvl="0" indent="917168" algn="l" rtl="0">
              <a:lnSpc>
                <a:spcPct val="90000"/>
              </a:lnSpc>
              <a:spcBef>
                <a:spcPts val="5236"/>
              </a:spcBef>
              <a:spcAft>
                <a:spcPts val="0"/>
              </a:spcAft>
              <a:buClr>
                <a:schemeClr val="dk1"/>
              </a:buClr>
              <a:buSzPct val="99480"/>
              <a:buFont typeface="Arial"/>
              <a:buChar char="•"/>
              <a:defRPr sz="16756" b="0" i="0" u="none" strike="noStrike" cap="none">
                <a:solidFill>
                  <a:schemeClr val="dk1"/>
                </a:solidFill>
                <a:latin typeface="Calibri"/>
                <a:ea typeface="Calibri"/>
                <a:cs typeface="Calibri"/>
                <a:sym typeface="Calibri"/>
              </a:defRPr>
            </a:lvl1pPr>
            <a:lvl2pPr marL="3591068" marR="0" lvl="1" indent="653863" algn="l" rtl="0">
              <a:lnSpc>
                <a:spcPct val="90000"/>
              </a:lnSpc>
              <a:spcBef>
                <a:spcPts val="2618"/>
              </a:spcBef>
              <a:spcAft>
                <a:spcPts val="0"/>
              </a:spcAft>
              <a:buClr>
                <a:schemeClr val="dk1"/>
              </a:buClr>
              <a:buSzPct val="100589"/>
              <a:buFont typeface="Arial"/>
              <a:buChar char="•"/>
              <a:defRPr sz="14661" b="0" i="0" u="none" strike="noStrike" cap="none">
                <a:solidFill>
                  <a:schemeClr val="dk1"/>
                </a:solidFill>
                <a:latin typeface="Calibri"/>
                <a:ea typeface="Calibri"/>
                <a:cs typeface="Calibri"/>
                <a:sym typeface="Calibri"/>
              </a:defRPr>
            </a:lvl2pPr>
            <a:lvl3pPr marL="5985114" marR="0" lvl="2" indent="383762" algn="l" rtl="0">
              <a:lnSpc>
                <a:spcPct val="90000"/>
              </a:lnSpc>
              <a:spcBef>
                <a:spcPts val="2618"/>
              </a:spcBef>
              <a:spcAft>
                <a:spcPts val="0"/>
              </a:spcAft>
              <a:buClr>
                <a:schemeClr val="dk1"/>
              </a:buClr>
              <a:buSzPct val="100347"/>
              <a:buFont typeface="Arial"/>
              <a:buChar char="•"/>
              <a:defRPr sz="12567" b="0" i="0" u="none" strike="noStrike" cap="none">
                <a:solidFill>
                  <a:schemeClr val="dk1"/>
                </a:solidFill>
                <a:latin typeface="Calibri"/>
                <a:ea typeface="Calibri"/>
                <a:cs typeface="Calibri"/>
                <a:sym typeface="Calibri"/>
              </a:defRPr>
            </a:lvl3pPr>
            <a:lvl4pPr marL="8379159" marR="0" lvl="3" indent="127461"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4pPr>
            <a:lvl5pPr marL="10773205" marR="0" lvl="4" indent="130232"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5pPr>
            <a:lvl6pPr marL="13167250" marR="0" lvl="5" indent="133001"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6pPr>
            <a:lvl7pPr marL="15561295" marR="0" lvl="6" indent="121919"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7pPr>
            <a:lvl8pPr marL="17955341" marR="0" lvl="7" indent="12469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8pPr>
            <a:lvl9pPr marL="20349387" marR="0" lvl="8" indent="127460" algn="l" rtl="0">
              <a:lnSpc>
                <a:spcPct val="90000"/>
              </a:lnSpc>
              <a:spcBef>
                <a:spcPts val="2618"/>
              </a:spcBef>
              <a:spcAft>
                <a:spcPts val="0"/>
              </a:spcAft>
              <a:buClr>
                <a:schemeClr val="dk1"/>
              </a:buClr>
              <a:buSzPct val="100000"/>
              <a:buFont typeface="Arial"/>
              <a:buChar char="•"/>
              <a:defRPr sz="10473"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3023236" y="9875520"/>
            <a:ext cx="14156053" cy="18295622"/>
          </a:xfrm>
          <a:prstGeom prst="rect">
            <a:avLst/>
          </a:prstGeom>
          <a:noFill/>
          <a:ln>
            <a:noFill/>
          </a:ln>
        </p:spPr>
        <p:txBody>
          <a:bodyPr lIns="91425" tIns="91425" rIns="91425" bIns="91425" anchor="t" anchorCtr="0"/>
          <a:lstStyle>
            <a:lvl1pPr marL="0" marR="0" lvl="0" indent="0" algn="l" rtl="0">
              <a:lnSpc>
                <a:spcPct val="90000"/>
              </a:lnSpc>
              <a:spcBef>
                <a:spcPts val="5236"/>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1pPr>
            <a:lvl2pPr marL="2394046" marR="0" lvl="1" indent="-11084" algn="l" rtl="0">
              <a:lnSpc>
                <a:spcPct val="90000"/>
              </a:lnSpc>
              <a:spcBef>
                <a:spcPts val="2618"/>
              </a:spcBef>
              <a:spcAft>
                <a:spcPts val="0"/>
              </a:spcAft>
              <a:buClr>
                <a:schemeClr val="dk1"/>
              </a:buClr>
              <a:buFont typeface="Arial"/>
              <a:buNone/>
              <a:defRPr sz="7330" b="0" i="0" u="none" strike="noStrike" cap="none">
                <a:solidFill>
                  <a:schemeClr val="dk1"/>
                </a:solidFill>
                <a:latin typeface="Calibri"/>
                <a:ea typeface="Calibri"/>
                <a:cs typeface="Calibri"/>
                <a:sym typeface="Calibri"/>
              </a:defRPr>
            </a:lvl2pPr>
            <a:lvl3pPr marL="4788091" marR="0" lvl="2" indent="-8313" algn="l" rtl="0">
              <a:lnSpc>
                <a:spcPct val="90000"/>
              </a:lnSpc>
              <a:spcBef>
                <a:spcPts val="2618"/>
              </a:spcBef>
              <a:spcAft>
                <a:spcPts val="0"/>
              </a:spcAft>
              <a:buClr>
                <a:schemeClr val="dk1"/>
              </a:buClr>
              <a:buFont typeface="Arial"/>
              <a:buNone/>
              <a:defRPr sz="6284" b="0" i="0" u="none" strike="noStrike" cap="none">
                <a:solidFill>
                  <a:schemeClr val="dk1"/>
                </a:solidFill>
                <a:latin typeface="Calibri"/>
                <a:ea typeface="Calibri"/>
                <a:cs typeface="Calibri"/>
                <a:sym typeface="Calibri"/>
              </a:defRPr>
            </a:lvl3pPr>
            <a:lvl4pPr marL="7182137" marR="0" lvl="3" indent="-5542"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4pPr>
            <a:lvl5pPr marL="9576182" marR="0" lvl="4" indent="-2771"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5pPr>
            <a:lvl6pPr marL="11970228" marR="0" lvl="5" indent="0"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6pPr>
            <a:lvl7pPr marL="14364274" marR="0" lvl="6" indent="-11084"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7pPr>
            <a:lvl8pPr marL="16758319" marR="0" lvl="7" indent="-8312"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8pPr>
            <a:lvl9pPr marL="19152364" marR="0" lvl="8" indent="-5542"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023236" y="2194559"/>
            <a:ext cx="14156053" cy="7680958"/>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16756" b="0" i="0" u="none" strike="noStrike" cap="none">
                <a:solidFill>
                  <a:schemeClr val="dk1"/>
                </a:solidFill>
                <a:latin typeface="Calibri"/>
                <a:ea typeface="Calibri"/>
                <a:cs typeface="Calibri"/>
                <a:sym typeface="Calibri"/>
              </a:defRPr>
            </a:lvl1pPr>
            <a:lvl2pPr lvl="1" indent="0">
              <a:spcBef>
                <a:spcPts val="0"/>
              </a:spcBef>
              <a:buFont typeface="Arial"/>
              <a:buNone/>
              <a:defRPr sz="1964"/>
            </a:lvl2pPr>
            <a:lvl3pPr lvl="2" indent="0">
              <a:spcBef>
                <a:spcPts val="0"/>
              </a:spcBef>
              <a:buFont typeface="Arial"/>
              <a:buNone/>
              <a:defRPr sz="1964"/>
            </a:lvl3pPr>
            <a:lvl4pPr lvl="3" indent="0">
              <a:spcBef>
                <a:spcPts val="0"/>
              </a:spcBef>
              <a:buFont typeface="Arial"/>
              <a:buNone/>
              <a:defRPr sz="1964"/>
            </a:lvl4pPr>
            <a:lvl5pPr lvl="4" indent="0">
              <a:spcBef>
                <a:spcPts val="0"/>
              </a:spcBef>
              <a:buFont typeface="Arial"/>
              <a:buNone/>
              <a:defRPr sz="1964"/>
            </a:lvl5pPr>
            <a:lvl6pPr lvl="5" indent="0">
              <a:spcBef>
                <a:spcPts val="0"/>
              </a:spcBef>
              <a:buFont typeface="Arial"/>
              <a:buNone/>
              <a:defRPr sz="1964"/>
            </a:lvl6pPr>
            <a:lvl7pPr lvl="6" indent="0">
              <a:spcBef>
                <a:spcPts val="0"/>
              </a:spcBef>
              <a:buFont typeface="Arial"/>
              <a:buNone/>
              <a:defRPr sz="1964"/>
            </a:lvl7pPr>
            <a:lvl8pPr lvl="7" indent="0">
              <a:spcBef>
                <a:spcPts val="0"/>
              </a:spcBef>
              <a:buFont typeface="Arial"/>
              <a:buNone/>
              <a:defRPr sz="1964"/>
            </a:lvl8pPr>
            <a:lvl9pPr lvl="8" indent="0">
              <a:spcBef>
                <a:spcPts val="0"/>
              </a:spcBef>
              <a:buFont typeface="Arial"/>
              <a:buNone/>
              <a:defRPr sz="1964"/>
            </a:lvl9pPr>
          </a:lstStyle>
          <a:p>
            <a:endParaRPr/>
          </a:p>
        </p:txBody>
      </p:sp>
      <p:sp>
        <p:nvSpPr>
          <p:cNvPr id="63" name="Shape 63"/>
          <p:cNvSpPr>
            <a:spLocks noGrp="1"/>
          </p:cNvSpPr>
          <p:nvPr>
            <p:ph type="pic" idx="2"/>
          </p:nvPr>
        </p:nvSpPr>
        <p:spPr>
          <a:xfrm>
            <a:off x="18659476" y="4739646"/>
            <a:ext cx="22219920" cy="23393400"/>
          </a:xfrm>
          <a:prstGeom prst="rect">
            <a:avLst/>
          </a:prstGeom>
          <a:noFill/>
          <a:ln>
            <a:noFill/>
          </a:ln>
        </p:spPr>
        <p:txBody>
          <a:bodyPr lIns="91425" tIns="91425" rIns="91425" bIns="91425" anchor="t" anchorCtr="0"/>
          <a:lstStyle>
            <a:lvl1pPr marL="0" marR="0" lvl="0" indent="0" algn="l" rtl="0">
              <a:lnSpc>
                <a:spcPct val="90000"/>
              </a:lnSpc>
              <a:spcBef>
                <a:spcPts val="5236"/>
              </a:spcBef>
              <a:spcAft>
                <a:spcPts val="0"/>
              </a:spcAft>
              <a:buClr>
                <a:schemeClr val="dk1"/>
              </a:buClr>
              <a:buFont typeface="Arial"/>
              <a:buNone/>
              <a:defRPr sz="16756" b="0" i="0" u="none" strike="noStrike" cap="none">
                <a:solidFill>
                  <a:schemeClr val="dk1"/>
                </a:solidFill>
                <a:latin typeface="Calibri"/>
                <a:ea typeface="Calibri"/>
                <a:cs typeface="Calibri"/>
                <a:sym typeface="Calibri"/>
              </a:defRPr>
            </a:lvl1pPr>
            <a:lvl2pPr marL="2394046" marR="0" lvl="1" indent="-11084" algn="l" rtl="0">
              <a:lnSpc>
                <a:spcPct val="90000"/>
              </a:lnSpc>
              <a:spcBef>
                <a:spcPts val="2618"/>
              </a:spcBef>
              <a:spcAft>
                <a:spcPts val="0"/>
              </a:spcAft>
              <a:buClr>
                <a:schemeClr val="dk1"/>
              </a:buClr>
              <a:buFont typeface="Arial"/>
              <a:buNone/>
              <a:defRPr sz="14661" b="0" i="0" u="none" strike="noStrike" cap="none">
                <a:solidFill>
                  <a:schemeClr val="dk1"/>
                </a:solidFill>
                <a:latin typeface="Calibri"/>
                <a:ea typeface="Calibri"/>
                <a:cs typeface="Calibri"/>
                <a:sym typeface="Calibri"/>
              </a:defRPr>
            </a:lvl2pPr>
            <a:lvl3pPr marL="4788091" marR="0" lvl="2" indent="-8313" algn="l" rtl="0">
              <a:lnSpc>
                <a:spcPct val="90000"/>
              </a:lnSpc>
              <a:spcBef>
                <a:spcPts val="2618"/>
              </a:spcBef>
              <a:spcAft>
                <a:spcPts val="0"/>
              </a:spcAft>
              <a:buClr>
                <a:schemeClr val="dk1"/>
              </a:buClr>
              <a:buFont typeface="Arial"/>
              <a:buNone/>
              <a:defRPr sz="12567" b="0" i="0" u="none" strike="noStrike" cap="none">
                <a:solidFill>
                  <a:schemeClr val="dk1"/>
                </a:solidFill>
                <a:latin typeface="Calibri"/>
                <a:ea typeface="Calibri"/>
                <a:cs typeface="Calibri"/>
                <a:sym typeface="Calibri"/>
              </a:defRPr>
            </a:lvl3pPr>
            <a:lvl4pPr marL="7182137" marR="0" lvl="3" indent="-5542" algn="l" rtl="0">
              <a:lnSpc>
                <a:spcPct val="90000"/>
              </a:lnSpc>
              <a:spcBef>
                <a:spcPts val="2618"/>
              </a:spcBef>
              <a:spcAft>
                <a:spcPts val="0"/>
              </a:spcAft>
              <a:buClr>
                <a:schemeClr val="dk1"/>
              </a:buClr>
              <a:buFont typeface="Arial"/>
              <a:buNone/>
              <a:defRPr sz="10473" b="0" i="0" u="none" strike="noStrike" cap="none">
                <a:solidFill>
                  <a:schemeClr val="dk1"/>
                </a:solidFill>
                <a:latin typeface="Calibri"/>
                <a:ea typeface="Calibri"/>
                <a:cs typeface="Calibri"/>
                <a:sym typeface="Calibri"/>
              </a:defRPr>
            </a:lvl4pPr>
            <a:lvl5pPr marL="9576182" marR="0" lvl="4" indent="-2771" algn="l" rtl="0">
              <a:lnSpc>
                <a:spcPct val="90000"/>
              </a:lnSpc>
              <a:spcBef>
                <a:spcPts val="2618"/>
              </a:spcBef>
              <a:spcAft>
                <a:spcPts val="0"/>
              </a:spcAft>
              <a:buClr>
                <a:schemeClr val="dk1"/>
              </a:buClr>
              <a:buFont typeface="Arial"/>
              <a:buNone/>
              <a:defRPr sz="10473" b="0" i="0" u="none" strike="noStrike" cap="none">
                <a:solidFill>
                  <a:schemeClr val="dk1"/>
                </a:solidFill>
                <a:latin typeface="Calibri"/>
                <a:ea typeface="Calibri"/>
                <a:cs typeface="Calibri"/>
                <a:sym typeface="Calibri"/>
              </a:defRPr>
            </a:lvl5pPr>
            <a:lvl6pPr marL="11970228" marR="0" lvl="5" indent="0" algn="l" rtl="0">
              <a:lnSpc>
                <a:spcPct val="90000"/>
              </a:lnSpc>
              <a:spcBef>
                <a:spcPts val="2618"/>
              </a:spcBef>
              <a:spcAft>
                <a:spcPts val="0"/>
              </a:spcAft>
              <a:buClr>
                <a:schemeClr val="dk1"/>
              </a:buClr>
              <a:buFont typeface="Arial"/>
              <a:buNone/>
              <a:defRPr sz="10473" b="0" i="0" u="none" strike="noStrike" cap="none">
                <a:solidFill>
                  <a:schemeClr val="dk1"/>
                </a:solidFill>
                <a:latin typeface="Calibri"/>
                <a:ea typeface="Calibri"/>
                <a:cs typeface="Calibri"/>
                <a:sym typeface="Calibri"/>
              </a:defRPr>
            </a:lvl6pPr>
            <a:lvl7pPr marL="14364274" marR="0" lvl="6" indent="-11084" algn="l" rtl="0">
              <a:lnSpc>
                <a:spcPct val="90000"/>
              </a:lnSpc>
              <a:spcBef>
                <a:spcPts val="2618"/>
              </a:spcBef>
              <a:spcAft>
                <a:spcPts val="0"/>
              </a:spcAft>
              <a:buClr>
                <a:schemeClr val="dk1"/>
              </a:buClr>
              <a:buFont typeface="Arial"/>
              <a:buNone/>
              <a:defRPr sz="10473" b="0" i="0" u="none" strike="noStrike" cap="none">
                <a:solidFill>
                  <a:schemeClr val="dk1"/>
                </a:solidFill>
                <a:latin typeface="Calibri"/>
                <a:ea typeface="Calibri"/>
                <a:cs typeface="Calibri"/>
                <a:sym typeface="Calibri"/>
              </a:defRPr>
            </a:lvl7pPr>
            <a:lvl8pPr marL="16758319" marR="0" lvl="7" indent="-8312" algn="l" rtl="0">
              <a:lnSpc>
                <a:spcPct val="90000"/>
              </a:lnSpc>
              <a:spcBef>
                <a:spcPts val="2618"/>
              </a:spcBef>
              <a:spcAft>
                <a:spcPts val="0"/>
              </a:spcAft>
              <a:buClr>
                <a:schemeClr val="dk1"/>
              </a:buClr>
              <a:buFont typeface="Arial"/>
              <a:buNone/>
              <a:defRPr sz="10473" b="0" i="0" u="none" strike="noStrike" cap="none">
                <a:solidFill>
                  <a:schemeClr val="dk1"/>
                </a:solidFill>
                <a:latin typeface="Calibri"/>
                <a:ea typeface="Calibri"/>
                <a:cs typeface="Calibri"/>
                <a:sym typeface="Calibri"/>
              </a:defRPr>
            </a:lvl8pPr>
            <a:lvl9pPr marL="19152364" marR="0" lvl="8" indent="-5542" algn="l" rtl="0">
              <a:lnSpc>
                <a:spcPct val="90000"/>
              </a:lnSpc>
              <a:spcBef>
                <a:spcPts val="2618"/>
              </a:spcBef>
              <a:spcAft>
                <a:spcPts val="0"/>
              </a:spcAft>
              <a:buClr>
                <a:schemeClr val="dk1"/>
              </a:buClr>
              <a:buFont typeface="Arial"/>
              <a:buNone/>
              <a:defRPr sz="10473"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3023236" y="9875520"/>
            <a:ext cx="14156053" cy="18295622"/>
          </a:xfrm>
          <a:prstGeom prst="rect">
            <a:avLst/>
          </a:prstGeom>
          <a:noFill/>
          <a:ln>
            <a:noFill/>
          </a:ln>
        </p:spPr>
        <p:txBody>
          <a:bodyPr lIns="91425" tIns="91425" rIns="91425" bIns="91425" anchor="t" anchorCtr="0"/>
          <a:lstStyle>
            <a:lvl1pPr marL="0" marR="0" lvl="0" indent="0" algn="l" rtl="0">
              <a:lnSpc>
                <a:spcPct val="90000"/>
              </a:lnSpc>
              <a:spcBef>
                <a:spcPts val="5236"/>
              </a:spcBef>
              <a:spcAft>
                <a:spcPts val="0"/>
              </a:spcAft>
              <a:buClr>
                <a:schemeClr val="dk1"/>
              </a:buClr>
              <a:buFont typeface="Arial"/>
              <a:buNone/>
              <a:defRPr sz="8378" b="0" i="0" u="none" strike="noStrike" cap="none">
                <a:solidFill>
                  <a:schemeClr val="dk1"/>
                </a:solidFill>
                <a:latin typeface="Calibri"/>
                <a:ea typeface="Calibri"/>
                <a:cs typeface="Calibri"/>
                <a:sym typeface="Calibri"/>
              </a:defRPr>
            </a:lvl1pPr>
            <a:lvl2pPr marL="2394046" marR="0" lvl="1" indent="-11084" algn="l" rtl="0">
              <a:lnSpc>
                <a:spcPct val="90000"/>
              </a:lnSpc>
              <a:spcBef>
                <a:spcPts val="2618"/>
              </a:spcBef>
              <a:spcAft>
                <a:spcPts val="0"/>
              </a:spcAft>
              <a:buClr>
                <a:schemeClr val="dk1"/>
              </a:buClr>
              <a:buFont typeface="Arial"/>
              <a:buNone/>
              <a:defRPr sz="7330" b="0" i="0" u="none" strike="noStrike" cap="none">
                <a:solidFill>
                  <a:schemeClr val="dk1"/>
                </a:solidFill>
                <a:latin typeface="Calibri"/>
                <a:ea typeface="Calibri"/>
                <a:cs typeface="Calibri"/>
                <a:sym typeface="Calibri"/>
              </a:defRPr>
            </a:lvl2pPr>
            <a:lvl3pPr marL="4788091" marR="0" lvl="2" indent="-8313" algn="l" rtl="0">
              <a:lnSpc>
                <a:spcPct val="90000"/>
              </a:lnSpc>
              <a:spcBef>
                <a:spcPts val="2618"/>
              </a:spcBef>
              <a:spcAft>
                <a:spcPts val="0"/>
              </a:spcAft>
              <a:buClr>
                <a:schemeClr val="dk1"/>
              </a:buClr>
              <a:buFont typeface="Arial"/>
              <a:buNone/>
              <a:defRPr sz="6284" b="0" i="0" u="none" strike="noStrike" cap="none">
                <a:solidFill>
                  <a:schemeClr val="dk1"/>
                </a:solidFill>
                <a:latin typeface="Calibri"/>
                <a:ea typeface="Calibri"/>
                <a:cs typeface="Calibri"/>
                <a:sym typeface="Calibri"/>
              </a:defRPr>
            </a:lvl3pPr>
            <a:lvl4pPr marL="7182137" marR="0" lvl="3" indent="-5542"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4pPr>
            <a:lvl5pPr marL="9576182" marR="0" lvl="4" indent="-2771"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5pPr>
            <a:lvl6pPr marL="11970228" marR="0" lvl="5" indent="0"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6pPr>
            <a:lvl7pPr marL="14364274" marR="0" lvl="6" indent="-11084"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7pPr>
            <a:lvl8pPr marL="16758319" marR="0" lvl="7" indent="-8312"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8pPr>
            <a:lvl9pPr marL="19152364" marR="0" lvl="8" indent="-5542" algn="l" rtl="0">
              <a:lnSpc>
                <a:spcPct val="90000"/>
              </a:lnSpc>
              <a:spcBef>
                <a:spcPts val="2618"/>
              </a:spcBef>
              <a:spcAft>
                <a:spcPts val="0"/>
              </a:spcAft>
              <a:buClr>
                <a:schemeClr val="dk1"/>
              </a:buClr>
              <a:buFont typeface="Arial"/>
              <a:buNone/>
              <a:defRPr sz="523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017518" y="1752609"/>
            <a:ext cx="37856158" cy="636270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2112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3017518" y="8763001"/>
            <a:ext cx="37856158" cy="20886421"/>
          </a:xfrm>
          <a:prstGeom prst="rect">
            <a:avLst/>
          </a:prstGeom>
          <a:noFill/>
          <a:ln>
            <a:noFill/>
          </a:ln>
        </p:spPr>
        <p:txBody>
          <a:bodyPr lIns="91425" tIns="91425" rIns="91425" bIns="91425" anchor="t" anchorCtr="0"/>
          <a:lstStyle>
            <a:lvl1pPr marL="1097280" marR="0" lvl="0" indent="609539" algn="l" rtl="0">
              <a:lnSpc>
                <a:spcPct val="90000"/>
              </a:lnSpc>
              <a:spcBef>
                <a:spcPts val="4800"/>
              </a:spcBef>
              <a:spcAft>
                <a:spcPts val="0"/>
              </a:spcAft>
              <a:buClr>
                <a:schemeClr val="dk1"/>
              </a:buClr>
              <a:buSzPct val="100589"/>
              <a:buFont typeface="Arial"/>
              <a:buChar char="•"/>
              <a:defRPr sz="13439" b="0" i="0" u="none" strike="noStrike" cap="none">
                <a:solidFill>
                  <a:schemeClr val="dk1"/>
                </a:solidFill>
                <a:latin typeface="Calibri"/>
                <a:ea typeface="Calibri"/>
                <a:cs typeface="Calibri"/>
                <a:sym typeface="Calibri"/>
              </a:defRPr>
            </a:lvl1pPr>
            <a:lvl2pPr marL="3291840" marR="0" lvl="1" indent="349245" algn="l" rtl="0">
              <a:lnSpc>
                <a:spcPct val="90000"/>
              </a:lnSpc>
              <a:spcBef>
                <a:spcPts val="2400"/>
              </a:spcBef>
              <a:spcAft>
                <a:spcPts val="0"/>
              </a:spcAft>
              <a:buClr>
                <a:schemeClr val="dk1"/>
              </a:buClr>
              <a:buSzPct val="100347"/>
              <a:buFont typeface="Arial"/>
              <a:buChar char="•"/>
              <a:defRPr sz="11520" b="0" i="0" u="none" strike="noStrike" cap="none">
                <a:solidFill>
                  <a:schemeClr val="dk1"/>
                </a:solidFill>
                <a:latin typeface="Calibri"/>
                <a:ea typeface="Calibri"/>
                <a:cs typeface="Calibri"/>
                <a:sym typeface="Calibri"/>
              </a:defRPr>
            </a:lvl2pPr>
            <a:lvl3pPr marL="5486400" marR="0" lvl="2" indent="114300" algn="l" rtl="0">
              <a:lnSpc>
                <a:spcPct val="90000"/>
              </a:lnSpc>
              <a:spcBef>
                <a:spcPts val="240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068" algn="l" rtl="0">
              <a:lnSpc>
                <a:spcPct val="90000"/>
              </a:lnSpc>
              <a:spcBef>
                <a:spcPts val="2400"/>
              </a:spcBef>
              <a:spcAft>
                <a:spcPts val="0"/>
              </a:spcAft>
              <a:buClr>
                <a:schemeClr val="dk1"/>
              </a:buClr>
              <a:buSzPct val="100932"/>
              <a:buFont typeface="Arial"/>
              <a:buChar char="•"/>
              <a:defRPr sz="8640" b="0" i="0" u="none" strike="noStrike" cap="none">
                <a:solidFill>
                  <a:schemeClr val="dk1"/>
                </a:solidFill>
                <a:latin typeface="Calibri"/>
                <a:ea typeface="Calibri"/>
                <a:cs typeface="Calibri"/>
                <a:sym typeface="Calibri"/>
              </a:defRPr>
            </a:lvl4pPr>
            <a:lvl5pPr marL="9875520" marR="0" lvl="4" indent="-2528" algn="l" rtl="0">
              <a:lnSpc>
                <a:spcPct val="90000"/>
              </a:lnSpc>
              <a:spcBef>
                <a:spcPts val="2400"/>
              </a:spcBef>
              <a:spcAft>
                <a:spcPts val="0"/>
              </a:spcAft>
              <a:buClr>
                <a:schemeClr val="dk1"/>
              </a:buClr>
              <a:buSzPct val="100932"/>
              <a:buFont typeface="Arial"/>
              <a:buChar char="•"/>
              <a:defRPr sz="8640" b="0" i="0" u="none" strike="noStrike" cap="none">
                <a:solidFill>
                  <a:schemeClr val="dk1"/>
                </a:solidFill>
                <a:latin typeface="Calibri"/>
                <a:ea typeface="Calibri"/>
                <a:cs typeface="Calibri"/>
                <a:sym typeface="Calibri"/>
              </a:defRPr>
            </a:lvl5pPr>
            <a:lvl6pPr marL="12070080" marR="0" lvl="5" indent="10" algn="l" rtl="0">
              <a:lnSpc>
                <a:spcPct val="90000"/>
              </a:lnSpc>
              <a:spcBef>
                <a:spcPts val="2400"/>
              </a:spcBef>
              <a:spcAft>
                <a:spcPts val="0"/>
              </a:spcAft>
              <a:buClr>
                <a:schemeClr val="dk1"/>
              </a:buClr>
              <a:buSzPct val="100932"/>
              <a:buFont typeface="Arial"/>
              <a:buChar char="•"/>
              <a:defRPr sz="8640" b="0" i="0" u="none" strike="noStrike" cap="none">
                <a:solidFill>
                  <a:schemeClr val="dk1"/>
                </a:solidFill>
                <a:latin typeface="Calibri"/>
                <a:ea typeface="Calibri"/>
                <a:cs typeface="Calibri"/>
                <a:sym typeface="Calibri"/>
              </a:defRPr>
            </a:lvl6pPr>
            <a:lvl7pPr marL="14264639" marR="0" lvl="6" indent="-10148" algn="l" rtl="0">
              <a:lnSpc>
                <a:spcPct val="90000"/>
              </a:lnSpc>
              <a:spcBef>
                <a:spcPts val="2400"/>
              </a:spcBef>
              <a:spcAft>
                <a:spcPts val="0"/>
              </a:spcAft>
              <a:buClr>
                <a:schemeClr val="dk1"/>
              </a:buClr>
              <a:buSzPct val="100932"/>
              <a:buFont typeface="Arial"/>
              <a:buChar char="•"/>
              <a:defRPr sz="8640" b="0" i="0" u="none" strike="noStrike" cap="none">
                <a:solidFill>
                  <a:schemeClr val="dk1"/>
                </a:solidFill>
                <a:latin typeface="Calibri"/>
                <a:ea typeface="Calibri"/>
                <a:cs typeface="Calibri"/>
                <a:sym typeface="Calibri"/>
              </a:defRPr>
            </a:lvl7pPr>
            <a:lvl8pPr marL="16459200" marR="0" lvl="7" indent="-7608" algn="l" rtl="0">
              <a:lnSpc>
                <a:spcPct val="90000"/>
              </a:lnSpc>
              <a:spcBef>
                <a:spcPts val="2400"/>
              </a:spcBef>
              <a:spcAft>
                <a:spcPts val="0"/>
              </a:spcAft>
              <a:buClr>
                <a:schemeClr val="dk1"/>
              </a:buClr>
              <a:buSzPct val="100932"/>
              <a:buFont typeface="Arial"/>
              <a:buChar char="•"/>
              <a:defRPr sz="8640" b="0" i="0" u="none" strike="noStrike" cap="none">
                <a:solidFill>
                  <a:schemeClr val="dk1"/>
                </a:solidFill>
                <a:latin typeface="Calibri"/>
                <a:ea typeface="Calibri"/>
                <a:cs typeface="Calibri"/>
                <a:sym typeface="Calibri"/>
              </a:defRPr>
            </a:lvl8pPr>
            <a:lvl9pPr marL="18653760" marR="0" lvl="8" indent="-5069" algn="l" rtl="0">
              <a:lnSpc>
                <a:spcPct val="90000"/>
              </a:lnSpc>
              <a:spcBef>
                <a:spcPts val="2400"/>
              </a:spcBef>
              <a:spcAft>
                <a:spcPts val="0"/>
              </a:spcAft>
              <a:buClr>
                <a:schemeClr val="dk1"/>
              </a:buClr>
              <a:buSzPct val="100932"/>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3017518" y="30510487"/>
            <a:ext cx="9875519" cy="1752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538959" y="30510487"/>
            <a:ext cx="14813278" cy="1752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6284" b="0" i="0" u="none" strike="noStrike" cap="none">
                <a:solidFill>
                  <a:srgbClr val="888888"/>
                </a:solidFill>
                <a:latin typeface="Calibri"/>
                <a:ea typeface="Calibri"/>
                <a:cs typeface="Calibri"/>
                <a:sym typeface="Calibri"/>
              </a:defRPr>
            </a:lvl1pPr>
            <a:lvl2pPr marL="2010997" marR="0" lvl="1" indent="-2103"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2pPr>
            <a:lvl3pPr marL="4021997" marR="0" lvl="2" indent="-4212"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3pPr>
            <a:lvl4pPr marL="6032994" marR="0" lvl="3" indent="-631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4pPr>
            <a:lvl5pPr marL="8043993" marR="0" lvl="4" indent="-8424"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5pPr>
            <a:lvl6pPr marL="10054991" marR="0" lvl="5" indent="-10529"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6pPr>
            <a:lvl7pPr marL="12065989" marR="0" lvl="6" indent="-12635"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7pPr>
            <a:lvl8pPr marL="14076988" marR="0" lvl="7" indent="-887"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8pPr>
            <a:lvl9pPr marL="16087984" marR="0" lvl="8" indent="-2991" algn="l" rtl="0">
              <a:lnSpc>
                <a:spcPct val="100000"/>
              </a:lnSpc>
              <a:spcBef>
                <a:spcPts val="0"/>
              </a:spcBef>
              <a:spcAft>
                <a:spcPts val="0"/>
              </a:spcAft>
              <a:buClr>
                <a:schemeClr val="dk1"/>
              </a:buClr>
              <a:buFont typeface="Calibri"/>
              <a:buNone/>
              <a:defRPr sz="7918"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0998158" y="30510487"/>
            <a:ext cx="9875519" cy="1752600"/>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6284" smtClean="0">
                <a:solidFill>
                  <a:srgbClr val="888888"/>
                </a:solidFill>
                <a:latin typeface="Calibri"/>
                <a:ea typeface="Calibri"/>
                <a:cs typeface="Calibri"/>
                <a:sym typeface="Calibri"/>
              </a:rPr>
              <a:pPr algn="r">
                <a:buClr>
                  <a:srgbClr val="888888"/>
                </a:buClr>
                <a:buSzPct val="25000"/>
              </a:pPr>
              <a:t>‹#›</a:t>
            </a:fld>
            <a:endParaRPr lang="en-US" sz="6284">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2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76" name="Rounded Rectangle 475"/>
          <p:cNvSpPr/>
          <p:nvPr/>
        </p:nvSpPr>
        <p:spPr>
          <a:xfrm>
            <a:off x="32634621" y="28301687"/>
            <a:ext cx="10972800" cy="548640"/>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471" name="Rounded Rectangle 470"/>
          <p:cNvSpPr/>
          <p:nvPr/>
        </p:nvSpPr>
        <p:spPr>
          <a:xfrm>
            <a:off x="318177" y="3686265"/>
            <a:ext cx="10972800" cy="548640"/>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88" name="Shape 88"/>
          <p:cNvSpPr txBox="1"/>
          <p:nvPr/>
        </p:nvSpPr>
        <p:spPr>
          <a:xfrm>
            <a:off x="498764" y="2783001"/>
            <a:ext cx="42590626" cy="1577594"/>
          </a:xfrm>
          <a:prstGeom prst="rect">
            <a:avLst/>
          </a:prstGeom>
          <a:noFill/>
          <a:ln>
            <a:noFill/>
          </a:ln>
        </p:spPr>
        <p:txBody>
          <a:bodyPr lIns="99736" tIns="49855" rIns="99736" bIns="49855" anchor="t" anchorCtr="0">
            <a:noAutofit/>
          </a:bodyPr>
          <a:lstStyle/>
          <a:p>
            <a:pPr algn="ctr">
              <a:lnSpc>
                <a:spcPct val="80000"/>
              </a:lnSpc>
              <a:buClr>
                <a:srgbClr val="FFFFFF"/>
              </a:buClr>
              <a:buSzPct val="25000"/>
            </a:pPr>
            <a:r>
              <a:rPr lang="en-US" sz="5449" dirty="0">
                <a:solidFill>
                  <a:schemeClr val="dk1"/>
                </a:solidFill>
                <a:latin typeface="Calibri"/>
                <a:ea typeface="Calibri"/>
                <a:cs typeface="Calibri"/>
                <a:sym typeface="Calibri"/>
              </a:rPr>
              <a:t>Department of Biology, School of Science, University of Lynchburg, Lynchburg, VA</a:t>
            </a:r>
          </a:p>
          <a:p>
            <a:pPr algn="ctr">
              <a:lnSpc>
                <a:spcPct val="80000"/>
              </a:lnSpc>
              <a:spcBef>
                <a:spcPts val="3927"/>
              </a:spcBef>
              <a:buClr>
                <a:schemeClr val="lt1"/>
              </a:buClr>
            </a:pPr>
            <a:endParaRPr sz="5449" dirty="0">
              <a:solidFill>
                <a:schemeClr val="dk1"/>
              </a:solidFill>
              <a:latin typeface="Calibri"/>
              <a:ea typeface="Calibri"/>
              <a:cs typeface="Calibri"/>
              <a:sym typeface="Calibri"/>
            </a:endParaRPr>
          </a:p>
        </p:txBody>
      </p:sp>
      <p:sp>
        <p:nvSpPr>
          <p:cNvPr id="89" name="Shape 89"/>
          <p:cNvSpPr txBox="1"/>
          <p:nvPr/>
        </p:nvSpPr>
        <p:spPr>
          <a:xfrm>
            <a:off x="4853422" y="1862187"/>
            <a:ext cx="34407300" cy="2048525"/>
          </a:xfrm>
          <a:prstGeom prst="rect">
            <a:avLst/>
          </a:prstGeom>
          <a:noFill/>
          <a:ln>
            <a:noFill/>
          </a:ln>
        </p:spPr>
        <p:txBody>
          <a:bodyPr lIns="99736" tIns="49855" rIns="99736" bIns="49855" anchor="t" anchorCtr="1">
            <a:noAutofit/>
          </a:bodyPr>
          <a:lstStyle/>
          <a:p>
            <a:r>
              <a:rPr lang="en-US" sz="5400" b="1" dirty="0"/>
              <a:t>Joe Osborne &amp; Dr. Benson</a:t>
            </a:r>
            <a:endParaRPr lang="en-US" sz="5400" dirty="0"/>
          </a:p>
        </p:txBody>
      </p:sp>
      <p:sp>
        <p:nvSpPr>
          <p:cNvPr id="94" name="Shape 94"/>
          <p:cNvSpPr txBox="1"/>
          <p:nvPr/>
        </p:nvSpPr>
        <p:spPr>
          <a:xfrm>
            <a:off x="1056640" y="3588806"/>
            <a:ext cx="10050599" cy="805744"/>
          </a:xfrm>
          <a:prstGeom prst="rect">
            <a:avLst/>
          </a:prstGeom>
          <a:noFill/>
          <a:ln>
            <a:noFill/>
          </a:ln>
        </p:spPr>
        <p:txBody>
          <a:bodyPr lIns="99736" tIns="99736" rIns="99736" bIns="99736" anchor="ctr" anchorCtr="0">
            <a:noAutofit/>
          </a:bodyPr>
          <a:lstStyle/>
          <a:p>
            <a:pPr algn="ctr">
              <a:lnSpc>
                <a:spcPct val="90000"/>
              </a:lnSpc>
              <a:buClr>
                <a:schemeClr val="dk1"/>
              </a:buClr>
              <a:buSzPct val="25000"/>
            </a:pPr>
            <a:r>
              <a:rPr lang="en-US" sz="4364" b="1" dirty="0">
                <a:solidFill>
                  <a:schemeClr val="bg1"/>
                </a:solidFill>
                <a:latin typeface="Calibri"/>
                <a:ea typeface="Calibri"/>
                <a:cs typeface="Calibri"/>
                <a:sym typeface="Calibri"/>
              </a:rPr>
              <a:t>Abstract</a:t>
            </a:r>
          </a:p>
        </p:txBody>
      </p:sp>
      <p:sp>
        <p:nvSpPr>
          <p:cNvPr id="102" name="Shape 102"/>
          <p:cNvSpPr txBox="1"/>
          <p:nvPr/>
        </p:nvSpPr>
        <p:spPr>
          <a:xfrm flipV="1">
            <a:off x="463630" y="3460697"/>
            <a:ext cx="42268572" cy="84973"/>
          </a:xfrm>
          <a:prstGeom prst="rect">
            <a:avLst/>
          </a:prstGeom>
          <a:solidFill>
            <a:srgbClr val="3F3F3F"/>
          </a:solidFill>
          <a:ln>
            <a:noFill/>
          </a:ln>
        </p:spPr>
        <p:txBody>
          <a:bodyPr lIns="0" tIns="0" rIns="0" bIns="0" anchor="t" anchorCtr="0">
            <a:noAutofit/>
          </a:bodyPr>
          <a:lstStyle/>
          <a:p>
            <a:pPr marL="13854">
              <a:lnSpc>
                <a:spcPct val="122954"/>
              </a:lnSpc>
              <a:buClr>
                <a:srgbClr val="000000"/>
              </a:buClr>
            </a:pPr>
            <a:endParaRPr sz="2400"/>
          </a:p>
        </p:txBody>
      </p:sp>
      <p:sp>
        <p:nvSpPr>
          <p:cNvPr id="104" name="Shape 104"/>
          <p:cNvSpPr/>
          <p:nvPr/>
        </p:nvSpPr>
        <p:spPr>
          <a:xfrm>
            <a:off x="11394611" y="4073236"/>
            <a:ext cx="202958" cy="28160325"/>
          </a:xfrm>
          <a:custGeom>
            <a:avLst/>
            <a:gdLst/>
            <a:ahLst/>
            <a:cxnLst/>
            <a:rect l="0" t="0" r="0" b="0"/>
            <a:pathLst>
              <a:path w="120000" h="120000" extrusionOk="0">
                <a:moveTo>
                  <a:pt x="0" y="0"/>
                </a:moveTo>
                <a:lnTo>
                  <a:pt x="0" y="120000"/>
                </a:lnTo>
              </a:path>
            </a:pathLst>
          </a:custGeom>
          <a:noFill/>
          <a:ln w="9525" cap="flat" cmpd="sng">
            <a:solidFill>
              <a:srgbClr val="3F3F3F"/>
            </a:solidFill>
            <a:prstDash val="solid"/>
            <a:round/>
            <a:headEnd type="none" w="med" len="med"/>
            <a:tailEnd type="none" w="med" len="med"/>
          </a:ln>
        </p:spPr>
        <p:txBody>
          <a:bodyPr lIns="0" tIns="0" rIns="0" bIns="0" anchor="t" anchorCtr="0">
            <a:noAutofit/>
          </a:bodyPr>
          <a:lstStyle/>
          <a:p>
            <a:pPr>
              <a:buClr>
                <a:srgbClr val="000000"/>
              </a:buClr>
            </a:pPr>
            <a:endParaRPr sz="1527"/>
          </a:p>
        </p:txBody>
      </p:sp>
      <p:sp>
        <p:nvSpPr>
          <p:cNvPr id="361" name="Shape 361"/>
          <p:cNvSpPr/>
          <p:nvPr/>
        </p:nvSpPr>
        <p:spPr>
          <a:xfrm flipH="1">
            <a:off x="32232261" y="4040760"/>
            <a:ext cx="68263" cy="28192802"/>
          </a:xfrm>
          <a:custGeom>
            <a:avLst/>
            <a:gdLst/>
            <a:ahLst/>
            <a:cxnLst/>
            <a:rect l="0" t="0" r="0" b="0"/>
            <a:pathLst>
              <a:path w="120000" h="120000" extrusionOk="0">
                <a:moveTo>
                  <a:pt x="0" y="0"/>
                </a:moveTo>
                <a:lnTo>
                  <a:pt x="0" y="120000"/>
                </a:lnTo>
              </a:path>
            </a:pathLst>
          </a:custGeom>
          <a:noFill/>
          <a:ln w="9525" cap="flat" cmpd="sng">
            <a:solidFill>
              <a:srgbClr val="808080"/>
            </a:solidFill>
            <a:prstDash val="solid"/>
            <a:round/>
            <a:headEnd type="none" w="med" len="med"/>
            <a:tailEnd type="none" w="med" len="med"/>
          </a:ln>
        </p:spPr>
        <p:txBody>
          <a:bodyPr lIns="0" tIns="0" rIns="0" bIns="0" anchor="t" anchorCtr="0">
            <a:noAutofit/>
          </a:bodyPr>
          <a:lstStyle/>
          <a:p>
            <a:pPr>
              <a:buClr>
                <a:srgbClr val="000000"/>
              </a:buClr>
            </a:pPr>
            <a:endParaRPr sz="1527"/>
          </a:p>
        </p:txBody>
      </p:sp>
      <p:sp>
        <p:nvSpPr>
          <p:cNvPr id="27" name="Text Placeholder 1"/>
          <p:cNvSpPr txBox="1">
            <a:spLocks/>
          </p:cNvSpPr>
          <p:nvPr/>
        </p:nvSpPr>
        <p:spPr>
          <a:xfrm>
            <a:off x="386726" y="4244433"/>
            <a:ext cx="11093591" cy="6928383"/>
          </a:xfrm>
          <a:prstGeom prst="rect">
            <a:avLst/>
          </a:prstGeom>
        </p:spPr>
        <p:txBody>
          <a:bodyPr vert="horz" wrap="square" lIns="249370" tIns="249370" rIns="249370" bIns="249370" rtlCol="0">
            <a:spAutoFit/>
          </a:bodyPr>
          <a:lstStyle>
            <a:lvl1pPr marL="0" indent="0" algn="l" defTabSz="3291840" rtl="0" eaLnBrk="1" latinLnBrk="0" hangingPunct="1">
              <a:lnSpc>
                <a:spcPct val="90000"/>
              </a:lnSpc>
              <a:spcBef>
                <a:spcPts val="3600"/>
              </a:spcBef>
              <a:buFont typeface="Arial" panose="020B0604020202020204" pitchFamily="34" charset="0"/>
              <a:buNone/>
              <a:defRPr sz="2500" kern="1200">
                <a:solidFill>
                  <a:schemeClr val="tx1"/>
                </a:solidFill>
                <a:latin typeface="Trebuchet MS" pitchFamily="34" charset="0"/>
                <a:ea typeface="+mn-ea"/>
                <a:cs typeface="+mn-cs"/>
              </a:defRPr>
            </a:lvl1pPr>
            <a:lvl2pPr marL="1485825" indent="-571471" algn="l" defTabSz="3291840" rtl="0" eaLnBrk="1" latinLnBrk="0" hangingPunct="1">
              <a:lnSpc>
                <a:spcPct val="90000"/>
              </a:lnSpc>
              <a:spcBef>
                <a:spcPts val="1800"/>
              </a:spcBef>
              <a:buFont typeface="Arial" panose="020B0604020202020204" pitchFamily="34" charset="0"/>
              <a:buChar char="•"/>
              <a:defRPr sz="2500" kern="1200">
                <a:solidFill>
                  <a:schemeClr val="tx1"/>
                </a:solidFill>
                <a:latin typeface="Trebuchet MS" pitchFamily="34" charset="0"/>
                <a:ea typeface="+mn-ea"/>
                <a:cs typeface="+mn-cs"/>
              </a:defRPr>
            </a:lvl2pPr>
            <a:lvl3pPr marL="2057297" indent="-571471" algn="l" defTabSz="3291840" rtl="0" eaLnBrk="1" latinLnBrk="0" hangingPunct="1">
              <a:lnSpc>
                <a:spcPct val="90000"/>
              </a:lnSpc>
              <a:spcBef>
                <a:spcPts val="1800"/>
              </a:spcBef>
              <a:buFont typeface="Arial" panose="020B0604020202020204" pitchFamily="34" charset="0"/>
              <a:buChar char="•"/>
              <a:defRPr sz="2500" kern="1200">
                <a:solidFill>
                  <a:schemeClr val="tx1"/>
                </a:solidFill>
                <a:latin typeface="Trebuchet MS" pitchFamily="34" charset="0"/>
                <a:ea typeface="+mn-ea"/>
                <a:cs typeface="+mn-cs"/>
              </a:defRPr>
            </a:lvl3pPr>
            <a:lvl4pPr marL="2685916" indent="-628619" algn="l" defTabSz="3291840" rtl="0" eaLnBrk="1" latinLnBrk="0" hangingPunct="1">
              <a:lnSpc>
                <a:spcPct val="90000"/>
              </a:lnSpc>
              <a:spcBef>
                <a:spcPts val="1800"/>
              </a:spcBef>
              <a:buFont typeface="Arial" panose="020B0604020202020204" pitchFamily="34" charset="0"/>
              <a:buChar char="•"/>
              <a:defRPr sz="2500" kern="1200">
                <a:solidFill>
                  <a:schemeClr val="tx1"/>
                </a:solidFill>
                <a:latin typeface="Trebuchet MS" pitchFamily="34" charset="0"/>
                <a:ea typeface="+mn-ea"/>
                <a:cs typeface="+mn-cs"/>
              </a:defRPr>
            </a:lvl4pPr>
            <a:lvl5pPr marL="3143093" indent="-457177" algn="l" defTabSz="3291840" rtl="0" eaLnBrk="1" latinLnBrk="0" hangingPunct="1">
              <a:lnSpc>
                <a:spcPct val="90000"/>
              </a:lnSpc>
              <a:spcBef>
                <a:spcPts val="1800"/>
              </a:spcBef>
              <a:buFont typeface="Arial" panose="020B0604020202020204" pitchFamily="34" charset="0"/>
              <a:buChar char="•"/>
              <a:defRPr sz="2500" kern="1200">
                <a:solidFill>
                  <a:schemeClr val="tx1"/>
                </a:solidFill>
                <a:latin typeface="Trebuchet MS" pitchFamily="34" charset="0"/>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498759" indent="-498759">
              <a:buFont typeface="Wingdings" charset="2"/>
              <a:buChar char="Ø"/>
            </a:pPr>
            <a:r>
              <a:rPr lang="en-US" dirty="0">
                <a:latin typeface="Arial" panose="020B0604020202020204" pitchFamily="34" charset="0"/>
                <a:cs typeface="Arial" panose="020B0604020202020204" pitchFamily="34" charset="0"/>
              </a:rPr>
              <a:t>Female </a:t>
            </a:r>
            <a:r>
              <a:rPr lang="en-US" i="1" dirty="0" err="1">
                <a:latin typeface="Arial" panose="020B0604020202020204" pitchFamily="34" charset="0"/>
                <a:cs typeface="Arial" panose="020B0604020202020204" pitchFamily="34" charset="0"/>
              </a:rPr>
              <a:t>Dolomedes</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scriptus</a:t>
            </a:r>
            <a:r>
              <a:rPr lang="en-US" dirty="0">
                <a:latin typeface="Arial" panose="020B0604020202020204" pitchFamily="34" charset="0"/>
                <a:cs typeface="Arial" panose="020B0604020202020204" pitchFamily="34" charset="0"/>
              </a:rPr>
              <a:t>, the striped fishing spider, serve as model organisms exhibiting pheromone production as a means of chemical signaling. Previous work has shown that male fishing spiders are responsive to female silk and preferentially court in the presence of silk from mature virgins. In our research we hypothesized that mature females produced larger quantities of silk than penultimate females in an attempt to elicit greater male mating response. Female spiders of both age statuses were kept for two days in a gridded tank. Sub-sampling of silk lines that crossed a random portion of the grid produced results signifying the variation of silk production between statuses. Mature female spiders produced more silk than penultimate females, suggesting that females facultatively use silk to enhance male search, thus potentially increasing their encounter rate with suitable males. Further analysis of male behavioral responses to deposited female silk fails to support the previous findings, but this may be due to experimental limitations</a:t>
            </a:r>
            <a:r>
              <a:rPr lang="en-US" dirty="0">
                <a:latin typeface="+mn-lt"/>
              </a:rPr>
              <a:t>.</a:t>
            </a:r>
          </a:p>
          <a:p>
            <a:pPr marL="498759" indent="-498759">
              <a:buFont typeface="Wingdings" charset="2"/>
              <a:buChar char="Ø"/>
            </a:pPr>
            <a:r>
              <a:rPr lang="en-US" sz="3055" dirty="0">
                <a:latin typeface="+mn-lt"/>
                <a:ea typeface="Arial" charset="0"/>
                <a:cs typeface="Arial" charset="0"/>
              </a:rPr>
              <a:t>. </a:t>
            </a:r>
          </a:p>
        </p:txBody>
      </p:sp>
      <p:sp>
        <p:nvSpPr>
          <p:cNvPr id="90" name="Shape 90"/>
          <p:cNvSpPr txBox="1"/>
          <p:nvPr/>
        </p:nvSpPr>
        <p:spPr>
          <a:xfrm>
            <a:off x="4630478" y="-73362"/>
            <a:ext cx="35204400" cy="2377440"/>
          </a:xfrm>
          <a:prstGeom prst="rect">
            <a:avLst/>
          </a:prstGeom>
          <a:noFill/>
          <a:ln>
            <a:noFill/>
          </a:ln>
        </p:spPr>
        <p:txBody>
          <a:bodyPr lIns="99736" tIns="49855" rIns="99736" bIns="49855" anchor="t" anchorCtr="1">
            <a:noAutofit/>
          </a:bodyPr>
          <a:lstStyle/>
          <a:p>
            <a:pPr algn="ctr"/>
            <a:r>
              <a:rPr lang="en-US" sz="6600" dirty="0">
                <a:latin typeface="+mj-lt"/>
              </a:rPr>
              <a:t>Age Status Effects on Female Silk Production and Male Courtship Response in </a:t>
            </a:r>
            <a:r>
              <a:rPr lang="en-US" sz="6600" i="1" dirty="0" err="1">
                <a:latin typeface="+mj-lt"/>
              </a:rPr>
              <a:t>Dolomedes</a:t>
            </a:r>
            <a:r>
              <a:rPr lang="en-US" sz="6600" i="1" dirty="0">
                <a:latin typeface="+mj-lt"/>
              </a:rPr>
              <a:t> </a:t>
            </a:r>
            <a:r>
              <a:rPr lang="en-US" sz="6600" i="1" dirty="0" err="1">
                <a:latin typeface="+mj-lt"/>
              </a:rPr>
              <a:t>scriptus</a:t>
            </a:r>
            <a:endParaRPr lang="en-US" sz="7200" i="1" dirty="0">
              <a:latin typeface="+mj-lt"/>
            </a:endParaRPr>
          </a:p>
        </p:txBody>
      </p:sp>
      <p:grpSp>
        <p:nvGrpSpPr>
          <p:cNvPr id="35" name="Group 34">
            <a:extLst>
              <a:ext uri="{FF2B5EF4-FFF2-40B4-BE49-F238E27FC236}">
                <a16:creationId xmlns:a16="http://schemas.microsoft.com/office/drawing/2014/main" id="{A3861971-0789-4290-8A1E-42B06D6F3F40}"/>
              </a:ext>
            </a:extLst>
          </p:cNvPr>
          <p:cNvGrpSpPr/>
          <p:nvPr/>
        </p:nvGrpSpPr>
        <p:grpSpPr>
          <a:xfrm>
            <a:off x="11566151" y="12527577"/>
            <a:ext cx="20395352" cy="584662"/>
            <a:chOff x="11694695" y="3693807"/>
            <a:chExt cx="20395352" cy="584662"/>
          </a:xfrm>
        </p:grpSpPr>
        <p:sp>
          <p:nvSpPr>
            <p:cNvPr id="18" name="Rounded Rectangle 17"/>
            <p:cNvSpPr/>
            <p:nvPr/>
          </p:nvSpPr>
          <p:spPr>
            <a:xfrm>
              <a:off x="11765697" y="3693807"/>
              <a:ext cx="20324350" cy="584662"/>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91" name="Shape 91"/>
            <p:cNvSpPr txBox="1"/>
            <p:nvPr/>
          </p:nvSpPr>
          <p:spPr>
            <a:xfrm>
              <a:off x="11694695" y="3823854"/>
              <a:ext cx="20360217" cy="261459"/>
            </a:xfrm>
            <a:prstGeom prst="rect">
              <a:avLst/>
            </a:prstGeom>
            <a:noFill/>
            <a:ln>
              <a:noFill/>
            </a:ln>
          </p:spPr>
          <p:txBody>
            <a:bodyPr lIns="99736" tIns="99736" rIns="99736" bIns="99736" anchor="ctr" anchorCtr="0">
              <a:noAutofit/>
            </a:bodyPr>
            <a:lstStyle/>
            <a:p>
              <a:pPr algn="ctr">
                <a:lnSpc>
                  <a:spcPct val="90000"/>
                </a:lnSpc>
                <a:buClr>
                  <a:schemeClr val="dk1"/>
                </a:buClr>
                <a:buSzPct val="25000"/>
              </a:pPr>
              <a:r>
                <a:rPr lang="en-US" sz="4364" b="1" dirty="0">
                  <a:solidFill>
                    <a:schemeClr val="bg1"/>
                  </a:solidFill>
                  <a:latin typeface="Calibri"/>
                  <a:ea typeface="Calibri"/>
                  <a:cs typeface="Calibri"/>
                  <a:sym typeface="Calibri"/>
                </a:rPr>
                <a:t>Results</a:t>
              </a:r>
            </a:p>
          </p:txBody>
        </p:sp>
      </p:grpSp>
      <p:sp>
        <p:nvSpPr>
          <p:cNvPr id="472" name="Rounded Rectangle 471"/>
          <p:cNvSpPr/>
          <p:nvPr/>
        </p:nvSpPr>
        <p:spPr>
          <a:xfrm>
            <a:off x="346966" y="20699410"/>
            <a:ext cx="10972800" cy="548640"/>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29" name="Text Placeholder 4"/>
          <p:cNvSpPr txBox="1">
            <a:spLocks/>
          </p:cNvSpPr>
          <p:nvPr/>
        </p:nvSpPr>
        <p:spPr>
          <a:xfrm>
            <a:off x="869334" y="20596468"/>
            <a:ext cx="9967401" cy="805905"/>
          </a:xfrm>
          <a:prstGeom prst="rect">
            <a:avLst/>
          </a:prstGeom>
          <a:noFill/>
        </p:spPr>
        <p:txBody>
          <a:bodyPr vert="horz" wrap="square" lIns="99748" tIns="99748" rIns="99748" bIns="99748" rtlCol="0" anchor="ctr" anchorCtr="0">
            <a:spAutoFit/>
          </a:bodyPr>
          <a:lstStyle>
            <a:lvl1pPr marL="0" indent="0" algn="ctr" defTabSz="3291840" rtl="0" eaLnBrk="1" latinLnBrk="0" hangingPunct="1">
              <a:lnSpc>
                <a:spcPct val="90000"/>
              </a:lnSpc>
              <a:spcBef>
                <a:spcPts val="3600"/>
              </a:spcBef>
              <a:buFont typeface="Arial" panose="020B0604020202020204" pitchFamily="34" charset="0"/>
              <a:buNone/>
              <a:defRPr sz="3700" b="1" u="sng" kern="1200" baseline="0">
                <a:solidFill>
                  <a:schemeClr val="accent5">
                    <a:lumMod val="50000"/>
                  </a:schemeClr>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defTabSz="3591068">
              <a:spcBef>
                <a:spcPts val="3927"/>
              </a:spcBef>
              <a:defRPr/>
            </a:pPr>
            <a:r>
              <a:rPr lang="en-US" sz="4364" u="none" dirty="0">
                <a:solidFill>
                  <a:schemeClr val="bg1"/>
                </a:solidFill>
                <a:latin typeface="Calibri" panose="020F0502020204030204"/>
              </a:rPr>
              <a:t>Objectives</a:t>
            </a:r>
          </a:p>
        </p:txBody>
      </p:sp>
      <p:sp>
        <p:nvSpPr>
          <p:cNvPr id="473" name="Rounded Rectangle 472"/>
          <p:cNvSpPr/>
          <p:nvPr/>
        </p:nvSpPr>
        <p:spPr>
          <a:xfrm>
            <a:off x="381239" y="23767521"/>
            <a:ext cx="10972800" cy="548640"/>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30" name="Text Placeholder 4"/>
          <p:cNvSpPr txBox="1">
            <a:spLocks/>
          </p:cNvSpPr>
          <p:nvPr/>
        </p:nvSpPr>
        <p:spPr>
          <a:xfrm>
            <a:off x="924686" y="23699824"/>
            <a:ext cx="9967401" cy="805905"/>
          </a:xfrm>
          <a:prstGeom prst="rect">
            <a:avLst/>
          </a:prstGeom>
          <a:noFill/>
        </p:spPr>
        <p:txBody>
          <a:bodyPr vert="horz" wrap="square" lIns="99748" tIns="99748" rIns="99748" bIns="99748" rtlCol="0" anchor="ctr" anchorCtr="0">
            <a:spAutoFit/>
          </a:bodyPr>
          <a:lstStyle>
            <a:lvl1pPr marL="0" indent="0" algn="ctr" defTabSz="3291840" rtl="0" eaLnBrk="1" latinLnBrk="0" hangingPunct="1">
              <a:lnSpc>
                <a:spcPct val="90000"/>
              </a:lnSpc>
              <a:spcBef>
                <a:spcPts val="3600"/>
              </a:spcBef>
              <a:buFont typeface="Arial" panose="020B0604020202020204" pitchFamily="34" charset="0"/>
              <a:buNone/>
              <a:defRPr sz="3700" b="1" u="sng" kern="1200" baseline="0">
                <a:solidFill>
                  <a:schemeClr val="accent5">
                    <a:lumMod val="50000"/>
                  </a:schemeClr>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defTabSz="3591068">
              <a:spcBef>
                <a:spcPts val="3927"/>
              </a:spcBef>
              <a:defRPr/>
            </a:pPr>
            <a:r>
              <a:rPr lang="en-US" sz="4364" u="none" dirty="0">
                <a:solidFill>
                  <a:schemeClr val="bg1"/>
                </a:solidFill>
                <a:latin typeface="Calibri" panose="020F0502020204030204" pitchFamily="34" charset="0"/>
              </a:rPr>
              <a:t>Materials &amp; Methods</a:t>
            </a:r>
          </a:p>
        </p:txBody>
      </p:sp>
      <p:sp>
        <p:nvSpPr>
          <p:cNvPr id="475" name="Rounded Rectangle 474"/>
          <p:cNvSpPr/>
          <p:nvPr/>
        </p:nvSpPr>
        <p:spPr>
          <a:xfrm>
            <a:off x="32599486" y="3693103"/>
            <a:ext cx="10458018" cy="585366"/>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97" name="Shape 97"/>
          <p:cNvSpPr txBox="1"/>
          <p:nvPr/>
        </p:nvSpPr>
        <p:spPr>
          <a:xfrm>
            <a:off x="33132164" y="3535780"/>
            <a:ext cx="10372310" cy="1040726"/>
          </a:xfrm>
          <a:prstGeom prst="rect">
            <a:avLst/>
          </a:prstGeom>
          <a:noFill/>
          <a:ln>
            <a:noFill/>
          </a:ln>
        </p:spPr>
        <p:txBody>
          <a:bodyPr lIns="99736" tIns="99736" rIns="99736" bIns="99736" anchor="t" anchorCtr="0">
            <a:noAutofit/>
          </a:bodyPr>
          <a:lstStyle/>
          <a:p>
            <a:pPr algn="ctr">
              <a:buClr>
                <a:srgbClr val="000000"/>
              </a:buClr>
              <a:buSzPct val="25000"/>
            </a:pPr>
            <a:r>
              <a:rPr lang="en-US" sz="4364" b="1" dirty="0">
                <a:solidFill>
                  <a:schemeClr val="bg1"/>
                </a:solidFill>
                <a:latin typeface="Calibri"/>
                <a:ea typeface="Calibri"/>
                <a:cs typeface="Calibri"/>
                <a:sym typeface="Calibri"/>
              </a:rPr>
              <a:t>Discussion </a:t>
            </a:r>
          </a:p>
        </p:txBody>
      </p:sp>
      <p:sp>
        <p:nvSpPr>
          <p:cNvPr id="87" name="Shape 87"/>
          <p:cNvSpPr txBox="1"/>
          <p:nvPr/>
        </p:nvSpPr>
        <p:spPr>
          <a:xfrm>
            <a:off x="32772970" y="28187150"/>
            <a:ext cx="10633799" cy="805744"/>
          </a:xfrm>
          <a:prstGeom prst="rect">
            <a:avLst/>
          </a:prstGeom>
          <a:noFill/>
          <a:ln>
            <a:noFill/>
          </a:ln>
        </p:spPr>
        <p:txBody>
          <a:bodyPr lIns="99736" tIns="99736" rIns="99736" bIns="99736" anchor="ctr" anchorCtr="0">
            <a:noAutofit/>
          </a:bodyPr>
          <a:lstStyle/>
          <a:p>
            <a:pPr algn="ctr">
              <a:lnSpc>
                <a:spcPct val="90000"/>
              </a:lnSpc>
              <a:buClr>
                <a:schemeClr val="dk1"/>
              </a:buClr>
              <a:buSzPct val="25000"/>
            </a:pPr>
            <a:r>
              <a:rPr lang="en-US" sz="4364" b="1" dirty="0">
                <a:solidFill>
                  <a:schemeClr val="bg1"/>
                </a:solidFill>
                <a:latin typeface="Calibri"/>
                <a:ea typeface="Calibri"/>
                <a:cs typeface="Calibri"/>
                <a:sym typeface="Calibri"/>
              </a:rPr>
              <a:t>Acknowledgements</a:t>
            </a:r>
          </a:p>
        </p:txBody>
      </p:sp>
      <p:sp>
        <p:nvSpPr>
          <p:cNvPr id="467" name="Rounded Rectangle 466"/>
          <p:cNvSpPr/>
          <p:nvPr/>
        </p:nvSpPr>
        <p:spPr>
          <a:xfrm>
            <a:off x="332077" y="10325653"/>
            <a:ext cx="10972800" cy="548640"/>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468" name="Shape 94"/>
          <p:cNvSpPr txBox="1"/>
          <p:nvPr/>
        </p:nvSpPr>
        <p:spPr>
          <a:xfrm>
            <a:off x="1040531" y="10247731"/>
            <a:ext cx="10050599" cy="805744"/>
          </a:xfrm>
          <a:prstGeom prst="rect">
            <a:avLst/>
          </a:prstGeom>
          <a:noFill/>
          <a:ln>
            <a:noFill/>
          </a:ln>
        </p:spPr>
        <p:txBody>
          <a:bodyPr lIns="99736" tIns="99736" rIns="99736" bIns="99736" anchor="ctr" anchorCtr="0">
            <a:noAutofit/>
          </a:bodyPr>
          <a:lstStyle/>
          <a:p>
            <a:pPr algn="ctr">
              <a:lnSpc>
                <a:spcPct val="90000"/>
              </a:lnSpc>
              <a:buClr>
                <a:schemeClr val="dk1"/>
              </a:buClr>
              <a:buSzPct val="25000"/>
            </a:pPr>
            <a:r>
              <a:rPr lang="en-US" sz="4364" b="1" dirty="0">
                <a:solidFill>
                  <a:schemeClr val="bg1"/>
                </a:solidFill>
                <a:latin typeface="Calibri"/>
                <a:ea typeface="Calibri"/>
                <a:cs typeface="Calibri"/>
                <a:sym typeface="Calibri"/>
              </a:rPr>
              <a:t>Introduction</a:t>
            </a:r>
          </a:p>
        </p:txBody>
      </p:sp>
      <p:sp>
        <p:nvSpPr>
          <p:cNvPr id="2" name="Rectangle 1"/>
          <p:cNvSpPr/>
          <p:nvPr/>
        </p:nvSpPr>
        <p:spPr>
          <a:xfrm>
            <a:off x="19073967" y="31719107"/>
            <a:ext cx="157352" cy="327334"/>
          </a:xfrm>
          <a:prstGeom prst="rect">
            <a:avLst/>
          </a:prstGeom>
        </p:spPr>
        <p:txBody>
          <a:bodyPr wrap="square">
            <a:spAutoFit/>
          </a:bodyPr>
          <a:lstStyle/>
          <a:p>
            <a:r>
              <a:rPr lang="en-US" sz="1527" dirty="0"/>
              <a:t> </a:t>
            </a:r>
          </a:p>
        </p:txBody>
      </p:sp>
      <p:sp>
        <p:nvSpPr>
          <p:cNvPr id="3" name="Rectangle 2"/>
          <p:cNvSpPr/>
          <p:nvPr/>
        </p:nvSpPr>
        <p:spPr>
          <a:xfrm>
            <a:off x="19073967" y="31719107"/>
            <a:ext cx="157352" cy="327334"/>
          </a:xfrm>
          <a:prstGeom prst="rect">
            <a:avLst/>
          </a:prstGeom>
        </p:spPr>
        <p:txBody>
          <a:bodyPr wrap="square">
            <a:spAutoFit/>
          </a:bodyPr>
          <a:lstStyle/>
          <a:p>
            <a:r>
              <a:rPr lang="en-US" sz="1527" dirty="0"/>
              <a:t> </a:t>
            </a:r>
          </a:p>
        </p:txBody>
      </p:sp>
      <p:cxnSp>
        <p:nvCxnSpPr>
          <p:cNvPr id="1487" name="Straight Arrow Connector 1486"/>
          <p:cNvCxnSpPr/>
          <p:nvPr/>
        </p:nvCxnSpPr>
        <p:spPr>
          <a:xfrm>
            <a:off x="24140145" y="32905055"/>
            <a:ext cx="27505" cy="344537"/>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0" name="Straight Arrow Connector 1489"/>
          <p:cNvCxnSpPr/>
          <p:nvPr/>
        </p:nvCxnSpPr>
        <p:spPr>
          <a:xfrm flipH="1" flipV="1">
            <a:off x="23001568" y="28682720"/>
            <a:ext cx="264448" cy="312739"/>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8" name="Straight Arrow Connector 1497"/>
          <p:cNvCxnSpPr/>
          <p:nvPr/>
        </p:nvCxnSpPr>
        <p:spPr>
          <a:xfrm flipH="1">
            <a:off x="30591658" y="32945266"/>
            <a:ext cx="318004" cy="24613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6" name="Isosceles Triangle 1515"/>
          <p:cNvSpPr>
            <a:spLocks noChangeAspect="1"/>
          </p:cNvSpPr>
          <p:nvPr/>
        </p:nvSpPr>
        <p:spPr>
          <a:xfrm rot="13781743">
            <a:off x="40742049" y="12750184"/>
            <a:ext cx="157668" cy="25325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1517" name="Isosceles Triangle 1516"/>
          <p:cNvSpPr>
            <a:spLocks noChangeAspect="1"/>
          </p:cNvSpPr>
          <p:nvPr/>
        </p:nvSpPr>
        <p:spPr>
          <a:xfrm rot="15526582">
            <a:off x="40704962" y="12256875"/>
            <a:ext cx="157668" cy="25325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1518" name="Isosceles Triangle 1517"/>
          <p:cNvSpPr>
            <a:spLocks noChangeAspect="1"/>
          </p:cNvSpPr>
          <p:nvPr/>
        </p:nvSpPr>
        <p:spPr>
          <a:xfrm rot="17492774">
            <a:off x="40388454" y="12985613"/>
            <a:ext cx="157668" cy="25325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1519" name="Isosceles Triangle 1518"/>
          <p:cNvSpPr>
            <a:spLocks noChangeAspect="1"/>
          </p:cNvSpPr>
          <p:nvPr/>
        </p:nvSpPr>
        <p:spPr>
          <a:xfrm rot="7632560">
            <a:off x="40014376" y="12769096"/>
            <a:ext cx="157668" cy="25325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grpSp>
        <p:nvGrpSpPr>
          <p:cNvPr id="50" name="Group 49">
            <a:extLst>
              <a:ext uri="{FF2B5EF4-FFF2-40B4-BE49-F238E27FC236}">
                <a16:creationId xmlns:a16="http://schemas.microsoft.com/office/drawing/2014/main" id="{25669549-9148-465A-92A8-649F2739AE0F}"/>
              </a:ext>
            </a:extLst>
          </p:cNvPr>
          <p:cNvGrpSpPr/>
          <p:nvPr/>
        </p:nvGrpSpPr>
        <p:grpSpPr>
          <a:xfrm>
            <a:off x="32722591" y="13497830"/>
            <a:ext cx="10320076" cy="1040726"/>
            <a:chOff x="32618069" y="25660081"/>
            <a:chExt cx="10972800" cy="1040726"/>
          </a:xfrm>
        </p:grpSpPr>
        <p:sp>
          <p:nvSpPr>
            <p:cNvPr id="1520" name="Rounded Rectangle 1519"/>
            <p:cNvSpPr/>
            <p:nvPr/>
          </p:nvSpPr>
          <p:spPr>
            <a:xfrm>
              <a:off x="32618069" y="25802308"/>
              <a:ext cx="10972800" cy="548640"/>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7"/>
            </a:p>
          </p:txBody>
        </p:sp>
        <p:sp>
          <p:nvSpPr>
            <p:cNvPr id="1521" name="Shape 97"/>
            <p:cNvSpPr txBox="1"/>
            <p:nvPr/>
          </p:nvSpPr>
          <p:spPr>
            <a:xfrm>
              <a:off x="33045494" y="25660081"/>
              <a:ext cx="9925340" cy="1040726"/>
            </a:xfrm>
            <a:prstGeom prst="rect">
              <a:avLst/>
            </a:prstGeom>
            <a:noFill/>
            <a:ln>
              <a:noFill/>
            </a:ln>
          </p:spPr>
          <p:txBody>
            <a:bodyPr lIns="99736" tIns="99736" rIns="99736" bIns="99736" anchor="t" anchorCtr="0">
              <a:noAutofit/>
            </a:bodyPr>
            <a:lstStyle/>
            <a:p>
              <a:pPr algn="ctr">
                <a:buClr>
                  <a:srgbClr val="000000"/>
                </a:buClr>
                <a:buSzPct val="25000"/>
              </a:pPr>
              <a:r>
                <a:rPr lang="en-US" sz="4364" b="1" dirty="0">
                  <a:solidFill>
                    <a:schemeClr val="bg1"/>
                  </a:solidFill>
                  <a:latin typeface="Calibri"/>
                  <a:ea typeface="Calibri"/>
                  <a:cs typeface="Calibri"/>
                  <a:sym typeface="Calibri"/>
                </a:rPr>
                <a:t>Moving Forward…</a:t>
              </a:r>
            </a:p>
          </p:txBody>
        </p:sp>
      </p:grpSp>
      <p:sp>
        <p:nvSpPr>
          <p:cNvPr id="1522" name="Rectangle 1521"/>
          <p:cNvSpPr/>
          <p:nvPr/>
        </p:nvSpPr>
        <p:spPr>
          <a:xfrm>
            <a:off x="32599486" y="14387657"/>
            <a:ext cx="10972800" cy="4793620"/>
          </a:xfrm>
          <a:prstGeom prst="rect">
            <a:avLst/>
          </a:prstGeom>
        </p:spPr>
        <p:txBody>
          <a:bodyPr wrap="square">
            <a:spAutoFit/>
          </a:bodyPr>
          <a:lstStyle/>
          <a:p>
            <a:pPr marL="498759" indent="-498759">
              <a:spcBef>
                <a:spcPts val="655"/>
              </a:spcBef>
              <a:buFont typeface="Wingdings" panose="05000000000000000000" pitchFamily="2" charset="2"/>
              <a:buChar char="Ø"/>
            </a:pPr>
            <a:r>
              <a:rPr lang="en-US" sz="3055" dirty="0">
                <a:solidFill>
                  <a:sysClr val="windowText" lastClr="000000"/>
                </a:solidFill>
                <a:latin typeface="Arial" panose="020B0604020202020204" pitchFamily="34" charset="0"/>
                <a:cs typeface="Arial" panose="020B0604020202020204" pitchFamily="34" charset="0"/>
              </a:rPr>
              <a:t>Future attempts to recreate this research might consider analyzing variance in silk production among females in the presence of a male spectator. Discovering a correlation in silk production with heightened male courtship might benefit from analyzing male behavior in the direct presence of females simultaneously depositing silk. From this, trends in locations of female silk depositions in respect to the male spectator could indicate communication of chemical signals. The position of the male spectator relative to both females could suggest preference for a specific status.</a:t>
            </a:r>
          </a:p>
        </p:txBody>
      </p:sp>
      <p:sp>
        <p:nvSpPr>
          <p:cNvPr id="1523" name="TextBox 1522"/>
          <p:cNvSpPr txBox="1"/>
          <p:nvPr/>
        </p:nvSpPr>
        <p:spPr>
          <a:xfrm rot="1769232">
            <a:off x="41885655" y="2527692"/>
            <a:ext cx="1693092" cy="428131"/>
          </a:xfrm>
          <a:prstGeom prst="rect">
            <a:avLst/>
          </a:prstGeom>
          <a:noFill/>
        </p:spPr>
        <p:txBody>
          <a:bodyPr wrap="none" rtlCol="0">
            <a:spAutoFit/>
          </a:bodyPr>
          <a:lstStyle/>
          <a:p>
            <a:r>
              <a:rPr lang="en-US" sz="2182" b="1" dirty="0">
                <a:solidFill>
                  <a:schemeClr val="bg1"/>
                </a:solidFill>
                <a:latin typeface="Arial Black" pitchFamily="34" charset="0"/>
              </a:rPr>
              <a:t>MAIE LAB</a:t>
            </a:r>
          </a:p>
        </p:txBody>
      </p:sp>
      <p:sp>
        <p:nvSpPr>
          <p:cNvPr id="1524" name="Shape 87"/>
          <p:cNvSpPr txBox="1"/>
          <p:nvPr/>
        </p:nvSpPr>
        <p:spPr>
          <a:xfrm>
            <a:off x="32722591" y="29211531"/>
            <a:ext cx="6151418" cy="3354382"/>
          </a:xfrm>
          <a:prstGeom prst="rect">
            <a:avLst/>
          </a:prstGeom>
          <a:noFill/>
          <a:ln>
            <a:noFill/>
          </a:ln>
        </p:spPr>
        <p:txBody>
          <a:bodyPr lIns="99736" tIns="99736" rIns="99736" bIns="99736" anchor="ctr" anchorCtr="0">
            <a:noAutofit/>
          </a:bodyPr>
          <a:lstStyle/>
          <a:p>
            <a:pPr>
              <a:lnSpc>
                <a:spcPct val="90000"/>
              </a:lnSpc>
              <a:buClr>
                <a:schemeClr val="dk1"/>
              </a:buClr>
              <a:buSzPct val="25000"/>
            </a:pPr>
            <a:r>
              <a:rPr lang="en-US" sz="4364" b="1" dirty="0">
                <a:solidFill>
                  <a:schemeClr val="tx1"/>
                </a:solidFill>
                <a:latin typeface="Calibri"/>
                <a:ea typeface="Calibri"/>
                <a:cs typeface="Calibri"/>
                <a:sym typeface="Calibri"/>
              </a:rPr>
              <a:t>Contact Info.</a:t>
            </a:r>
          </a:p>
          <a:p>
            <a:pPr>
              <a:lnSpc>
                <a:spcPct val="90000"/>
              </a:lnSpc>
              <a:buClr>
                <a:schemeClr val="dk1"/>
              </a:buClr>
              <a:buSzPct val="25000"/>
            </a:pPr>
            <a:r>
              <a:rPr lang="en-US" sz="3055" b="1" dirty="0">
                <a:solidFill>
                  <a:schemeClr val="tx1"/>
                </a:solidFill>
                <a:latin typeface="Calibri"/>
                <a:ea typeface="Calibri"/>
                <a:cs typeface="Calibri"/>
                <a:sym typeface="Calibri"/>
              </a:rPr>
              <a:t>*Joe Osborne</a:t>
            </a:r>
          </a:p>
          <a:p>
            <a:pPr>
              <a:lnSpc>
                <a:spcPct val="90000"/>
              </a:lnSpc>
              <a:buClr>
                <a:schemeClr val="dk1"/>
              </a:buClr>
              <a:buSzPct val="25000"/>
            </a:pPr>
            <a:r>
              <a:rPr lang="en-US" sz="3055" b="1" dirty="0">
                <a:solidFill>
                  <a:schemeClr val="tx1"/>
                </a:solidFill>
                <a:latin typeface="Calibri"/>
                <a:ea typeface="Calibri"/>
                <a:cs typeface="Calibri"/>
                <a:sym typeface="Calibri"/>
              </a:rPr>
              <a:t>E-mail: </a:t>
            </a:r>
            <a:r>
              <a:rPr lang="en-US" sz="3055" b="1" u="sng" dirty="0">
                <a:solidFill>
                  <a:schemeClr val="tx1"/>
                </a:solidFill>
                <a:latin typeface="Calibri"/>
                <a:ea typeface="Calibri"/>
                <a:cs typeface="Calibri"/>
                <a:sym typeface="Calibri"/>
              </a:rPr>
              <a:t>osborne_j@Lynchburg.edu</a:t>
            </a:r>
          </a:p>
          <a:p>
            <a:pPr>
              <a:lnSpc>
                <a:spcPct val="90000"/>
              </a:lnSpc>
              <a:buClr>
                <a:schemeClr val="dk1"/>
              </a:buClr>
              <a:buSzPct val="25000"/>
            </a:pPr>
            <a:endParaRPr lang="en-US" sz="3055" b="1" dirty="0">
              <a:solidFill>
                <a:schemeClr val="tx1"/>
              </a:solidFill>
              <a:latin typeface="Calibri"/>
              <a:ea typeface="Calibri"/>
              <a:cs typeface="Calibri"/>
              <a:sym typeface="Calibri"/>
            </a:endParaRPr>
          </a:p>
          <a:p>
            <a:pPr>
              <a:lnSpc>
                <a:spcPct val="90000"/>
              </a:lnSpc>
              <a:buClr>
                <a:schemeClr val="dk1"/>
              </a:buClr>
              <a:buSzPct val="25000"/>
            </a:pPr>
            <a:r>
              <a:rPr lang="en-US" sz="3055" b="1" dirty="0">
                <a:solidFill>
                  <a:schemeClr val="tx1"/>
                </a:solidFill>
                <a:latin typeface="Calibri"/>
                <a:ea typeface="Calibri"/>
                <a:cs typeface="Calibri"/>
                <a:sym typeface="Calibri"/>
              </a:rPr>
              <a:t>Kari Benson, Ph.D.</a:t>
            </a:r>
          </a:p>
          <a:p>
            <a:pPr>
              <a:lnSpc>
                <a:spcPct val="90000"/>
              </a:lnSpc>
              <a:buClr>
                <a:schemeClr val="dk1"/>
              </a:buClr>
              <a:buSzPct val="25000"/>
            </a:pPr>
            <a:r>
              <a:rPr lang="en-US" sz="3055" b="1" dirty="0">
                <a:solidFill>
                  <a:schemeClr val="tx1"/>
                </a:solidFill>
                <a:latin typeface="Calibri"/>
                <a:ea typeface="Calibri"/>
                <a:cs typeface="Calibri"/>
                <a:sym typeface="Calibri"/>
              </a:rPr>
              <a:t>E-mail: </a:t>
            </a:r>
            <a:r>
              <a:rPr lang="en-US" sz="3055" b="1" u="sng" dirty="0">
                <a:solidFill>
                  <a:schemeClr val="tx1"/>
                </a:solidFill>
                <a:latin typeface="Calibri"/>
                <a:ea typeface="Calibri"/>
                <a:cs typeface="Calibri"/>
                <a:sym typeface="Calibri"/>
              </a:rPr>
              <a:t>benson@Lynchburg.edu</a:t>
            </a:r>
          </a:p>
          <a:p>
            <a:pPr>
              <a:lnSpc>
                <a:spcPct val="90000"/>
              </a:lnSpc>
              <a:buClr>
                <a:schemeClr val="dk1"/>
              </a:buClr>
              <a:buSzPct val="25000"/>
            </a:pPr>
            <a:endParaRPr lang="en-US" sz="3055" b="1" dirty="0">
              <a:solidFill>
                <a:schemeClr val="tx1"/>
              </a:solidFill>
              <a:latin typeface="Calibri"/>
              <a:ea typeface="Calibri"/>
              <a:cs typeface="Calibri"/>
              <a:sym typeface="Calibri"/>
            </a:endParaRPr>
          </a:p>
        </p:txBody>
      </p:sp>
      <p:sp>
        <p:nvSpPr>
          <p:cNvPr id="12" name="TextBox 11"/>
          <p:cNvSpPr txBox="1"/>
          <p:nvPr/>
        </p:nvSpPr>
        <p:spPr>
          <a:xfrm>
            <a:off x="463629" y="21357810"/>
            <a:ext cx="10428458" cy="2442976"/>
          </a:xfrm>
          <a:prstGeom prst="rect">
            <a:avLst/>
          </a:prstGeom>
          <a:noFill/>
        </p:spPr>
        <p:txBody>
          <a:bodyPr wrap="square" rtlCol="0">
            <a:spAutoFit/>
          </a:bodyPr>
          <a:lstStyle/>
          <a:p>
            <a:pPr marL="561104" indent="-561104">
              <a:buAutoNum type="arabicParenBoth"/>
            </a:pPr>
            <a:r>
              <a:rPr lang="en-US" sz="3055" b="1" dirty="0"/>
              <a:t>To quantify silk produced between penultimate and mature female </a:t>
            </a:r>
            <a:r>
              <a:rPr lang="en-US" sz="3055" b="1" i="1" dirty="0" err="1"/>
              <a:t>Dolomedes</a:t>
            </a:r>
            <a:r>
              <a:rPr lang="en-US" sz="3055" b="1" i="1" dirty="0"/>
              <a:t> </a:t>
            </a:r>
            <a:r>
              <a:rPr lang="en-US" sz="3055" b="1" i="1" dirty="0" err="1"/>
              <a:t>scriptus</a:t>
            </a:r>
            <a:r>
              <a:rPr lang="en-US" sz="3055" b="1" dirty="0"/>
              <a:t>.</a:t>
            </a:r>
          </a:p>
          <a:p>
            <a:pPr marL="561104" indent="-561104">
              <a:buFontTx/>
              <a:buAutoNum type="arabicParenBoth"/>
            </a:pPr>
            <a:r>
              <a:rPr lang="en-US" sz="3055" b="1" dirty="0"/>
              <a:t>To observe any significant behavioral responses of male </a:t>
            </a:r>
            <a:r>
              <a:rPr lang="en-US" sz="3055" b="1" i="1" dirty="0"/>
              <a:t>D. </a:t>
            </a:r>
            <a:r>
              <a:rPr lang="en-US" sz="3055" b="1" i="1" dirty="0" err="1"/>
              <a:t>scriptus</a:t>
            </a:r>
            <a:r>
              <a:rPr lang="en-US" sz="3055" b="1" i="1" dirty="0"/>
              <a:t> </a:t>
            </a:r>
            <a:r>
              <a:rPr lang="en-US" sz="3055" b="1" dirty="0"/>
              <a:t>to females’ silk of both statuses. </a:t>
            </a:r>
          </a:p>
          <a:p>
            <a:pPr marL="561104" indent="-561104">
              <a:buAutoNum type="arabicParenBoth"/>
            </a:pPr>
            <a:endParaRPr lang="en-US" sz="3055" dirty="0"/>
          </a:p>
        </p:txBody>
      </p:sp>
      <p:sp>
        <p:nvSpPr>
          <p:cNvPr id="24" name="TextBox 23"/>
          <p:cNvSpPr txBox="1"/>
          <p:nvPr/>
        </p:nvSpPr>
        <p:spPr>
          <a:xfrm>
            <a:off x="498764" y="11353800"/>
            <a:ext cx="10393323" cy="9494907"/>
          </a:xfrm>
          <a:prstGeom prst="rect">
            <a:avLst/>
          </a:prstGeom>
          <a:noFill/>
        </p:spPr>
        <p:txBody>
          <a:bodyPr wrap="square" rtlCol="0">
            <a:spAutoFit/>
          </a:bodyPr>
          <a:lstStyle/>
          <a:p>
            <a:pPr marL="498759" indent="-498759">
              <a:buFont typeface="Wingdings" charset="2"/>
              <a:buChar char="Ø"/>
            </a:pPr>
            <a:r>
              <a:rPr lang="en-US" sz="3055" dirty="0"/>
              <a:t>Reproductive economics drives the decision-making process in selecting potential mates in sexually reproducing species.</a:t>
            </a:r>
          </a:p>
          <a:p>
            <a:pPr marL="498759" indent="-498759">
              <a:buFont typeface="Wingdings" charset="2"/>
              <a:buChar char="Ø"/>
            </a:pPr>
            <a:r>
              <a:rPr lang="en-US" sz="3055" dirty="0"/>
              <a:t>Physical limitations of specific species determines the mode of communication (i.e. auditory, visual, tactile, etc.) Female spiders signal their intent to reproduce through pheromones emitted during silk production. Males need to be able to receive the cue, interpret its message, and act on it. </a:t>
            </a:r>
          </a:p>
          <a:p>
            <a:pPr marL="498759" lvl="4" indent="-498759">
              <a:buFont typeface="Wingdings" charset="2"/>
              <a:buChar char="Ø"/>
            </a:pPr>
            <a:r>
              <a:rPr lang="en-US" sz="3055" dirty="0"/>
              <a:t>Pisauridae is the family of nursery web spiders containing the </a:t>
            </a:r>
            <a:r>
              <a:rPr lang="en-US" sz="3055" i="1" dirty="0" err="1"/>
              <a:t>Dolomedes</a:t>
            </a:r>
            <a:r>
              <a:rPr lang="en-US" sz="3055" i="1" dirty="0"/>
              <a:t> </a:t>
            </a:r>
            <a:r>
              <a:rPr lang="en-US" sz="3055" dirty="0"/>
              <a:t>genus. </a:t>
            </a:r>
            <a:r>
              <a:rPr lang="en-US" sz="3055" i="1" dirty="0" err="1"/>
              <a:t>Dolomedes</a:t>
            </a:r>
            <a:r>
              <a:rPr lang="en-US" sz="3055" dirty="0"/>
              <a:t> represent semi-aquatic fishing spiders that live in the Nearctic region of North America. Their dragline silk is used for protection while hunting as well as facilitating the release of pheromones.</a:t>
            </a:r>
          </a:p>
          <a:p>
            <a:pPr marL="498759" indent="-498759">
              <a:buFont typeface="Wingdings" charset="2"/>
              <a:buChar char="Ø"/>
            </a:pPr>
            <a:r>
              <a:rPr lang="en-US" sz="3055" dirty="0"/>
              <a:t>We hypothesized that mature females would produce increased amounts of silk compared to penultimate females to increase the probability in securing a mate by emitting the most pheromones.</a:t>
            </a:r>
          </a:p>
          <a:p>
            <a:pPr marL="498759" indent="-498759">
              <a:buFont typeface="Wingdings" charset="2"/>
              <a:buChar char="Ø"/>
            </a:pPr>
            <a:endParaRPr lang="en-US" sz="3055" dirty="0"/>
          </a:p>
        </p:txBody>
      </p:sp>
      <p:sp>
        <p:nvSpPr>
          <p:cNvPr id="25" name="TextBox 24"/>
          <p:cNvSpPr txBox="1"/>
          <p:nvPr/>
        </p:nvSpPr>
        <p:spPr>
          <a:xfrm>
            <a:off x="498764" y="24516615"/>
            <a:ext cx="10827778" cy="8554650"/>
          </a:xfrm>
          <a:prstGeom prst="rect">
            <a:avLst/>
          </a:prstGeom>
          <a:noFill/>
        </p:spPr>
        <p:txBody>
          <a:bodyPr wrap="square" rtlCol="0">
            <a:spAutoFit/>
          </a:bodyPr>
          <a:lstStyle/>
          <a:p>
            <a:pPr marL="498759" indent="-498759">
              <a:buFont typeface="Wingdings" charset="2"/>
              <a:buChar char="Ø"/>
            </a:pPr>
            <a:r>
              <a:rPr lang="en-US" sz="3055" dirty="0"/>
              <a:t>67 </a:t>
            </a:r>
            <a:r>
              <a:rPr lang="en-US" sz="3055" i="1" dirty="0" err="1"/>
              <a:t>Dolomedes</a:t>
            </a:r>
            <a:r>
              <a:rPr lang="en-US" sz="3055" i="1" dirty="0"/>
              <a:t> </a:t>
            </a:r>
            <a:r>
              <a:rPr lang="en-US" sz="3055" i="1" dirty="0" err="1"/>
              <a:t>scriptus</a:t>
            </a:r>
            <a:r>
              <a:rPr lang="en-US" sz="3055" dirty="0"/>
              <a:t> subjects were collected from the Big Otter River at the </a:t>
            </a:r>
            <a:r>
              <a:rPr lang="en-US" sz="3055" dirty="0" err="1"/>
              <a:t>Claytor</a:t>
            </a:r>
            <a:r>
              <a:rPr lang="en-US" sz="3055" dirty="0"/>
              <a:t> Nature Study Center of the University of Lynchburg in Bedford, VA.</a:t>
            </a:r>
          </a:p>
          <a:p>
            <a:pPr marL="498759" indent="-498759">
              <a:buFont typeface="Wingdings" charset="2"/>
              <a:buChar char="Ø"/>
            </a:pPr>
            <a:r>
              <a:rPr lang="en-US" sz="3055" dirty="0"/>
              <a:t>Plastic storage containers, each filled with about an inch of water and containing a floatable foam piece, were used to individually house each spider after documentation</a:t>
            </a:r>
          </a:p>
          <a:p>
            <a:pPr marL="498759" indent="-498759">
              <a:buFont typeface="Wingdings" charset="2"/>
              <a:buChar char="Ø"/>
            </a:pPr>
            <a:r>
              <a:rPr lang="en-US" sz="3055" dirty="0"/>
              <a:t>Forty-eight-hour trials were conducted in which spiders individually roamed in 15.24cm by 30.48cm Pal Pens™. Black construction paper gridded into 8, 7.62cm² squares, was placed under the Pal Pen and allowed for easier measurement of silk production by eye.</a:t>
            </a:r>
          </a:p>
          <a:p>
            <a:pPr marL="498759" indent="-498759">
              <a:buFont typeface="Wingdings" charset="2"/>
              <a:buChar char="Ø"/>
            </a:pPr>
            <a:r>
              <a:rPr lang="en-US" sz="3055" dirty="0" err="1"/>
              <a:t>JWatcher</a:t>
            </a:r>
            <a:r>
              <a:rPr lang="en-US" sz="3055" dirty="0"/>
              <a:t> v. 1.0 was used to score and analyze videos of mature male </a:t>
            </a:r>
            <a:r>
              <a:rPr lang="en-US" sz="3055" i="1" dirty="0"/>
              <a:t>D. </a:t>
            </a:r>
            <a:r>
              <a:rPr lang="en-US" sz="3055" i="1" dirty="0" err="1"/>
              <a:t>scriptus</a:t>
            </a:r>
            <a:r>
              <a:rPr lang="en-US" sz="3055" i="1" dirty="0"/>
              <a:t> </a:t>
            </a:r>
            <a:r>
              <a:rPr lang="en-US" sz="3055" dirty="0"/>
              <a:t>responses to the presence of silk from penultimate and mature females. Each response video was made by recording mature males in 10-minute bouts, each to one random penultimate female’s silk and one mature female’s silk. </a:t>
            </a:r>
          </a:p>
          <a:p>
            <a:pPr marL="498759" indent="-498759">
              <a:buFont typeface="Wingdings" charset="2"/>
              <a:buChar char="Ø"/>
            </a:pPr>
            <a:endParaRPr lang="en-US" sz="3055" dirty="0"/>
          </a:p>
        </p:txBody>
      </p:sp>
      <p:pic>
        <p:nvPicPr>
          <p:cNvPr id="1026" name="Picture 2" descr="mage result for university of lynchbur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12" y="130402"/>
            <a:ext cx="3839283" cy="321220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32548577" y="4360595"/>
            <a:ext cx="10624877" cy="9024778"/>
          </a:xfrm>
          <a:prstGeom prst="rect">
            <a:avLst/>
          </a:prstGeom>
          <a:noFill/>
        </p:spPr>
        <p:txBody>
          <a:bodyPr wrap="square" rtlCol="0">
            <a:spAutoFit/>
          </a:bodyPr>
          <a:lstStyle/>
          <a:p>
            <a:pPr marL="498759" indent="-498759">
              <a:buFont typeface="Wingdings" charset="2"/>
              <a:buChar char="Ø"/>
            </a:pPr>
            <a:r>
              <a:rPr lang="en-US" sz="3055" dirty="0"/>
              <a:t>Our results show there is a significant difference in silk production between penultimate and mature female </a:t>
            </a:r>
            <a:r>
              <a:rPr lang="en-US" sz="3055" i="1" dirty="0"/>
              <a:t>D. </a:t>
            </a:r>
            <a:r>
              <a:rPr lang="en-US" sz="3055" i="1" dirty="0" err="1"/>
              <a:t>scriptus</a:t>
            </a:r>
            <a:r>
              <a:rPr lang="en-US" sz="3055" dirty="0"/>
              <a:t>. This indicates support for higher amounts of silk production in mature females correlating to the need for increased expression of some chemical factor present on silk that elicits courtship behavior.</a:t>
            </a:r>
          </a:p>
          <a:p>
            <a:pPr marL="498759" indent="-498759">
              <a:buFont typeface="Wingdings" charset="2"/>
              <a:buChar char="Ø"/>
            </a:pPr>
            <a:r>
              <a:rPr lang="en-US" sz="3055" dirty="0"/>
              <a:t>Our silk production analysis results suggest there should be some detectable behavioral difference in males’ response to female silk of different statuses. Nonsignificant results produced in our behavioral analysis yield several conditions.</a:t>
            </a:r>
          </a:p>
          <a:p>
            <a:pPr marL="498759" indent="-498759">
              <a:buFont typeface="Wingdings" charset="2"/>
              <a:buChar char="Ø"/>
            </a:pPr>
            <a:r>
              <a:rPr lang="en-US" sz="3055" dirty="0"/>
              <a:t>Slow moving behavior and pedipalp tracing were stronger indicators of chemo-exploration because they are more synonymous with search behavior and were more often observed in mature male D. </a:t>
            </a:r>
            <a:r>
              <a:rPr lang="en-US" sz="3055" dirty="0" err="1"/>
              <a:t>scriptus</a:t>
            </a:r>
            <a:r>
              <a:rPr lang="en-US" sz="3055" dirty="0"/>
              <a:t>.</a:t>
            </a:r>
          </a:p>
          <a:p>
            <a:pPr marL="498759" indent="-498759">
              <a:buFont typeface="Wingdings" charset="2"/>
              <a:buChar char="Ø"/>
            </a:pPr>
            <a:r>
              <a:rPr lang="en-US" sz="3055" dirty="0"/>
              <a:t>Grooming did not occur in any trials until the male disturbed a silk line. This pattern could indicate male spiders engaged in grooming behaviors partly to interact with the silk and attempt to interpret communication. </a:t>
            </a:r>
          </a:p>
        </p:txBody>
      </p:sp>
      <p:pic>
        <p:nvPicPr>
          <p:cNvPr id="34" name="Picture 33">
            <a:extLst>
              <a:ext uri="{FF2B5EF4-FFF2-40B4-BE49-F238E27FC236}">
                <a16:creationId xmlns:a16="http://schemas.microsoft.com/office/drawing/2014/main" id="{641E5250-3E6F-406A-9054-DF9DC01EC4E7}"/>
              </a:ext>
            </a:extLst>
          </p:cNvPr>
          <p:cNvPicPr>
            <a:picLocks noChangeAspect="1"/>
          </p:cNvPicPr>
          <p:nvPr/>
        </p:nvPicPr>
        <p:blipFill>
          <a:blip r:embed="rId4"/>
          <a:stretch>
            <a:fillRect/>
          </a:stretch>
        </p:blipFill>
        <p:spPr>
          <a:xfrm>
            <a:off x="40368995" y="29191854"/>
            <a:ext cx="2363206" cy="3151323"/>
          </a:xfrm>
          <a:prstGeom prst="rect">
            <a:avLst/>
          </a:prstGeom>
        </p:spPr>
      </p:pic>
      <p:pic>
        <p:nvPicPr>
          <p:cNvPr id="37" name="Picture 36">
            <a:extLst>
              <a:ext uri="{FF2B5EF4-FFF2-40B4-BE49-F238E27FC236}">
                <a16:creationId xmlns:a16="http://schemas.microsoft.com/office/drawing/2014/main" id="{9BA0D64A-5DB8-404E-8583-3E2CEC004C50}"/>
              </a:ext>
            </a:extLst>
          </p:cNvPr>
          <p:cNvPicPr>
            <a:picLocks noChangeAspect="1"/>
          </p:cNvPicPr>
          <p:nvPr/>
        </p:nvPicPr>
        <p:blipFill>
          <a:blip r:embed="rId5"/>
          <a:stretch>
            <a:fillRect/>
          </a:stretch>
        </p:blipFill>
        <p:spPr>
          <a:xfrm>
            <a:off x="39797225" y="111246"/>
            <a:ext cx="3334197" cy="3332848"/>
          </a:xfrm>
          <a:prstGeom prst="rect">
            <a:avLst/>
          </a:prstGeom>
        </p:spPr>
      </p:pic>
      <p:pic>
        <p:nvPicPr>
          <p:cNvPr id="38" name="Picture 37">
            <a:extLst>
              <a:ext uri="{FF2B5EF4-FFF2-40B4-BE49-F238E27FC236}">
                <a16:creationId xmlns:a16="http://schemas.microsoft.com/office/drawing/2014/main" id="{736BDCEC-4275-4BB2-B614-35DCB2C33D11}"/>
              </a:ext>
            </a:extLst>
          </p:cNvPr>
          <p:cNvPicPr>
            <a:picLocks noChangeAspect="1"/>
          </p:cNvPicPr>
          <p:nvPr/>
        </p:nvPicPr>
        <p:blipFill>
          <a:blip r:embed="rId6"/>
          <a:stretch>
            <a:fillRect/>
          </a:stretch>
        </p:blipFill>
        <p:spPr>
          <a:xfrm>
            <a:off x="11709607" y="3960586"/>
            <a:ext cx="10840718" cy="6823072"/>
          </a:xfrm>
          <a:prstGeom prst="rect">
            <a:avLst/>
          </a:prstGeom>
        </p:spPr>
      </p:pic>
      <p:pic>
        <p:nvPicPr>
          <p:cNvPr id="39" name="Picture 38">
            <a:extLst>
              <a:ext uri="{FF2B5EF4-FFF2-40B4-BE49-F238E27FC236}">
                <a16:creationId xmlns:a16="http://schemas.microsoft.com/office/drawing/2014/main" id="{EE128003-9D05-440D-89E0-1EFF248E3B1A}"/>
              </a:ext>
            </a:extLst>
          </p:cNvPr>
          <p:cNvPicPr>
            <a:picLocks noChangeAspect="1"/>
          </p:cNvPicPr>
          <p:nvPr/>
        </p:nvPicPr>
        <p:blipFill>
          <a:blip r:embed="rId7"/>
          <a:stretch>
            <a:fillRect/>
          </a:stretch>
        </p:blipFill>
        <p:spPr>
          <a:xfrm>
            <a:off x="23066287" y="4230468"/>
            <a:ext cx="8421004" cy="6322231"/>
          </a:xfrm>
          <a:prstGeom prst="rect">
            <a:avLst/>
          </a:prstGeom>
        </p:spPr>
      </p:pic>
      <p:sp>
        <p:nvSpPr>
          <p:cNvPr id="43" name="TextBox 42">
            <a:extLst>
              <a:ext uri="{FF2B5EF4-FFF2-40B4-BE49-F238E27FC236}">
                <a16:creationId xmlns:a16="http://schemas.microsoft.com/office/drawing/2014/main" id="{6AA16DC9-3488-4BB0-B293-9E07682B94D1}"/>
              </a:ext>
            </a:extLst>
          </p:cNvPr>
          <p:cNvSpPr txBox="1"/>
          <p:nvPr/>
        </p:nvSpPr>
        <p:spPr>
          <a:xfrm>
            <a:off x="11676404" y="10920286"/>
            <a:ext cx="20188557" cy="1505027"/>
          </a:xfrm>
          <a:prstGeom prst="rect">
            <a:avLst/>
          </a:prstGeom>
          <a:noFill/>
        </p:spPr>
        <p:txBody>
          <a:bodyPr wrap="square" rtlCol="0">
            <a:spAutoFit/>
          </a:bodyPr>
          <a:lstStyle/>
          <a:p>
            <a:r>
              <a:rPr lang="en-US" sz="3060" b="1" dirty="0"/>
              <a:t>Figure 1 (Left): </a:t>
            </a:r>
            <a:r>
              <a:rPr lang="en-US" sz="3060" dirty="0"/>
              <a:t>Representation of a corner of the grid that depicts silk lines that were counted (solid) and silk lines that were not counted (dashed) during the 48-hour silk quantification trials. </a:t>
            </a:r>
            <a:r>
              <a:rPr lang="en-US" sz="3060" b="1" dirty="0"/>
              <a:t>(Right) </a:t>
            </a:r>
            <a:r>
              <a:rPr lang="en-US" sz="3060" dirty="0"/>
              <a:t>Aerial view of an actual tank and grid setup. </a:t>
            </a:r>
            <a:endParaRPr lang="en-US" dirty="0"/>
          </a:p>
        </p:txBody>
      </p:sp>
      <p:graphicFrame>
        <p:nvGraphicFramePr>
          <p:cNvPr id="44" name="Table 43">
            <a:extLst>
              <a:ext uri="{FF2B5EF4-FFF2-40B4-BE49-F238E27FC236}">
                <a16:creationId xmlns:a16="http://schemas.microsoft.com/office/drawing/2014/main" id="{63460A50-4CB6-42B4-9C08-67EAE4FCA66D}"/>
              </a:ext>
            </a:extLst>
          </p:cNvPr>
          <p:cNvGraphicFramePr>
            <a:graphicFrameLocks noGrp="1"/>
          </p:cNvGraphicFramePr>
          <p:nvPr>
            <p:extLst>
              <p:ext uri="{D42A27DB-BD31-4B8C-83A1-F6EECF244321}">
                <p14:modId xmlns:p14="http://schemas.microsoft.com/office/powerpoint/2010/main" val="2780410303"/>
              </p:ext>
            </p:extLst>
          </p:nvPr>
        </p:nvGraphicFramePr>
        <p:xfrm>
          <a:off x="11607138" y="14080219"/>
          <a:ext cx="12165265" cy="7161144"/>
        </p:xfrm>
        <a:graphic>
          <a:graphicData uri="http://schemas.openxmlformats.org/drawingml/2006/table">
            <a:tbl>
              <a:tblPr firstRow="1" firstCol="1" bandRow="1">
                <a:tableStyleId>{5FD0F851-EC5A-4D38-B0AD-8093EC10F338}</a:tableStyleId>
              </a:tblPr>
              <a:tblGrid>
                <a:gridCol w="2433053">
                  <a:extLst>
                    <a:ext uri="{9D8B030D-6E8A-4147-A177-3AD203B41FA5}">
                      <a16:colId xmlns:a16="http://schemas.microsoft.com/office/drawing/2014/main" val="3780207046"/>
                    </a:ext>
                  </a:extLst>
                </a:gridCol>
                <a:gridCol w="2433053">
                  <a:extLst>
                    <a:ext uri="{9D8B030D-6E8A-4147-A177-3AD203B41FA5}">
                      <a16:colId xmlns:a16="http://schemas.microsoft.com/office/drawing/2014/main" val="1741401250"/>
                    </a:ext>
                  </a:extLst>
                </a:gridCol>
                <a:gridCol w="2433053">
                  <a:extLst>
                    <a:ext uri="{9D8B030D-6E8A-4147-A177-3AD203B41FA5}">
                      <a16:colId xmlns:a16="http://schemas.microsoft.com/office/drawing/2014/main" val="130992079"/>
                    </a:ext>
                  </a:extLst>
                </a:gridCol>
                <a:gridCol w="2433053">
                  <a:extLst>
                    <a:ext uri="{9D8B030D-6E8A-4147-A177-3AD203B41FA5}">
                      <a16:colId xmlns:a16="http://schemas.microsoft.com/office/drawing/2014/main" val="1346734916"/>
                    </a:ext>
                  </a:extLst>
                </a:gridCol>
                <a:gridCol w="2433053">
                  <a:extLst>
                    <a:ext uri="{9D8B030D-6E8A-4147-A177-3AD203B41FA5}">
                      <a16:colId xmlns:a16="http://schemas.microsoft.com/office/drawing/2014/main" val="1468056575"/>
                    </a:ext>
                  </a:extLst>
                </a:gridCol>
              </a:tblGrid>
              <a:tr h="1480942">
                <a:tc>
                  <a:txBody>
                    <a:bodyPr/>
                    <a:lstStyle/>
                    <a:p>
                      <a:pPr marL="0" marR="0" indent="0" algn="ctr">
                        <a:lnSpc>
                          <a:spcPct val="200000"/>
                        </a:lnSpc>
                        <a:spcBef>
                          <a:spcPts val="0"/>
                        </a:spcBef>
                        <a:spcAft>
                          <a:spcPts val="0"/>
                        </a:spcAft>
                      </a:pPr>
                      <a:r>
                        <a:rPr lang="en-US" sz="2000" u="sng" dirty="0">
                          <a:effectLst/>
                        </a:rPr>
                        <a:t>Date of Silk Collection</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a:lnSpc>
                          <a:spcPct val="200000"/>
                        </a:lnSpc>
                        <a:spcBef>
                          <a:spcPts val="0"/>
                        </a:spcBef>
                        <a:spcAft>
                          <a:spcPts val="0"/>
                        </a:spcAft>
                      </a:pPr>
                      <a:r>
                        <a:rPr lang="en-US" sz="2000" u="sng">
                          <a:effectLst/>
                        </a:rPr>
                        <a:t>Penultimate ID</a:t>
                      </a:r>
                      <a:endParaRPr lang="en-US" sz="360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a:lnSpc>
                          <a:spcPct val="200000"/>
                        </a:lnSpc>
                        <a:spcBef>
                          <a:spcPts val="0"/>
                        </a:spcBef>
                        <a:spcAft>
                          <a:spcPts val="0"/>
                        </a:spcAft>
                      </a:pPr>
                      <a:r>
                        <a:rPr lang="en-US" sz="1800" u="sng" dirty="0">
                          <a:effectLst/>
                        </a:rPr>
                        <a:t>Silk Lines Counted (per 7.62cm²)</a:t>
                      </a:r>
                      <a:endParaRPr lang="en-US" sz="36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a:lnSpc>
                          <a:spcPct val="200000"/>
                        </a:lnSpc>
                        <a:spcBef>
                          <a:spcPts val="0"/>
                        </a:spcBef>
                        <a:spcAft>
                          <a:spcPts val="0"/>
                        </a:spcAft>
                      </a:pPr>
                      <a:r>
                        <a:rPr lang="en-US" sz="2000" u="sng" dirty="0">
                          <a:effectLst/>
                        </a:rPr>
                        <a:t>Mature ID</a:t>
                      </a:r>
                      <a:endParaRPr lang="en-US" sz="3600" dirty="0">
                        <a:effectLst/>
                        <a:latin typeface="Times New Roman" panose="02020603050405020304" pitchFamily="18" charset="0"/>
                        <a:ea typeface="Calibri" panose="020F050202020403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a:lnSpc>
                          <a:spcPct val="200000"/>
                        </a:lnSpc>
                        <a:spcBef>
                          <a:spcPts val="0"/>
                        </a:spcBef>
                        <a:spcAft>
                          <a:spcPts val="0"/>
                        </a:spcAft>
                      </a:pPr>
                      <a:r>
                        <a:rPr lang="en-US" sz="1800" u="sng" dirty="0">
                          <a:effectLst/>
                        </a:rPr>
                        <a:t>Silk Lines Counted (per 7.62cm²)</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12908531"/>
                  </a:ext>
                </a:extLst>
              </a:tr>
              <a:tr h="495949">
                <a:tc>
                  <a:txBody>
                    <a:bodyPr/>
                    <a:lstStyle/>
                    <a:p>
                      <a:pPr marL="0" marR="0" indent="0" algn="ctr">
                        <a:lnSpc>
                          <a:spcPct val="200000"/>
                        </a:lnSpc>
                        <a:spcBef>
                          <a:spcPts val="0"/>
                        </a:spcBef>
                        <a:spcAft>
                          <a:spcPts val="0"/>
                        </a:spcAft>
                      </a:pPr>
                      <a:r>
                        <a:rPr lang="en-US" sz="2000" dirty="0">
                          <a:effectLst/>
                        </a:rPr>
                        <a:t>3-Jul</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306</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12</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a:effectLst/>
                        </a:rPr>
                        <a:t>305</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a:effectLst/>
                        </a:rPr>
                        <a:t>30</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42379908"/>
                  </a:ext>
                </a:extLst>
              </a:tr>
              <a:tr h="495949">
                <a:tc>
                  <a:txBody>
                    <a:bodyPr/>
                    <a:lstStyle/>
                    <a:p>
                      <a:pPr marL="0" marR="0" indent="0" algn="ctr">
                        <a:lnSpc>
                          <a:spcPct val="200000"/>
                        </a:lnSpc>
                        <a:spcBef>
                          <a:spcPts val="0"/>
                        </a:spcBef>
                        <a:spcAft>
                          <a:spcPts val="0"/>
                        </a:spcAft>
                      </a:pPr>
                      <a:r>
                        <a:rPr lang="en-US" sz="2000" dirty="0">
                          <a:effectLst/>
                        </a:rPr>
                        <a:t> </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a:effectLst/>
                        </a:rPr>
                        <a:t>208</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9</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a:effectLst/>
                        </a:rPr>
                        <a:t>302</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a:effectLst/>
                        </a:rPr>
                        <a:t>32</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2311232"/>
                  </a:ext>
                </a:extLst>
              </a:tr>
              <a:tr h="495949">
                <a:tc>
                  <a:txBody>
                    <a:bodyPr/>
                    <a:lstStyle/>
                    <a:p>
                      <a:pPr marL="0" marR="0" indent="0" algn="ctr">
                        <a:lnSpc>
                          <a:spcPct val="200000"/>
                        </a:lnSpc>
                        <a:spcBef>
                          <a:spcPts val="0"/>
                        </a:spcBef>
                        <a:spcAft>
                          <a:spcPts val="0"/>
                        </a:spcAft>
                      </a:pPr>
                      <a:r>
                        <a:rPr lang="en-US" sz="2000" dirty="0">
                          <a:effectLst/>
                        </a:rPr>
                        <a:t>5-Jul</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308</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1</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a:effectLst/>
                        </a:rPr>
                        <a:t>411</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a:effectLst/>
                        </a:rPr>
                        <a:t>22</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7476561"/>
                  </a:ext>
                </a:extLst>
              </a:tr>
              <a:tr h="495949">
                <a:tc>
                  <a:txBody>
                    <a:bodyPr/>
                    <a:lstStyle/>
                    <a:p>
                      <a:pPr marL="0" marR="0" indent="0" algn="ctr">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410</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12</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a:effectLst/>
                        </a:rPr>
                        <a:t>418</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a:effectLst/>
                        </a:rPr>
                        <a:t>0</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81459269"/>
                  </a:ext>
                </a:extLst>
              </a:tr>
              <a:tr h="495949">
                <a:tc>
                  <a:txBody>
                    <a:bodyPr/>
                    <a:lstStyle/>
                    <a:p>
                      <a:pPr marL="0" marR="0" indent="0" algn="ctr">
                        <a:lnSpc>
                          <a:spcPct val="200000"/>
                        </a:lnSpc>
                        <a:spcBef>
                          <a:spcPts val="0"/>
                        </a:spcBef>
                        <a:spcAft>
                          <a:spcPts val="0"/>
                        </a:spcAft>
                      </a:pPr>
                      <a:r>
                        <a:rPr lang="en-US" sz="2000" dirty="0">
                          <a:effectLst/>
                        </a:rPr>
                        <a:t>7-Jul</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419</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9</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408</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a:effectLst/>
                        </a:rPr>
                        <a:t>26</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4782274"/>
                  </a:ext>
                </a:extLst>
              </a:tr>
              <a:tr h="495949">
                <a:tc>
                  <a:txBody>
                    <a:bodyPr/>
                    <a:lstStyle/>
                    <a:p>
                      <a:pPr marL="0" marR="0" indent="0" algn="ctr">
                        <a:lnSpc>
                          <a:spcPct val="200000"/>
                        </a:lnSpc>
                        <a:spcBef>
                          <a:spcPts val="0"/>
                        </a:spcBef>
                        <a:spcAft>
                          <a:spcPts val="0"/>
                        </a:spcAft>
                      </a:pPr>
                      <a:r>
                        <a:rPr lang="en-US" sz="2000">
                          <a:effectLst/>
                        </a:rPr>
                        <a:t>31-Jul</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a:effectLst/>
                        </a:rPr>
                        <a:t>205</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8</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313</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24</a:t>
                      </a:r>
                      <a:endParaRPr lang="en-US" sz="3600" dirty="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3037486"/>
                  </a:ext>
                </a:extLst>
              </a:tr>
              <a:tr h="495949">
                <a:tc>
                  <a:txBody>
                    <a:bodyPr/>
                    <a:lstStyle/>
                    <a:p>
                      <a:pPr marL="0" marR="0" indent="0" algn="ctr">
                        <a:lnSpc>
                          <a:spcPct val="200000"/>
                        </a:lnSpc>
                        <a:spcBef>
                          <a:spcPts val="0"/>
                        </a:spcBef>
                        <a:spcAft>
                          <a:spcPts val="0"/>
                        </a:spcAft>
                      </a:pPr>
                      <a:r>
                        <a:rPr lang="en-US" sz="2000" dirty="0">
                          <a:effectLst/>
                        </a:rPr>
                        <a:t> </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a:effectLst/>
                        </a:rPr>
                        <a:t>405</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14</a:t>
                      </a:r>
                      <a:endParaRPr lang="en-US" sz="3600" dirty="0">
                        <a:effectLst/>
                        <a:latin typeface="Times New Roman" panose="02020603050405020304" pitchFamily="18" charset="0"/>
                        <a:ea typeface="Calibri" panose="020F050202020403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403</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30</a:t>
                      </a:r>
                      <a:endParaRPr lang="en-US" sz="3600" dirty="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4525214"/>
                  </a:ext>
                </a:extLst>
              </a:tr>
              <a:tr h="495949">
                <a:tc>
                  <a:txBody>
                    <a:bodyPr/>
                    <a:lstStyle/>
                    <a:p>
                      <a:pPr marL="0" marR="0" indent="0" algn="ctr">
                        <a:lnSpc>
                          <a:spcPct val="200000"/>
                        </a:lnSpc>
                        <a:spcBef>
                          <a:spcPts val="0"/>
                        </a:spcBef>
                        <a:spcAft>
                          <a:spcPts val="0"/>
                        </a:spcAft>
                      </a:pPr>
                      <a:r>
                        <a:rPr lang="en-US" sz="2000" dirty="0">
                          <a:effectLst/>
                        </a:rPr>
                        <a:t>6-Aug</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457200" algn="ctr">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457200">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104</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17</a:t>
                      </a:r>
                      <a:endParaRPr lang="en-US" sz="3600" dirty="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8171076"/>
                  </a:ext>
                </a:extLst>
              </a:tr>
              <a:tr h="495949">
                <a:tc>
                  <a:txBody>
                    <a:bodyPr/>
                    <a:lstStyle/>
                    <a:p>
                      <a:pPr marL="0" marR="0" indent="0" algn="ctr">
                        <a:lnSpc>
                          <a:spcPct val="200000"/>
                        </a:lnSpc>
                        <a:spcBef>
                          <a:spcPts val="0"/>
                        </a:spcBef>
                        <a:spcAft>
                          <a:spcPts val="0"/>
                        </a:spcAft>
                      </a:pPr>
                      <a:r>
                        <a:rPr lang="en-US" sz="2000" dirty="0">
                          <a:effectLst/>
                        </a:rPr>
                        <a:t> </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457200" algn="ctr">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457200">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314</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32</a:t>
                      </a:r>
                      <a:endParaRPr lang="en-US" sz="3600" dirty="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6612377"/>
                  </a:ext>
                </a:extLst>
              </a:tr>
              <a:tr h="495949">
                <a:tc>
                  <a:txBody>
                    <a:bodyPr/>
                    <a:lstStyle/>
                    <a:p>
                      <a:pPr marL="0" marR="0" indent="0" algn="ctr">
                        <a:lnSpc>
                          <a:spcPct val="200000"/>
                        </a:lnSpc>
                        <a:spcBef>
                          <a:spcPts val="0"/>
                        </a:spcBef>
                        <a:spcAft>
                          <a:spcPts val="0"/>
                        </a:spcAft>
                      </a:pPr>
                      <a:r>
                        <a:rPr lang="en-US" sz="2000" dirty="0">
                          <a:effectLst/>
                        </a:rPr>
                        <a:t> </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457200" algn="ctr">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457200">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indent="0" algn="ctr">
                        <a:lnSpc>
                          <a:spcPct val="200000"/>
                        </a:lnSpc>
                        <a:spcBef>
                          <a:spcPts val="0"/>
                        </a:spcBef>
                        <a:spcAft>
                          <a:spcPts val="0"/>
                        </a:spcAft>
                      </a:pPr>
                      <a:r>
                        <a:rPr lang="en-US" sz="2000" dirty="0">
                          <a:effectLst/>
                        </a:rPr>
                        <a:t>402</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lnSpc>
                          <a:spcPct val="200000"/>
                        </a:lnSpc>
                        <a:spcBef>
                          <a:spcPts val="0"/>
                        </a:spcBef>
                        <a:spcAft>
                          <a:spcPts val="0"/>
                        </a:spcAft>
                      </a:pPr>
                      <a:r>
                        <a:rPr lang="en-US" sz="2000" dirty="0">
                          <a:effectLst/>
                        </a:rPr>
                        <a:t>31</a:t>
                      </a:r>
                      <a:endParaRPr lang="en-US" sz="3600" dirty="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3240119"/>
                  </a:ext>
                </a:extLst>
              </a:tr>
              <a:tr h="495949">
                <a:tc>
                  <a:txBody>
                    <a:bodyPr/>
                    <a:lstStyle/>
                    <a:p>
                      <a:pPr marL="0" marR="0" indent="0" algn="ctr">
                        <a:lnSpc>
                          <a:spcPct val="200000"/>
                        </a:lnSpc>
                        <a:spcBef>
                          <a:spcPts val="0"/>
                        </a:spcBef>
                        <a:spcAft>
                          <a:spcPts val="0"/>
                        </a:spcAft>
                      </a:pPr>
                      <a:r>
                        <a:rPr lang="en-US" sz="2000" dirty="0">
                          <a:effectLst/>
                        </a:rPr>
                        <a:t> </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457200" algn="ctr">
                        <a:lnSpc>
                          <a:spcPct val="200000"/>
                        </a:lnSpc>
                        <a:spcBef>
                          <a:spcPts val="0"/>
                        </a:spcBef>
                        <a:spcAft>
                          <a:spcPts val="0"/>
                        </a:spcAft>
                      </a:pPr>
                      <a:r>
                        <a:rPr lang="en-US" sz="2000">
                          <a:effectLst/>
                        </a:rPr>
                        <a:t> </a:t>
                      </a:r>
                      <a:endParaRPr lang="en-US" sz="36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457200">
                        <a:lnSpc>
                          <a:spcPct val="200000"/>
                        </a:lnSpc>
                        <a:spcBef>
                          <a:spcPts val="0"/>
                        </a:spcBef>
                        <a:spcAft>
                          <a:spcPts val="0"/>
                        </a:spcAft>
                      </a:pPr>
                      <a:r>
                        <a:rPr lang="en-US" sz="2000" dirty="0">
                          <a:effectLst/>
                        </a:rPr>
                        <a:t> </a:t>
                      </a:r>
                      <a:endParaRPr lang="en-US" sz="3600" dirty="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2000" dirty="0">
                          <a:effectLst/>
                        </a:rPr>
                        <a:t>102</a:t>
                      </a:r>
                      <a:endParaRPr lang="en-US" sz="36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n-US" sz="2000" dirty="0">
                          <a:effectLst/>
                        </a:rPr>
                        <a:t>3</a:t>
                      </a:r>
                      <a:endParaRPr lang="en-US" sz="3600" dirty="0">
                        <a:effectLst/>
                        <a:latin typeface="Times New Roman" panose="02020603050405020304" pitchFamily="18"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884177"/>
                  </a:ext>
                </a:extLst>
              </a:tr>
            </a:tbl>
          </a:graphicData>
        </a:graphic>
      </p:graphicFrame>
      <p:sp>
        <p:nvSpPr>
          <p:cNvPr id="45" name="TextBox 44">
            <a:extLst>
              <a:ext uri="{FF2B5EF4-FFF2-40B4-BE49-F238E27FC236}">
                <a16:creationId xmlns:a16="http://schemas.microsoft.com/office/drawing/2014/main" id="{5702D254-2FBD-4078-9A20-A437ADEA8CC4}"/>
              </a:ext>
            </a:extLst>
          </p:cNvPr>
          <p:cNvSpPr txBox="1"/>
          <p:nvPr/>
        </p:nvSpPr>
        <p:spPr>
          <a:xfrm>
            <a:off x="23941380" y="14455848"/>
            <a:ext cx="7730514" cy="6684907"/>
          </a:xfrm>
          <a:prstGeom prst="rect">
            <a:avLst/>
          </a:prstGeom>
          <a:noFill/>
        </p:spPr>
        <p:txBody>
          <a:bodyPr wrap="square" rtlCol="0">
            <a:spAutoFit/>
          </a:bodyPr>
          <a:lstStyle/>
          <a:p>
            <a:r>
              <a:rPr lang="en-US" sz="3060" b="1" dirty="0"/>
              <a:t>Table 1</a:t>
            </a:r>
            <a:r>
              <a:rPr lang="en-US" sz="3060" dirty="0"/>
              <a:t>: Number of silk lines recorded for penultimate and mature females after each 48-hour trial was conducted.</a:t>
            </a:r>
          </a:p>
          <a:p>
            <a:endParaRPr lang="en-US" sz="3060" dirty="0"/>
          </a:p>
          <a:p>
            <a:r>
              <a:rPr lang="en-US" sz="3060" dirty="0"/>
              <a:t>We used a Student’s t-test to analyze the silk quantities displayed from each 48-hour trial. Silk quantities produced from seven penultimate females were compared to 11 mature females. Mean quantity of silk was 9.49 lines (St. dev. = 4.23) for penultimate spiders and 22.45 (St. dev. = 11.9) . Mature females produced significantly more silk lines than penultimate females during the 48-hour trials (t(df) = 16, P = 0.0103). </a:t>
            </a:r>
          </a:p>
        </p:txBody>
      </p:sp>
      <p:sp>
        <p:nvSpPr>
          <p:cNvPr id="46" name="TextBox 45">
            <a:extLst>
              <a:ext uri="{FF2B5EF4-FFF2-40B4-BE49-F238E27FC236}">
                <a16:creationId xmlns:a16="http://schemas.microsoft.com/office/drawing/2014/main" id="{151418D8-A18F-444D-8668-05439D7E1CB1}"/>
              </a:ext>
            </a:extLst>
          </p:cNvPr>
          <p:cNvSpPr txBox="1"/>
          <p:nvPr/>
        </p:nvSpPr>
        <p:spPr>
          <a:xfrm>
            <a:off x="11830284" y="13242286"/>
            <a:ext cx="20013875" cy="707886"/>
          </a:xfrm>
          <a:prstGeom prst="rect">
            <a:avLst/>
          </a:prstGeom>
          <a:noFill/>
        </p:spPr>
        <p:txBody>
          <a:bodyPr wrap="square" rtlCol="0">
            <a:spAutoFit/>
          </a:bodyPr>
          <a:lstStyle/>
          <a:p>
            <a:pPr algn="ctr"/>
            <a:r>
              <a:rPr lang="en-US" sz="4000" b="1" u="sng" dirty="0"/>
              <a:t>Silk Quantification</a:t>
            </a:r>
          </a:p>
        </p:txBody>
      </p:sp>
      <p:sp>
        <p:nvSpPr>
          <p:cNvPr id="47" name="TextBox 46">
            <a:extLst>
              <a:ext uri="{FF2B5EF4-FFF2-40B4-BE49-F238E27FC236}">
                <a16:creationId xmlns:a16="http://schemas.microsoft.com/office/drawing/2014/main" id="{420568E9-8C7F-41AD-AC47-E657E05555BE}"/>
              </a:ext>
            </a:extLst>
          </p:cNvPr>
          <p:cNvSpPr txBox="1"/>
          <p:nvPr/>
        </p:nvSpPr>
        <p:spPr>
          <a:xfrm>
            <a:off x="11709607" y="22632468"/>
            <a:ext cx="20155354" cy="707886"/>
          </a:xfrm>
          <a:prstGeom prst="rect">
            <a:avLst/>
          </a:prstGeom>
          <a:noFill/>
        </p:spPr>
        <p:txBody>
          <a:bodyPr wrap="square" rtlCol="0">
            <a:spAutoFit/>
          </a:bodyPr>
          <a:lstStyle/>
          <a:p>
            <a:pPr algn="ctr"/>
            <a:r>
              <a:rPr lang="en-US" sz="4000" b="1" u="sng" dirty="0"/>
              <a:t>Behavioral Analysis</a:t>
            </a:r>
          </a:p>
        </p:txBody>
      </p:sp>
      <p:pic>
        <p:nvPicPr>
          <p:cNvPr id="48" name="Picture 47">
            <a:extLst>
              <a:ext uri="{FF2B5EF4-FFF2-40B4-BE49-F238E27FC236}">
                <a16:creationId xmlns:a16="http://schemas.microsoft.com/office/drawing/2014/main" id="{A94B16D0-AB3E-4F6B-8F66-315F8C83BA80}"/>
              </a:ext>
            </a:extLst>
          </p:cNvPr>
          <p:cNvPicPr>
            <a:picLocks noChangeAspect="1"/>
          </p:cNvPicPr>
          <p:nvPr/>
        </p:nvPicPr>
        <p:blipFill>
          <a:blip r:embed="rId8"/>
          <a:stretch>
            <a:fillRect/>
          </a:stretch>
        </p:blipFill>
        <p:spPr>
          <a:xfrm>
            <a:off x="10751805" y="23450508"/>
            <a:ext cx="13020597" cy="9651807"/>
          </a:xfrm>
          <a:prstGeom prst="rect">
            <a:avLst/>
          </a:prstGeom>
        </p:spPr>
      </p:pic>
      <p:sp>
        <p:nvSpPr>
          <p:cNvPr id="49" name="TextBox 48">
            <a:extLst>
              <a:ext uri="{FF2B5EF4-FFF2-40B4-BE49-F238E27FC236}">
                <a16:creationId xmlns:a16="http://schemas.microsoft.com/office/drawing/2014/main" id="{0C34749A-FA4B-4AEF-A8E8-E617A8D0430A}"/>
              </a:ext>
            </a:extLst>
          </p:cNvPr>
          <p:cNvSpPr txBox="1"/>
          <p:nvPr/>
        </p:nvSpPr>
        <p:spPr>
          <a:xfrm>
            <a:off x="23941381" y="23450508"/>
            <a:ext cx="8290880" cy="7155805"/>
          </a:xfrm>
          <a:prstGeom prst="rect">
            <a:avLst/>
          </a:prstGeom>
          <a:noFill/>
        </p:spPr>
        <p:txBody>
          <a:bodyPr wrap="square" rtlCol="0">
            <a:spAutoFit/>
          </a:bodyPr>
          <a:lstStyle/>
          <a:p>
            <a:r>
              <a:rPr lang="en-US" sz="3060" b="1" dirty="0"/>
              <a:t>Figure 2</a:t>
            </a:r>
            <a:r>
              <a:rPr lang="en-US" sz="3060" dirty="0"/>
              <a:t>: Mean responses (milliseconds) of 5 mature males to female penultimate and mature silk for </a:t>
            </a:r>
            <a:r>
              <a:rPr lang="en-US" sz="3060" b="1" dirty="0"/>
              <a:t>a) </a:t>
            </a:r>
            <a:r>
              <a:rPr lang="en-US" sz="3060" dirty="0"/>
              <a:t>total time spent removing silk from legs/body, </a:t>
            </a:r>
            <a:r>
              <a:rPr lang="en-US" sz="3060" b="1" dirty="0"/>
              <a:t>b) </a:t>
            </a:r>
            <a:r>
              <a:rPr lang="en-US" sz="3060" dirty="0"/>
              <a:t>total time spent maneuvering with 1 leg a time, </a:t>
            </a:r>
            <a:r>
              <a:rPr lang="en-US" sz="3060" b="1" dirty="0"/>
              <a:t>c) </a:t>
            </a:r>
            <a:r>
              <a:rPr lang="en-US" sz="3060" dirty="0"/>
              <a:t>total time interacting and following silk with pedipalps, and </a:t>
            </a:r>
            <a:r>
              <a:rPr lang="en-US" sz="3060" b="1" dirty="0"/>
              <a:t>d) </a:t>
            </a:r>
            <a:r>
              <a:rPr lang="en-US" sz="3060" dirty="0"/>
              <a:t>sum of previous three behaviors. Error bars represent standard deviations about the mean. </a:t>
            </a:r>
          </a:p>
          <a:p>
            <a:endParaRPr lang="en-US" sz="3060" dirty="0"/>
          </a:p>
          <a:p>
            <a:r>
              <a:rPr lang="en-US" sz="3060" dirty="0"/>
              <a:t>Behaviors observed during interactions of the mature males with silk from one penultimate and one mature female were analyzed with a paired t-test. No significant results were produced from the available data.</a:t>
            </a:r>
          </a:p>
        </p:txBody>
      </p:sp>
      <p:pic>
        <p:nvPicPr>
          <p:cNvPr id="52" name="Picture 51">
            <a:extLst>
              <a:ext uri="{FF2B5EF4-FFF2-40B4-BE49-F238E27FC236}">
                <a16:creationId xmlns:a16="http://schemas.microsoft.com/office/drawing/2014/main" id="{8D794190-E2B0-4A16-96A7-5710AEC4DE95}"/>
              </a:ext>
            </a:extLst>
          </p:cNvPr>
          <p:cNvPicPr>
            <a:picLocks noChangeAspect="1"/>
          </p:cNvPicPr>
          <p:nvPr/>
        </p:nvPicPr>
        <p:blipFill>
          <a:blip r:embed="rId9"/>
          <a:stretch>
            <a:fillRect/>
          </a:stretch>
        </p:blipFill>
        <p:spPr>
          <a:xfrm>
            <a:off x="32860891" y="19483646"/>
            <a:ext cx="10508294" cy="7005529"/>
          </a:xfrm>
          <a:prstGeom prst="rect">
            <a:avLst/>
          </a:prstGeom>
        </p:spPr>
      </p:pic>
      <p:sp>
        <p:nvSpPr>
          <p:cNvPr id="54" name="TextBox 53">
            <a:extLst>
              <a:ext uri="{FF2B5EF4-FFF2-40B4-BE49-F238E27FC236}">
                <a16:creationId xmlns:a16="http://schemas.microsoft.com/office/drawing/2014/main" id="{0DD6B525-2795-4A4D-92EB-C6806F260936}"/>
              </a:ext>
            </a:extLst>
          </p:cNvPr>
          <p:cNvSpPr txBox="1"/>
          <p:nvPr/>
        </p:nvSpPr>
        <p:spPr>
          <a:xfrm>
            <a:off x="21488400" y="16099971"/>
            <a:ext cx="914400" cy="914400"/>
          </a:xfrm>
          <a:prstGeom prst="rect">
            <a:avLst/>
          </a:prstGeom>
          <a:noFill/>
        </p:spPr>
        <p:txBody>
          <a:bodyPr wrap="square" rtlCol="0">
            <a:spAutoFit/>
          </a:bodyPr>
          <a:lstStyle/>
          <a:p>
            <a:endParaRPr lang="en-US" dirty="0"/>
          </a:p>
        </p:txBody>
      </p:sp>
      <p:sp>
        <p:nvSpPr>
          <p:cNvPr id="55" name="TextBox 54">
            <a:extLst>
              <a:ext uri="{FF2B5EF4-FFF2-40B4-BE49-F238E27FC236}">
                <a16:creationId xmlns:a16="http://schemas.microsoft.com/office/drawing/2014/main" id="{244DB353-1DE5-4769-AFD5-4E970A61004F}"/>
              </a:ext>
            </a:extLst>
          </p:cNvPr>
          <p:cNvSpPr txBox="1"/>
          <p:nvPr/>
        </p:nvSpPr>
        <p:spPr>
          <a:xfrm>
            <a:off x="32599487" y="26489175"/>
            <a:ext cx="10972800" cy="1034129"/>
          </a:xfrm>
          <a:prstGeom prst="rect">
            <a:avLst/>
          </a:prstGeom>
          <a:noFill/>
        </p:spPr>
        <p:txBody>
          <a:bodyPr wrap="square" rtlCol="0">
            <a:spAutoFit/>
          </a:bodyPr>
          <a:lstStyle/>
          <a:p>
            <a:pPr algn="ctr"/>
            <a:r>
              <a:rPr lang="en-US" sz="3060" dirty="0">
                <a:solidFill>
                  <a:schemeClr val="tx1">
                    <a:lumMod val="50000"/>
                    <a:lumOff val="50000"/>
                  </a:schemeClr>
                </a:solidFill>
              </a:rPr>
              <a:t>Additional photograph depicting a typical mature </a:t>
            </a:r>
            <a:r>
              <a:rPr lang="en-US" sz="3060" i="1" dirty="0" err="1">
                <a:solidFill>
                  <a:schemeClr val="tx1">
                    <a:lumMod val="50000"/>
                    <a:lumOff val="50000"/>
                  </a:schemeClr>
                </a:solidFill>
              </a:rPr>
              <a:t>Dolomedes</a:t>
            </a:r>
            <a:r>
              <a:rPr lang="en-US" sz="3060" i="1" dirty="0">
                <a:solidFill>
                  <a:schemeClr val="tx1">
                    <a:lumMod val="50000"/>
                    <a:lumOff val="50000"/>
                  </a:schemeClr>
                </a:solidFill>
              </a:rPr>
              <a:t> </a:t>
            </a:r>
            <a:r>
              <a:rPr lang="en-US" sz="3060" i="1" dirty="0" err="1">
                <a:solidFill>
                  <a:schemeClr val="tx1">
                    <a:lumMod val="50000"/>
                    <a:lumOff val="50000"/>
                  </a:schemeClr>
                </a:solidFill>
              </a:rPr>
              <a:t>scriptus</a:t>
            </a:r>
            <a:r>
              <a:rPr lang="en-US" sz="3060" i="1" dirty="0">
                <a:solidFill>
                  <a:schemeClr val="tx1">
                    <a:lumMod val="50000"/>
                    <a:lumOff val="50000"/>
                  </a:schemeClr>
                </a:solidFill>
              </a:rPr>
              <a:t> female.</a:t>
            </a:r>
            <a:endParaRPr lang="en-US" sz="3060" dirty="0">
              <a:solidFill>
                <a:schemeClr val="tx1">
                  <a:lumMod val="50000"/>
                  <a:lumOff val="50000"/>
                </a:schemeClr>
              </a:solidFill>
            </a:endParaRPr>
          </a:p>
        </p:txBody>
      </p:sp>
    </p:spTree>
  </p:cSld>
  <p:clrMapOvr>
    <a:masterClrMapping/>
  </p:clrMapOvr>
  <p:transition spd="slow">
    <p:cut/>
  </p:transition>
</p:sld>
</file>

<file path=ppt/theme/theme1.xml><?xml version="1.0" encoding="utf-8"?>
<a:theme xmlns:a="http://schemas.openxmlformats.org/drawingml/2006/main" name="Office Theme">
  <a:themeElements>
    <a:clrScheme name="Custom 3">
      <a:dk1>
        <a:srgbClr val="000000"/>
      </a:dk1>
      <a:lt1>
        <a:srgbClr val="FFFFFF"/>
      </a:lt1>
      <a:dk2>
        <a:srgbClr val="3B3059"/>
      </a:dk2>
      <a:lt2>
        <a:srgbClr val="EBEBEB"/>
      </a:lt2>
      <a:accent1>
        <a:srgbClr val="375F4D"/>
      </a:accent1>
      <a:accent2>
        <a:srgbClr val="3A8A4F"/>
      </a:accent2>
      <a:accent3>
        <a:srgbClr val="7E2811"/>
      </a:accent3>
      <a:accent4>
        <a:srgbClr val="83B272"/>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13187</TotalTime>
  <Words>1164</Words>
  <Application>Microsoft Office PowerPoint</Application>
  <PresentationFormat>Custom</PresentationFormat>
  <Paragraphs>107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Takashi Maie</dc:creator>
  <cp:lastModifiedBy>Joseph Osborne</cp:lastModifiedBy>
  <cp:revision>220</cp:revision>
  <cp:lastPrinted>2016-04-05T19:50:37Z</cp:lastPrinted>
  <dcterms:modified xsi:type="dcterms:W3CDTF">2019-04-05T19:08:29Z</dcterms:modified>
</cp:coreProperties>
</file>