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87" r:id="rId6"/>
    <p:sldId id="288" r:id="rId7"/>
    <p:sldId id="289" r:id="rId8"/>
    <p:sldId id="290" r:id="rId9"/>
    <p:sldId id="291" r:id="rId10"/>
    <p:sldId id="263" r:id="rId11"/>
    <p:sldId id="292" r:id="rId1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326" autoAdjust="0"/>
    <p:restoredTop sz="93750" autoAdjust="0"/>
  </p:normalViewPr>
  <p:slideViewPr>
    <p:cSldViewPr snapToObjects="1">
      <p:cViewPr varScale="1">
        <p:scale>
          <a:sx n="107" d="100"/>
          <a:sy n="107" d="100"/>
        </p:scale>
        <p:origin x="13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B306A-9AEE-4205-92DA-6E075E1DBEDF}" type="doc">
      <dgm:prSet loTypeId="urn:microsoft.com/office/officeart/2005/8/layout/hierarchy3" loCatId="hierarchy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60642DF-1ADB-4BFB-82E2-C007F85BAA1C}">
      <dgm:prSet/>
      <dgm:spPr/>
      <dgm:t>
        <a:bodyPr/>
        <a:lstStyle/>
        <a:p>
          <a:r>
            <a:rPr lang="en-US" dirty="0"/>
            <a:t>Start</a:t>
          </a:r>
        </a:p>
      </dgm:t>
    </dgm:pt>
    <dgm:pt modelId="{1AC81AD2-77E5-41CC-9CCA-1EF8837995F6}" type="parTrans" cxnId="{1CC2B56F-C4B5-4095-B7AC-A691CDFFA680}">
      <dgm:prSet/>
      <dgm:spPr/>
      <dgm:t>
        <a:bodyPr/>
        <a:lstStyle/>
        <a:p>
          <a:endParaRPr lang="en-US"/>
        </a:p>
      </dgm:t>
    </dgm:pt>
    <dgm:pt modelId="{608B1228-DBDE-4FC3-8013-73C8F55FB20C}" type="sibTrans" cxnId="{1CC2B56F-C4B5-4095-B7AC-A691CDFFA680}">
      <dgm:prSet/>
      <dgm:spPr/>
      <dgm:t>
        <a:bodyPr/>
        <a:lstStyle/>
        <a:p>
          <a:endParaRPr lang="en-US"/>
        </a:p>
      </dgm:t>
    </dgm:pt>
    <dgm:pt modelId="{2926D709-9707-45D0-8B2D-852FD67D59D2}">
      <dgm:prSet/>
      <dgm:spPr/>
      <dgm:t>
        <a:bodyPr/>
        <a:lstStyle/>
        <a:p>
          <a:r>
            <a:rPr lang="en-US" dirty="0"/>
            <a:t>Create 2D Maze Generator</a:t>
          </a:r>
        </a:p>
      </dgm:t>
    </dgm:pt>
    <dgm:pt modelId="{EA131861-E7C0-4E96-8EC6-BEAAB8791405}" type="parTrans" cxnId="{738A0B47-25CD-4FFA-AF15-73F7EEB50A80}">
      <dgm:prSet/>
      <dgm:spPr/>
      <dgm:t>
        <a:bodyPr/>
        <a:lstStyle/>
        <a:p>
          <a:endParaRPr lang="en-US"/>
        </a:p>
      </dgm:t>
    </dgm:pt>
    <dgm:pt modelId="{6A172FED-32DD-466C-B03F-2D727FB315A5}" type="sibTrans" cxnId="{738A0B47-25CD-4FFA-AF15-73F7EEB50A80}">
      <dgm:prSet/>
      <dgm:spPr/>
      <dgm:t>
        <a:bodyPr/>
        <a:lstStyle/>
        <a:p>
          <a:endParaRPr lang="en-US"/>
        </a:p>
      </dgm:t>
    </dgm:pt>
    <dgm:pt modelId="{77FE95FB-7BFA-4A35-BC89-8A64D03D51F5}">
      <dgm:prSet/>
      <dgm:spPr/>
      <dgm:t>
        <a:bodyPr/>
        <a:lstStyle/>
        <a:p>
          <a:r>
            <a:rPr lang="en-US" dirty="0"/>
            <a:t>3D</a:t>
          </a:r>
        </a:p>
      </dgm:t>
    </dgm:pt>
    <dgm:pt modelId="{AC80F1E6-CB1E-4ABD-A6C8-14CAAB5DA475}" type="parTrans" cxnId="{338B837F-FB77-4AD6-8040-955CA3980779}">
      <dgm:prSet/>
      <dgm:spPr/>
      <dgm:t>
        <a:bodyPr/>
        <a:lstStyle/>
        <a:p>
          <a:endParaRPr lang="en-US"/>
        </a:p>
      </dgm:t>
    </dgm:pt>
    <dgm:pt modelId="{CE880497-A079-450C-AEE2-DFC3898D7D46}" type="sibTrans" cxnId="{338B837F-FB77-4AD6-8040-955CA3980779}">
      <dgm:prSet/>
      <dgm:spPr/>
      <dgm:t>
        <a:bodyPr/>
        <a:lstStyle/>
        <a:p>
          <a:endParaRPr lang="en-US"/>
        </a:p>
      </dgm:t>
    </dgm:pt>
    <dgm:pt modelId="{4CF3FF51-9EA2-41E3-B985-A45980B19DB2}">
      <dgm:prSet/>
      <dgm:spPr/>
      <dgm:t>
        <a:bodyPr/>
        <a:lstStyle/>
        <a:p>
          <a:r>
            <a:rPr lang="en-US" dirty="0"/>
            <a:t>Convert the maze generation script to 3D</a:t>
          </a:r>
        </a:p>
      </dgm:t>
    </dgm:pt>
    <dgm:pt modelId="{E291CEBE-6939-4097-9AD1-B2E8E5A98D38}" type="parTrans" cxnId="{D076D541-2429-43F6-8CFA-0A221DCCCB56}">
      <dgm:prSet/>
      <dgm:spPr/>
      <dgm:t>
        <a:bodyPr/>
        <a:lstStyle/>
        <a:p>
          <a:endParaRPr lang="en-US"/>
        </a:p>
      </dgm:t>
    </dgm:pt>
    <dgm:pt modelId="{5A193C07-4C84-4935-BAFC-7B9F845BCE9A}" type="sibTrans" cxnId="{D076D541-2429-43F6-8CFA-0A221DCCCB56}">
      <dgm:prSet/>
      <dgm:spPr/>
      <dgm:t>
        <a:bodyPr/>
        <a:lstStyle/>
        <a:p>
          <a:endParaRPr lang="en-US"/>
        </a:p>
      </dgm:t>
    </dgm:pt>
    <dgm:pt modelId="{0B3B8500-A394-468C-B580-62EC30474DCD}">
      <dgm:prSet/>
      <dgm:spPr/>
      <dgm:t>
        <a:bodyPr/>
        <a:lstStyle/>
        <a:p>
          <a:r>
            <a:rPr lang="en-US" dirty="0"/>
            <a:t>Halfway</a:t>
          </a:r>
        </a:p>
      </dgm:t>
    </dgm:pt>
    <dgm:pt modelId="{DE2AD4B7-DE0F-4DBA-808C-E265DAF8877B}" type="parTrans" cxnId="{E361C0B3-DE8F-48DD-880C-C75CD4BF1809}">
      <dgm:prSet/>
      <dgm:spPr/>
      <dgm:t>
        <a:bodyPr/>
        <a:lstStyle/>
        <a:p>
          <a:endParaRPr lang="en-US"/>
        </a:p>
      </dgm:t>
    </dgm:pt>
    <dgm:pt modelId="{6DC47891-BE39-4FB4-AA4B-D8813B78972B}" type="sibTrans" cxnId="{E361C0B3-DE8F-48DD-880C-C75CD4BF1809}">
      <dgm:prSet/>
      <dgm:spPr/>
      <dgm:t>
        <a:bodyPr/>
        <a:lstStyle/>
        <a:p>
          <a:endParaRPr lang="en-US"/>
        </a:p>
      </dgm:t>
    </dgm:pt>
    <dgm:pt modelId="{9BE8BDBE-8BCB-4ACA-95BD-2798069089D3}">
      <dgm:prSet/>
      <dgm:spPr/>
      <dgm:t>
        <a:bodyPr/>
        <a:lstStyle/>
        <a:p>
          <a:r>
            <a:rPr lang="en-US" dirty="0"/>
            <a:t>Add multiple floor levels to the generation algorithm</a:t>
          </a:r>
        </a:p>
      </dgm:t>
    </dgm:pt>
    <dgm:pt modelId="{3E1C4242-E3B6-44E3-93C5-0542ED1DE32C}" type="parTrans" cxnId="{30260805-1701-458B-BA8C-65AA105926D0}">
      <dgm:prSet/>
      <dgm:spPr/>
      <dgm:t>
        <a:bodyPr/>
        <a:lstStyle/>
        <a:p>
          <a:endParaRPr lang="en-US"/>
        </a:p>
      </dgm:t>
    </dgm:pt>
    <dgm:pt modelId="{31662743-2575-4A00-A5FA-805A7290A6B3}" type="sibTrans" cxnId="{30260805-1701-458B-BA8C-65AA105926D0}">
      <dgm:prSet/>
      <dgm:spPr/>
      <dgm:t>
        <a:bodyPr/>
        <a:lstStyle/>
        <a:p>
          <a:endParaRPr lang="en-US"/>
        </a:p>
      </dgm:t>
    </dgm:pt>
    <dgm:pt modelId="{8316A4F5-2707-4C58-ABDF-2B3FC39A7AA0}">
      <dgm:prSet/>
      <dgm:spPr/>
      <dgm:t>
        <a:bodyPr/>
        <a:lstStyle/>
        <a:p>
          <a:r>
            <a:rPr lang="en-US" dirty="0"/>
            <a:t>Adding</a:t>
          </a:r>
          <a:r>
            <a:rPr lang="en-US" baseline="0" dirty="0"/>
            <a:t> VR</a:t>
          </a:r>
          <a:endParaRPr lang="en-US" dirty="0"/>
        </a:p>
      </dgm:t>
    </dgm:pt>
    <dgm:pt modelId="{BE1A9960-9B46-4BFD-89B7-787194187468}" type="parTrans" cxnId="{2F293D1A-2906-4018-98CB-62301779BB3A}">
      <dgm:prSet/>
      <dgm:spPr/>
      <dgm:t>
        <a:bodyPr/>
        <a:lstStyle/>
        <a:p>
          <a:endParaRPr lang="en-US"/>
        </a:p>
      </dgm:t>
    </dgm:pt>
    <dgm:pt modelId="{42BB60AE-A38B-4770-9628-90D4EAC444EA}" type="sibTrans" cxnId="{2F293D1A-2906-4018-98CB-62301779BB3A}">
      <dgm:prSet/>
      <dgm:spPr/>
      <dgm:t>
        <a:bodyPr/>
        <a:lstStyle/>
        <a:p>
          <a:endParaRPr lang="en-US"/>
        </a:p>
      </dgm:t>
    </dgm:pt>
    <dgm:pt modelId="{D1BE1FE7-3F9C-4917-930C-1B607873E217}">
      <dgm:prSet/>
      <dgm:spPr/>
      <dgm:t>
        <a:bodyPr/>
        <a:lstStyle/>
        <a:p>
          <a:r>
            <a:rPr lang="en-US" dirty="0"/>
            <a:t>Implement VR and controller support</a:t>
          </a:r>
        </a:p>
      </dgm:t>
    </dgm:pt>
    <dgm:pt modelId="{B34A94EB-CFBC-4174-8C57-63C783A6215B}" type="parTrans" cxnId="{E5FE727E-07E5-4A0F-BF2E-9321F9B89912}">
      <dgm:prSet/>
      <dgm:spPr/>
      <dgm:t>
        <a:bodyPr/>
        <a:lstStyle/>
        <a:p>
          <a:endParaRPr lang="en-US"/>
        </a:p>
      </dgm:t>
    </dgm:pt>
    <dgm:pt modelId="{A01A3301-7E54-428A-AA7A-52BFFCE19635}" type="sibTrans" cxnId="{E5FE727E-07E5-4A0F-BF2E-9321F9B89912}">
      <dgm:prSet/>
      <dgm:spPr/>
      <dgm:t>
        <a:bodyPr/>
        <a:lstStyle/>
        <a:p>
          <a:endParaRPr lang="en-US"/>
        </a:p>
      </dgm:t>
    </dgm:pt>
    <dgm:pt modelId="{1B187C51-CBD4-4575-8F6C-8548BDF0C200}">
      <dgm:prSet/>
      <dgm:spPr/>
      <dgm:t>
        <a:bodyPr/>
        <a:lstStyle/>
        <a:p>
          <a:r>
            <a:rPr lang="en-US" dirty="0"/>
            <a:t>Finishing</a:t>
          </a:r>
        </a:p>
      </dgm:t>
    </dgm:pt>
    <dgm:pt modelId="{CE800332-75CD-4A47-A5E0-E298D4BF6636}" type="parTrans" cxnId="{7D8C7DF1-B314-400B-94E4-62D055128021}">
      <dgm:prSet/>
      <dgm:spPr/>
      <dgm:t>
        <a:bodyPr/>
        <a:lstStyle/>
        <a:p>
          <a:endParaRPr lang="en-US"/>
        </a:p>
      </dgm:t>
    </dgm:pt>
    <dgm:pt modelId="{21B0B531-D84C-4702-B426-1438A80221C5}" type="sibTrans" cxnId="{7D8C7DF1-B314-400B-94E4-62D055128021}">
      <dgm:prSet/>
      <dgm:spPr/>
      <dgm:t>
        <a:bodyPr/>
        <a:lstStyle/>
        <a:p>
          <a:endParaRPr lang="en-US"/>
        </a:p>
      </dgm:t>
    </dgm:pt>
    <dgm:pt modelId="{C39662BA-0A74-4FF3-BA20-63AD4D6F87B8}">
      <dgm:prSet/>
      <dgm:spPr/>
      <dgm:t>
        <a:bodyPr/>
        <a:lstStyle/>
        <a:p>
          <a:r>
            <a:rPr lang="en-US" dirty="0"/>
            <a:t>Optimize, Optimize, Optimize</a:t>
          </a:r>
        </a:p>
      </dgm:t>
    </dgm:pt>
    <dgm:pt modelId="{590A485D-9CE1-409B-87ED-07329966909D}" type="parTrans" cxnId="{B6187F93-57DF-4C7F-A806-F6A82FCF87C1}">
      <dgm:prSet/>
      <dgm:spPr/>
      <dgm:t>
        <a:bodyPr/>
        <a:lstStyle/>
        <a:p>
          <a:endParaRPr lang="en-US"/>
        </a:p>
      </dgm:t>
    </dgm:pt>
    <dgm:pt modelId="{2945A5E5-BDE9-4214-80E2-3E2404BB4001}" type="sibTrans" cxnId="{B6187F93-57DF-4C7F-A806-F6A82FCF87C1}">
      <dgm:prSet/>
      <dgm:spPr/>
      <dgm:t>
        <a:bodyPr/>
        <a:lstStyle/>
        <a:p>
          <a:endParaRPr lang="en-US"/>
        </a:p>
      </dgm:t>
    </dgm:pt>
    <dgm:pt modelId="{D06D6089-49E2-447D-B576-2C3C2EA867CD}" type="pres">
      <dgm:prSet presAssocID="{4E9B306A-9AEE-4205-92DA-6E075E1DBED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8141C1-1878-4704-A435-588CC6F613FA}" type="pres">
      <dgm:prSet presAssocID="{E60642DF-1ADB-4BFB-82E2-C007F85BAA1C}" presName="root" presStyleCnt="0"/>
      <dgm:spPr/>
    </dgm:pt>
    <dgm:pt modelId="{342B492D-74A4-4DCF-BB04-66A552AC4EF9}" type="pres">
      <dgm:prSet presAssocID="{E60642DF-1ADB-4BFB-82E2-C007F85BAA1C}" presName="rootComposite" presStyleCnt="0"/>
      <dgm:spPr/>
    </dgm:pt>
    <dgm:pt modelId="{B9FA6F97-69CB-4441-BE68-47FC287FDDBD}" type="pres">
      <dgm:prSet presAssocID="{E60642DF-1ADB-4BFB-82E2-C007F85BAA1C}" presName="rootText" presStyleLbl="node1" presStyleIdx="0" presStyleCnt="5"/>
      <dgm:spPr/>
    </dgm:pt>
    <dgm:pt modelId="{2DB87130-72D7-4271-A957-C343E843E0B8}" type="pres">
      <dgm:prSet presAssocID="{E60642DF-1ADB-4BFB-82E2-C007F85BAA1C}" presName="rootConnector" presStyleLbl="node1" presStyleIdx="0" presStyleCnt="5"/>
      <dgm:spPr/>
    </dgm:pt>
    <dgm:pt modelId="{5FD12AA5-802E-4DF5-84E4-EFD534AEE015}" type="pres">
      <dgm:prSet presAssocID="{E60642DF-1ADB-4BFB-82E2-C007F85BAA1C}" presName="childShape" presStyleCnt="0"/>
      <dgm:spPr/>
    </dgm:pt>
    <dgm:pt modelId="{56EF00C7-FF64-4202-B598-EE02469EB995}" type="pres">
      <dgm:prSet presAssocID="{EA131861-E7C0-4E96-8EC6-BEAAB8791405}" presName="Name13" presStyleLbl="parChTrans1D2" presStyleIdx="0" presStyleCnt="5"/>
      <dgm:spPr/>
    </dgm:pt>
    <dgm:pt modelId="{277070D0-8FA3-426A-A8E4-63E7432E1E33}" type="pres">
      <dgm:prSet presAssocID="{2926D709-9707-45D0-8B2D-852FD67D59D2}" presName="childText" presStyleLbl="bgAcc1" presStyleIdx="0" presStyleCnt="5" custScaleX="125346" custScaleY="118475">
        <dgm:presLayoutVars>
          <dgm:bulletEnabled val="1"/>
        </dgm:presLayoutVars>
      </dgm:prSet>
      <dgm:spPr/>
    </dgm:pt>
    <dgm:pt modelId="{0705FA9D-9C2D-4749-997D-6BD4DEAA9AB1}" type="pres">
      <dgm:prSet presAssocID="{77FE95FB-7BFA-4A35-BC89-8A64D03D51F5}" presName="root" presStyleCnt="0"/>
      <dgm:spPr/>
    </dgm:pt>
    <dgm:pt modelId="{83263511-28E7-46BA-A1CB-77BFAEF0837A}" type="pres">
      <dgm:prSet presAssocID="{77FE95FB-7BFA-4A35-BC89-8A64D03D51F5}" presName="rootComposite" presStyleCnt="0"/>
      <dgm:spPr/>
    </dgm:pt>
    <dgm:pt modelId="{C985BBEC-8DC6-40D3-B983-1739DF0143F4}" type="pres">
      <dgm:prSet presAssocID="{77FE95FB-7BFA-4A35-BC89-8A64D03D51F5}" presName="rootText" presStyleLbl="node1" presStyleIdx="1" presStyleCnt="5"/>
      <dgm:spPr/>
    </dgm:pt>
    <dgm:pt modelId="{388B107E-8756-4394-9BCC-8E48DBA8D894}" type="pres">
      <dgm:prSet presAssocID="{77FE95FB-7BFA-4A35-BC89-8A64D03D51F5}" presName="rootConnector" presStyleLbl="node1" presStyleIdx="1" presStyleCnt="5"/>
      <dgm:spPr/>
    </dgm:pt>
    <dgm:pt modelId="{0254FF53-CE81-47D0-A2D1-DF16F7EC9DB4}" type="pres">
      <dgm:prSet presAssocID="{77FE95FB-7BFA-4A35-BC89-8A64D03D51F5}" presName="childShape" presStyleCnt="0"/>
      <dgm:spPr/>
    </dgm:pt>
    <dgm:pt modelId="{28503DD6-1D2B-4C42-8871-82EE7AEB79A3}" type="pres">
      <dgm:prSet presAssocID="{E291CEBE-6939-4097-9AD1-B2E8E5A98D38}" presName="Name13" presStyleLbl="parChTrans1D2" presStyleIdx="1" presStyleCnt="5"/>
      <dgm:spPr/>
    </dgm:pt>
    <dgm:pt modelId="{A5DC06D3-52A8-4FAC-B888-054B3D53CDE9}" type="pres">
      <dgm:prSet presAssocID="{4CF3FF51-9EA2-41E3-B985-A45980B19DB2}" presName="childText" presStyleLbl="bgAcc1" presStyleIdx="1" presStyleCnt="5" custScaleX="119040" custScaleY="113739">
        <dgm:presLayoutVars>
          <dgm:bulletEnabled val="1"/>
        </dgm:presLayoutVars>
      </dgm:prSet>
      <dgm:spPr/>
    </dgm:pt>
    <dgm:pt modelId="{B95942FE-94B7-43FE-976F-D09500CBD99C}" type="pres">
      <dgm:prSet presAssocID="{0B3B8500-A394-468C-B580-62EC30474DCD}" presName="root" presStyleCnt="0"/>
      <dgm:spPr/>
    </dgm:pt>
    <dgm:pt modelId="{8CDC400E-F692-412F-8456-27F00101EA8B}" type="pres">
      <dgm:prSet presAssocID="{0B3B8500-A394-468C-B580-62EC30474DCD}" presName="rootComposite" presStyleCnt="0"/>
      <dgm:spPr/>
    </dgm:pt>
    <dgm:pt modelId="{0E06E898-1EE1-4F08-ABE4-2570725DA749}" type="pres">
      <dgm:prSet presAssocID="{0B3B8500-A394-468C-B580-62EC30474DCD}" presName="rootText" presStyleLbl="node1" presStyleIdx="2" presStyleCnt="5"/>
      <dgm:spPr/>
    </dgm:pt>
    <dgm:pt modelId="{0CA886C5-83D4-4E01-B36A-51753569FA35}" type="pres">
      <dgm:prSet presAssocID="{0B3B8500-A394-468C-B580-62EC30474DCD}" presName="rootConnector" presStyleLbl="node1" presStyleIdx="2" presStyleCnt="5"/>
      <dgm:spPr/>
    </dgm:pt>
    <dgm:pt modelId="{93643F8A-5E43-406A-BF57-EB84AF2B4134}" type="pres">
      <dgm:prSet presAssocID="{0B3B8500-A394-468C-B580-62EC30474DCD}" presName="childShape" presStyleCnt="0"/>
      <dgm:spPr/>
    </dgm:pt>
    <dgm:pt modelId="{F9272ECC-9FB4-4709-949A-64A7243F0AAE}" type="pres">
      <dgm:prSet presAssocID="{3E1C4242-E3B6-44E3-93C5-0542ED1DE32C}" presName="Name13" presStyleLbl="parChTrans1D2" presStyleIdx="2" presStyleCnt="5"/>
      <dgm:spPr/>
    </dgm:pt>
    <dgm:pt modelId="{F5E25F83-33DC-4CE1-BD96-34D3D32916CD}" type="pres">
      <dgm:prSet presAssocID="{9BE8BDBE-8BCB-4ACA-95BD-2798069089D3}" presName="childText" presStyleLbl="bgAcc1" presStyleIdx="2" presStyleCnt="5" custScaleX="112387" custScaleY="113739">
        <dgm:presLayoutVars>
          <dgm:bulletEnabled val="1"/>
        </dgm:presLayoutVars>
      </dgm:prSet>
      <dgm:spPr/>
    </dgm:pt>
    <dgm:pt modelId="{2FB2AD2F-9559-4C71-971F-67E78EF609F1}" type="pres">
      <dgm:prSet presAssocID="{8316A4F5-2707-4C58-ABDF-2B3FC39A7AA0}" presName="root" presStyleCnt="0"/>
      <dgm:spPr/>
    </dgm:pt>
    <dgm:pt modelId="{2E2FCDCA-7246-4F0E-B98B-DFC4E8EB090E}" type="pres">
      <dgm:prSet presAssocID="{8316A4F5-2707-4C58-ABDF-2B3FC39A7AA0}" presName="rootComposite" presStyleCnt="0"/>
      <dgm:spPr/>
    </dgm:pt>
    <dgm:pt modelId="{57B5165D-C0D6-4604-B85B-3DDEEFCE24A0}" type="pres">
      <dgm:prSet presAssocID="{8316A4F5-2707-4C58-ABDF-2B3FC39A7AA0}" presName="rootText" presStyleLbl="node1" presStyleIdx="3" presStyleCnt="5"/>
      <dgm:spPr/>
    </dgm:pt>
    <dgm:pt modelId="{A1CFE95C-38CD-4D30-B47B-D7052260FE2D}" type="pres">
      <dgm:prSet presAssocID="{8316A4F5-2707-4C58-ABDF-2B3FC39A7AA0}" presName="rootConnector" presStyleLbl="node1" presStyleIdx="3" presStyleCnt="5"/>
      <dgm:spPr/>
    </dgm:pt>
    <dgm:pt modelId="{58279B56-448A-470E-AF12-BE8138AC38D1}" type="pres">
      <dgm:prSet presAssocID="{8316A4F5-2707-4C58-ABDF-2B3FC39A7AA0}" presName="childShape" presStyleCnt="0"/>
      <dgm:spPr/>
    </dgm:pt>
    <dgm:pt modelId="{817DEC66-11AA-43D8-9212-9EE304909FBC}" type="pres">
      <dgm:prSet presAssocID="{B34A94EB-CFBC-4174-8C57-63C783A6215B}" presName="Name13" presStyleLbl="parChTrans1D2" presStyleIdx="3" presStyleCnt="5"/>
      <dgm:spPr/>
    </dgm:pt>
    <dgm:pt modelId="{A337D61B-6869-4683-B4CC-2C8658A6E72B}" type="pres">
      <dgm:prSet presAssocID="{D1BE1FE7-3F9C-4917-930C-1B607873E217}" presName="childText" presStyleLbl="bgAcc1" presStyleIdx="3" presStyleCnt="5" custScaleX="105735" custScaleY="113739">
        <dgm:presLayoutVars>
          <dgm:bulletEnabled val="1"/>
        </dgm:presLayoutVars>
      </dgm:prSet>
      <dgm:spPr/>
    </dgm:pt>
    <dgm:pt modelId="{50E5769C-01B9-4277-AB69-4E840BE6EC53}" type="pres">
      <dgm:prSet presAssocID="{1B187C51-CBD4-4575-8F6C-8548BDF0C200}" presName="root" presStyleCnt="0"/>
      <dgm:spPr/>
    </dgm:pt>
    <dgm:pt modelId="{E24D1818-8CFF-4C7A-A551-05CDF5FF573D}" type="pres">
      <dgm:prSet presAssocID="{1B187C51-CBD4-4575-8F6C-8548BDF0C200}" presName="rootComposite" presStyleCnt="0"/>
      <dgm:spPr/>
    </dgm:pt>
    <dgm:pt modelId="{11DA4F4B-1C9F-4477-AAF3-CE67B8A121DC}" type="pres">
      <dgm:prSet presAssocID="{1B187C51-CBD4-4575-8F6C-8548BDF0C200}" presName="rootText" presStyleLbl="node1" presStyleIdx="4" presStyleCnt="5"/>
      <dgm:spPr/>
    </dgm:pt>
    <dgm:pt modelId="{C6F81A76-1CA3-4CF8-A5E8-12147E5FCA03}" type="pres">
      <dgm:prSet presAssocID="{1B187C51-CBD4-4575-8F6C-8548BDF0C200}" presName="rootConnector" presStyleLbl="node1" presStyleIdx="4" presStyleCnt="5"/>
      <dgm:spPr/>
    </dgm:pt>
    <dgm:pt modelId="{D0A9D133-E5EF-4BAD-AE29-0EEE94238E62}" type="pres">
      <dgm:prSet presAssocID="{1B187C51-CBD4-4575-8F6C-8548BDF0C200}" presName="childShape" presStyleCnt="0"/>
      <dgm:spPr/>
    </dgm:pt>
    <dgm:pt modelId="{4C35DFC4-E98A-4B2B-8226-C050BE4D6268}" type="pres">
      <dgm:prSet presAssocID="{590A485D-9CE1-409B-87ED-07329966909D}" presName="Name13" presStyleLbl="parChTrans1D2" presStyleIdx="4" presStyleCnt="5"/>
      <dgm:spPr/>
    </dgm:pt>
    <dgm:pt modelId="{9707EAF3-AB30-4782-8409-B10457E568E3}" type="pres">
      <dgm:prSet presAssocID="{C39662BA-0A74-4FF3-BA20-63AD4D6F87B8}" presName="childText" presStyleLbl="bgAcc1" presStyleIdx="4" presStyleCnt="5" custScaleX="113590" custScaleY="113739">
        <dgm:presLayoutVars>
          <dgm:bulletEnabled val="1"/>
        </dgm:presLayoutVars>
      </dgm:prSet>
      <dgm:spPr/>
    </dgm:pt>
  </dgm:ptLst>
  <dgm:cxnLst>
    <dgm:cxn modelId="{30260805-1701-458B-BA8C-65AA105926D0}" srcId="{0B3B8500-A394-468C-B580-62EC30474DCD}" destId="{9BE8BDBE-8BCB-4ACA-95BD-2798069089D3}" srcOrd="0" destOrd="0" parTransId="{3E1C4242-E3B6-44E3-93C5-0542ED1DE32C}" sibTransId="{31662743-2575-4A00-A5FA-805A7290A6B3}"/>
    <dgm:cxn modelId="{1F573818-8E23-4839-A8AC-6BB66E70A684}" type="presOf" srcId="{77FE95FB-7BFA-4A35-BC89-8A64D03D51F5}" destId="{C985BBEC-8DC6-40D3-B983-1739DF0143F4}" srcOrd="0" destOrd="0" presId="urn:microsoft.com/office/officeart/2005/8/layout/hierarchy3"/>
    <dgm:cxn modelId="{2F293D1A-2906-4018-98CB-62301779BB3A}" srcId="{4E9B306A-9AEE-4205-92DA-6E075E1DBEDF}" destId="{8316A4F5-2707-4C58-ABDF-2B3FC39A7AA0}" srcOrd="3" destOrd="0" parTransId="{BE1A9960-9B46-4BFD-89B7-787194187468}" sibTransId="{42BB60AE-A38B-4770-9628-90D4EAC444EA}"/>
    <dgm:cxn modelId="{5FC7D223-7628-47D4-A329-82541ABC6A59}" type="presOf" srcId="{0B3B8500-A394-468C-B580-62EC30474DCD}" destId="{0E06E898-1EE1-4F08-ABE4-2570725DA749}" srcOrd="0" destOrd="0" presId="urn:microsoft.com/office/officeart/2005/8/layout/hierarchy3"/>
    <dgm:cxn modelId="{D076D541-2429-43F6-8CFA-0A221DCCCB56}" srcId="{77FE95FB-7BFA-4A35-BC89-8A64D03D51F5}" destId="{4CF3FF51-9EA2-41E3-B985-A45980B19DB2}" srcOrd="0" destOrd="0" parTransId="{E291CEBE-6939-4097-9AD1-B2E8E5A98D38}" sibTransId="{5A193C07-4C84-4935-BAFC-7B9F845BCE9A}"/>
    <dgm:cxn modelId="{1E614262-A0CB-4AA4-920A-1F19A2621C38}" type="presOf" srcId="{590A485D-9CE1-409B-87ED-07329966909D}" destId="{4C35DFC4-E98A-4B2B-8226-C050BE4D6268}" srcOrd="0" destOrd="0" presId="urn:microsoft.com/office/officeart/2005/8/layout/hierarchy3"/>
    <dgm:cxn modelId="{2E73EA63-2152-498B-A8BB-72A555F20061}" type="presOf" srcId="{4CF3FF51-9EA2-41E3-B985-A45980B19DB2}" destId="{A5DC06D3-52A8-4FAC-B888-054B3D53CDE9}" srcOrd="0" destOrd="0" presId="urn:microsoft.com/office/officeart/2005/8/layout/hierarchy3"/>
    <dgm:cxn modelId="{738A0B47-25CD-4FFA-AF15-73F7EEB50A80}" srcId="{E60642DF-1ADB-4BFB-82E2-C007F85BAA1C}" destId="{2926D709-9707-45D0-8B2D-852FD67D59D2}" srcOrd="0" destOrd="0" parTransId="{EA131861-E7C0-4E96-8EC6-BEAAB8791405}" sibTransId="{6A172FED-32DD-466C-B03F-2D727FB315A5}"/>
    <dgm:cxn modelId="{03E8426F-5E2A-49A4-B61C-79CFC1FE339A}" type="presOf" srcId="{E60642DF-1ADB-4BFB-82E2-C007F85BAA1C}" destId="{2DB87130-72D7-4271-A957-C343E843E0B8}" srcOrd="1" destOrd="0" presId="urn:microsoft.com/office/officeart/2005/8/layout/hierarchy3"/>
    <dgm:cxn modelId="{1CC2B56F-C4B5-4095-B7AC-A691CDFFA680}" srcId="{4E9B306A-9AEE-4205-92DA-6E075E1DBEDF}" destId="{E60642DF-1ADB-4BFB-82E2-C007F85BAA1C}" srcOrd="0" destOrd="0" parTransId="{1AC81AD2-77E5-41CC-9CCA-1EF8837995F6}" sibTransId="{608B1228-DBDE-4FC3-8013-73C8F55FB20C}"/>
    <dgm:cxn modelId="{D89B5650-99CC-4F71-BDEE-F4A9B9E543DF}" type="presOf" srcId="{D1BE1FE7-3F9C-4917-930C-1B607873E217}" destId="{A337D61B-6869-4683-B4CC-2C8658A6E72B}" srcOrd="0" destOrd="0" presId="urn:microsoft.com/office/officeart/2005/8/layout/hierarchy3"/>
    <dgm:cxn modelId="{E5FE727E-07E5-4A0F-BF2E-9321F9B89912}" srcId="{8316A4F5-2707-4C58-ABDF-2B3FC39A7AA0}" destId="{D1BE1FE7-3F9C-4917-930C-1B607873E217}" srcOrd="0" destOrd="0" parTransId="{B34A94EB-CFBC-4174-8C57-63C783A6215B}" sibTransId="{A01A3301-7E54-428A-AA7A-52BFFCE19635}"/>
    <dgm:cxn modelId="{338B837F-FB77-4AD6-8040-955CA3980779}" srcId="{4E9B306A-9AEE-4205-92DA-6E075E1DBEDF}" destId="{77FE95FB-7BFA-4A35-BC89-8A64D03D51F5}" srcOrd="1" destOrd="0" parTransId="{AC80F1E6-CB1E-4ABD-A6C8-14CAAB5DA475}" sibTransId="{CE880497-A079-450C-AEE2-DFC3898D7D46}"/>
    <dgm:cxn modelId="{B2E48B85-049D-4A95-96DF-7D17827528B7}" type="presOf" srcId="{8316A4F5-2707-4C58-ABDF-2B3FC39A7AA0}" destId="{57B5165D-C0D6-4604-B85B-3DDEEFCE24A0}" srcOrd="0" destOrd="0" presId="urn:microsoft.com/office/officeart/2005/8/layout/hierarchy3"/>
    <dgm:cxn modelId="{95BFAB8E-EAA8-4B7C-87F7-4FC3345FE49C}" type="presOf" srcId="{3E1C4242-E3B6-44E3-93C5-0542ED1DE32C}" destId="{F9272ECC-9FB4-4709-949A-64A7243F0AAE}" srcOrd="0" destOrd="0" presId="urn:microsoft.com/office/officeart/2005/8/layout/hierarchy3"/>
    <dgm:cxn modelId="{B6187F93-57DF-4C7F-A806-F6A82FCF87C1}" srcId="{1B187C51-CBD4-4575-8F6C-8548BDF0C200}" destId="{C39662BA-0A74-4FF3-BA20-63AD4D6F87B8}" srcOrd="0" destOrd="0" parTransId="{590A485D-9CE1-409B-87ED-07329966909D}" sibTransId="{2945A5E5-BDE9-4214-80E2-3E2404BB4001}"/>
    <dgm:cxn modelId="{ECB7E2AA-1DA6-469C-824D-2283B0BDEF87}" type="presOf" srcId="{2926D709-9707-45D0-8B2D-852FD67D59D2}" destId="{277070D0-8FA3-426A-A8E4-63E7432E1E33}" srcOrd="0" destOrd="0" presId="urn:microsoft.com/office/officeart/2005/8/layout/hierarchy3"/>
    <dgm:cxn modelId="{E038B5AE-09B5-4155-8431-E49B96ACE871}" type="presOf" srcId="{1B187C51-CBD4-4575-8F6C-8548BDF0C200}" destId="{C6F81A76-1CA3-4CF8-A5E8-12147E5FCA03}" srcOrd="1" destOrd="0" presId="urn:microsoft.com/office/officeart/2005/8/layout/hierarchy3"/>
    <dgm:cxn modelId="{E361C0B3-DE8F-48DD-880C-C75CD4BF1809}" srcId="{4E9B306A-9AEE-4205-92DA-6E075E1DBEDF}" destId="{0B3B8500-A394-468C-B580-62EC30474DCD}" srcOrd="2" destOrd="0" parTransId="{DE2AD4B7-DE0F-4DBA-808C-E265DAF8877B}" sibTransId="{6DC47891-BE39-4FB4-AA4B-D8813B78972B}"/>
    <dgm:cxn modelId="{BB6005C0-62D4-4978-8E8A-AF1CBD64321D}" type="presOf" srcId="{77FE95FB-7BFA-4A35-BC89-8A64D03D51F5}" destId="{388B107E-8756-4394-9BCC-8E48DBA8D894}" srcOrd="1" destOrd="0" presId="urn:microsoft.com/office/officeart/2005/8/layout/hierarchy3"/>
    <dgm:cxn modelId="{13F7BAC9-417B-4218-89B2-04A0BD40F3C5}" type="presOf" srcId="{9BE8BDBE-8BCB-4ACA-95BD-2798069089D3}" destId="{F5E25F83-33DC-4CE1-BD96-34D3D32916CD}" srcOrd="0" destOrd="0" presId="urn:microsoft.com/office/officeart/2005/8/layout/hierarchy3"/>
    <dgm:cxn modelId="{449D5AD7-98BD-4F9E-A5A1-BDE624272E33}" type="presOf" srcId="{B34A94EB-CFBC-4174-8C57-63C783A6215B}" destId="{817DEC66-11AA-43D8-9212-9EE304909FBC}" srcOrd="0" destOrd="0" presId="urn:microsoft.com/office/officeart/2005/8/layout/hierarchy3"/>
    <dgm:cxn modelId="{506456DC-F062-477A-9E32-E5E74FBE5112}" type="presOf" srcId="{EA131861-E7C0-4E96-8EC6-BEAAB8791405}" destId="{56EF00C7-FF64-4202-B598-EE02469EB995}" srcOrd="0" destOrd="0" presId="urn:microsoft.com/office/officeart/2005/8/layout/hierarchy3"/>
    <dgm:cxn modelId="{34830BDE-CBA4-4023-AAAF-F6C5E9D5B837}" type="presOf" srcId="{E291CEBE-6939-4097-9AD1-B2E8E5A98D38}" destId="{28503DD6-1D2B-4C42-8871-82EE7AEB79A3}" srcOrd="0" destOrd="0" presId="urn:microsoft.com/office/officeart/2005/8/layout/hierarchy3"/>
    <dgm:cxn modelId="{734473DE-E66D-4E7F-AA0A-C3A2FCF50066}" type="presOf" srcId="{4E9B306A-9AEE-4205-92DA-6E075E1DBEDF}" destId="{D06D6089-49E2-447D-B576-2C3C2EA867CD}" srcOrd="0" destOrd="0" presId="urn:microsoft.com/office/officeart/2005/8/layout/hierarchy3"/>
    <dgm:cxn modelId="{F316DBE3-B688-483E-8BF6-A0D8F20AE4C2}" type="presOf" srcId="{E60642DF-1ADB-4BFB-82E2-C007F85BAA1C}" destId="{B9FA6F97-69CB-4441-BE68-47FC287FDDBD}" srcOrd="0" destOrd="0" presId="urn:microsoft.com/office/officeart/2005/8/layout/hierarchy3"/>
    <dgm:cxn modelId="{AD56B2E6-4A68-4ECC-B337-66FF531984A8}" type="presOf" srcId="{C39662BA-0A74-4FF3-BA20-63AD4D6F87B8}" destId="{9707EAF3-AB30-4782-8409-B10457E568E3}" srcOrd="0" destOrd="0" presId="urn:microsoft.com/office/officeart/2005/8/layout/hierarchy3"/>
    <dgm:cxn modelId="{4DB47DE7-D3BC-4B2D-B7E8-60D33A92F5D8}" type="presOf" srcId="{8316A4F5-2707-4C58-ABDF-2B3FC39A7AA0}" destId="{A1CFE95C-38CD-4D30-B47B-D7052260FE2D}" srcOrd="1" destOrd="0" presId="urn:microsoft.com/office/officeart/2005/8/layout/hierarchy3"/>
    <dgm:cxn modelId="{7D8C7DF1-B314-400B-94E4-62D055128021}" srcId="{4E9B306A-9AEE-4205-92DA-6E075E1DBEDF}" destId="{1B187C51-CBD4-4575-8F6C-8548BDF0C200}" srcOrd="4" destOrd="0" parTransId="{CE800332-75CD-4A47-A5E0-E298D4BF6636}" sibTransId="{21B0B531-D84C-4702-B426-1438A80221C5}"/>
    <dgm:cxn modelId="{FE6DEFF9-8B84-4218-BDD2-2859C7C1014F}" type="presOf" srcId="{0B3B8500-A394-468C-B580-62EC30474DCD}" destId="{0CA886C5-83D4-4E01-B36A-51753569FA35}" srcOrd="1" destOrd="0" presId="urn:microsoft.com/office/officeart/2005/8/layout/hierarchy3"/>
    <dgm:cxn modelId="{F0C66CFC-BBAB-4139-AAC5-8C01B79755C0}" type="presOf" srcId="{1B187C51-CBD4-4575-8F6C-8548BDF0C200}" destId="{11DA4F4B-1C9F-4477-AAF3-CE67B8A121DC}" srcOrd="0" destOrd="0" presId="urn:microsoft.com/office/officeart/2005/8/layout/hierarchy3"/>
    <dgm:cxn modelId="{305EAD89-B711-4E81-9F54-BD32FFD8C48B}" type="presParOf" srcId="{D06D6089-49E2-447D-B576-2C3C2EA867CD}" destId="{208141C1-1878-4704-A435-588CC6F613FA}" srcOrd="0" destOrd="0" presId="urn:microsoft.com/office/officeart/2005/8/layout/hierarchy3"/>
    <dgm:cxn modelId="{34BB1EE4-0642-4EAB-949A-B64A4B8A5B0E}" type="presParOf" srcId="{208141C1-1878-4704-A435-588CC6F613FA}" destId="{342B492D-74A4-4DCF-BB04-66A552AC4EF9}" srcOrd="0" destOrd="0" presId="urn:microsoft.com/office/officeart/2005/8/layout/hierarchy3"/>
    <dgm:cxn modelId="{8BA54035-4A06-4AA0-B166-4FA7F1C8CEB0}" type="presParOf" srcId="{342B492D-74A4-4DCF-BB04-66A552AC4EF9}" destId="{B9FA6F97-69CB-4441-BE68-47FC287FDDBD}" srcOrd="0" destOrd="0" presId="urn:microsoft.com/office/officeart/2005/8/layout/hierarchy3"/>
    <dgm:cxn modelId="{21885C7C-3C1D-4CF4-B939-5312956DF81F}" type="presParOf" srcId="{342B492D-74A4-4DCF-BB04-66A552AC4EF9}" destId="{2DB87130-72D7-4271-A957-C343E843E0B8}" srcOrd="1" destOrd="0" presId="urn:microsoft.com/office/officeart/2005/8/layout/hierarchy3"/>
    <dgm:cxn modelId="{83BDEA12-D089-43DA-BFDD-30454CB5AB91}" type="presParOf" srcId="{208141C1-1878-4704-A435-588CC6F613FA}" destId="{5FD12AA5-802E-4DF5-84E4-EFD534AEE015}" srcOrd="1" destOrd="0" presId="urn:microsoft.com/office/officeart/2005/8/layout/hierarchy3"/>
    <dgm:cxn modelId="{32CC5E14-65B9-40AA-A219-6DD10A7405C1}" type="presParOf" srcId="{5FD12AA5-802E-4DF5-84E4-EFD534AEE015}" destId="{56EF00C7-FF64-4202-B598-EE02469EB995}" srcOrd="0" destOrd="0" presId="urn:microsoft.com/office/officeart/2005/8/layout/hierarchy3"/>
    <dgm:cxn modelId="{24387775-39B3-491F-AD1F-F24A8730D4AF}" type="presParOf" srcId="{5FD12AA5-802E-4DF5-84E4-EFD534AEE015}" destId="{277070D0-8FA3-426A-A8E4-63E7432E1E33}" srcOrd="1" destOrd="0" presId="urn:microsoft.com/office/officeart/2005/8/layout/hierarchy3"/>
    <dgm:cxn modelId="{1715BD02-53E9-42F3-854B-0EF10165A537}" type="presParOf" srcId="{D06D6089-49E2-447D-B576-2C3C2EA867CD}" destId="{0705FA9D-9C2D-4749-997D-6BD4DEAA9AB1}" srcOrd="1" destOrd="0" presId="urn:microsoft.com/office/officeart/2005/8/layout/hierarchy3"/>
    <dgm:cxn modelId="{0263FBE7-C348-4248-B0FF-8069E3182CD1}" type="presParOf" srcId="{0705FA9D-9C2D-4749-997D-6BD4DEAA9AB1}" destId="{83263511-28E7-46BA-A1CB-77BFAEF0837A}" srcOrd="0" destOrd="0" presId="urn:microsoft.com/office/officeart/2005/8/layout/hierarchy3"/>
    <dgm:cxn modelId="{3D687EF2-F45A-4A93-893D-72267A35B32E}" type="presParOf" srcId="{83263511-28E7-46BA-A1CB-77BFAEF0837A}" destId="{C985BBEC-8DC6-40D3-B983-1739DF0143F4}" srcOrd="0" destOrd="0" presId="urn:microsoft.com/office/officeart/2005/8/layout/hierarchy3"/>
    <dgm:cxn modelId="{3F335EF2-78AF-4412-948A-7456DE9E7E97}" type="presParOf" srcId="{83263511-28E7-46BA-A1CB-77BFAEF0837A}" destId="{388B107E-8756-4394-9BCC-8E48DBA8D894}" srcOrd="1" destOrd="0" presId="urn:microsoft.com/office/officeart/2005/8/layout/hierarchy3"/>
    <dgm:cxn modelId="{8E065EB0-EB76-4BD5-82A0-5DCEBDF49793}" type="presParOf" srcId="{0705FA9D-9C2D-4749-997D-6BD4DEAA9AB1}" destId="{0254FF53-CE81-47D0-A2D1-DF16F7EC9DB4}" srcOrd="1" destOrd="0" presId="urn:microsoft.com/office/officeart/2005/8/layout/hierarchy3"/>
    <dgm:cxn modelId="{AD78C31F-F85B-4CAA-9B2C-C4F1DBCA2799}" type="presParOf" srcId="{0254FF53-CE81-47D0-A2D1-DF16F7EC9DB4}" destId="{28503DD6-1D2B-4C42-8871-82EE7AEB79A3}" srcOrd="0" destOrd="0" presId="urn:microsoft.com/office/officeart/2005/8/layout/hierarchy3"/>
    <dgm:cxn modelId="{25ED3257-508C-4FFB-9111-4492C6357360}" type="presParOf" srcId="{0254FF53-CE81-47D0-A2D1-DF16F7EC9DB4}" destId="{A5DC06D3-52A8-4FAC-B888-054B3D53CDE9}" srcOrd="1" destOrd="0" presId="urn:microsoft.com/office/officeart/2005/8/layout/hierarchy3"/>
    <dgm:cxn modelId="{EC13A43E-7C7F-403C-AF36-CB753DF0FC8A}" type="presParOf" srcId="{D06D6089-49E2-447D-B576-2C3C2EA867CD}" destId="{B95942FE-94B7-43FE-976F-D09500CBD99C}" srcOrd="2" destOrd="0" presId="urn:microsoft.com/office/officeart/2005/8/layout/hierarchy3"/>
    <dgm:cxn modelId="{83A63E35-B7FA-43B5-9EFE-A7B63F5A76FB}" type="presParOf" srcId="{B95942FE-94B7-43FE-976F-D09500CBD99C}" destId="{8CDC400E-F692-412F-8456-27F00101EA8B}" srcOrd="0" destOrd="0" presId="urn:microsoft.com/office/officeart/2005/8/layout/hierarchy3"/>
    <dgm:cxn modelId="{FEF93B1E-DEAB-457E-BA96-86E0B906DBD4}" type="presParOf" srcId="{8CDC400E-F692-412F-8456-27F00101EA8B}" destId="{0E06E898-1EE1-4F08-ABE4-2570725DA749}" srcOrd="0" destOrd="0" presId="urn:microsoft.com/office/officeart/2005/8/layout/hierarchy3"/>
    <dgm:cxn modelId="{42041C42-564E-4B8B-9A72-A7B5010B5343}" type="presParOf" srcId="{8CDC400E-F692-412F-8456-27F00101EA8B}" destId="{0CA886C5-83D4-4E01-B36A-51753569FA35}" srcOrd="1" destOrd="0" presId="urn:microsoft.com/office/officeart/2005/8/layout/hierarchy3"/>
    <dgm:cxn modelId="{D21CBBDD-A547-4CB2-893C-BA9A64307965}" type="presParOf" srcId="{B95942FE-94B7-43FE-976F-D09500CBD99C}" destId="{93643F8A-5E43-406A-BF57-EB84AF2B4134}" srcOrd="1" destOrd="0" presId="urn:microsoft.com/office/officeart/2005/8/layout/hierarchy3"/>
    <dgm:cxn modelId="{2E18C37C-D4E1-45E6-BA65-EFF74EDF399A}" type="presParOf" srcId="{93643F8A-5E43-406A-BF57-EB84AF2B4134}" destId="{F9272ECC-9FB4-4709-949A-64A7243F0AAE}" srcOrd="0" destOrd="0" presId="urn:microsoft.com/office/officeart/2005/8/layout/hierarchy3"/>
    <dgm:cxn modelId="{3563E587-008F-4486-8299-5F5A04CE8697}" type="presParOf" srcId="{93643F8A-5E43-406A-BF57-EB84AF2B4134}" destId="{F5E25F83-33DC-4CE1-BD96-34D3D32916CD}" srcOrd="1" destOrd="0" presId="urn:microsoft.com/office/officeart/2005/8/layout/hierarchy3"/>
    <dgm:cxn modelId="{A3CC7521-48A4-47C8-AD32-33CDD3F22EE6}" type="presParOf" srcId="{D06D6089-49E2-447D-B576-2C3C2EA867CD}" destId="{2FB2AD2F-9559-4C71-971F-67E78EF609F1}" srcOrd="3" destOrd="0" presId="urn:microsoft.com/office/officeart/2005/8/layout/hierarchy3"/>
    <dgm:cxn modelId="{DD2A458E-AAF8-4E9C-884F-6854AC187361}" type="presParOf" srcId="{2FB2AD2F-9559-4C71-971F-67E78EF609F1}" destId="{2E2FCDCA-7246-4F0E-B98B-DFC4E8EB090E}" srcOrd="0" destOrd="0" presId="urn:microsoft.com/office/officeart/2005/8/layout/hierarchy3"/>
    <dgm:cxn modelId="{5F857103-225E-47D2-B3EE-C364412DC5E7}" type="presParOf" srcId="{2E2FCDCA-7246-4F0E-B98B-DFC4E8EB090E}" destId="{57B5165D-C0D6-4604-B85B-3DDEEFCE24A0}" srcOrd="0" destOrd="0" presId="urn:microsoft.com/office/officeart/2005/8/layout/hierarchy3"/>
    <dgm:cxn modelId="{55A601DD-8CCE-4422-9031-1F88CFB70E28}" type="presParOf" srcId="{2E2FCDCA-7246-4F0E-B98B-DFC4E8EB090E}" destId="{A1CFE95C-38CD-4D30-B47B-D7052260FE2D}" srcOrd="1" destOrd="0" presId="urn:microsoft.com/office/officeart/2005/8/layout/hierarchy3"/>
    <dgm:cxn modelId="{AF603F1A-7B5C-4D76-8AAD-C543EDCA36DF}" type="presParOf" srcId="{2FB2AD2F-9559-4C71-971F-67E78EF609F1}" destId="{58279B56-448A-470E-AF12-BE8138AC38D1}" srcOrd="1" destOrd="0" presId="urn:microsoft.com/office/officeart/2005/8/layout/hierarchy3"/>
    <dgm:cxn modelId="{CFBF9DF6-F754-4B21-8ED8-A6D751A9D889}" type="presParOf" srcId="{58279B56-448A-470E-AF12-BE8138AC38D1}" destId="{817DEC66-11AA-43D8-9212-9EE304909FBC}" srcOrd="0" destOrd="0" presId="urn:microsoft.com/office/officeart/2005/8/layout/hierarchy3"/>
    <dgm:cxn modelId="{F8FEBB3A-C33B-496D-9A5A-534511D6EBA1}" type="presParOf" srcId="{58279B56-448A-470E-AF12-BE8138AC38D1}" destId="{A337D61B-6869-4683-B4CC-2C8658A6E72B}" srcOrd="1" destOrd="0" presId="urn:microsoft.com/office/officeart/2005/8/layout/hierarchy3"/>
    <dgm:cxn modelId="{FE7294AA-29EF-4D65-BA4D-40D809EC488D}" type="presParOf" srcId="{D06D6089-49E2-447D-B576-2C3C2EA867CD}" destId="{50E5769C-01B9-4277-AB69-4E840BE6EC53}" srcOrd="4" destOrd="0" presId="urn:microsoft.com/office/officeart/2005/8/layout/hierarchy3"/>
    <dgm:cxn modelId="{902A3C67-C96C-42D1-B084-ABCDA074BD13}" type="presParOf" srcId="{50E5769C-01B9-4277-AB69-4E840BE6EC53}" destId="{E24D1818-8CFF-4C7A-A551-05CDF5FF573D}" srcOrd="0" destOrd="0" presId="urn:microsoft.com/office/officeart/2005/8/layout/hierarchy3"/>
    <dgm:cxn modelId="{C1483275-7CCB-40BC-99F1-4B7059F27F09}" type="presParOf" srcId="{E24D1818-8CFF-4C7A-A551-05CDF5FF573D}" destId="{11DA4F4B-1C9F-4477-AAF3-CE67B8A121DC}" srcOrd="0" destOrd="0" presId="urn:microsoft.com/office/officeart/2005/8/layout/hierarchy3"/>
    <dgm:cxn modelId="{3A7B8243-56A1-4E96-A227-A3B8408C6194}" type="presParOf" srcId="{E24D1818-8CFF-4C7A-A551-05CDF5FF573D}" destId="{C6F81A76-1CA3-4CF8-A5E8-12147E5FCA03}" srcOrd="1" destOrd="0" presId="urn:microsoft.com/office/officeart/2005/8/layout/hierarchy3"/>
    <dgm:cxn modelId="{B0457A42-16FA-47F9-8804-029B0E7B9539}" type="presParOf" srcId="{50E5769C-01B9-4277-AB69-4E840BE6EC53}" destId="{D0A9D133-E5EF-4BAD-AE29-0EEE94238E62}" srcOrd="1" destOrd="0" presId="urn:microsoft.com/office/officeart/2005/8/layout/hierarchy3"/>
    <dgm:cxn modelId="{BF8DFD32-D833-4216-A03B-8FA2B6B2FA32}" type="presParOf" srcId="{D0A9D133-E5EF-4BAD-AE29-0EEE94238E62}" destId="{4C35DFC4-E98A-4B2B-8226-C050BE4D6268}" srcOrd="0" destOrd="0" presId="urn:microsoft.com/office/officeart/2005/8/layout/hierarchy3"/>
    <dgm:cxn modelId="{15A2C783-D788-499C-8304-C9B9BD98BF73}" type="presParOf" srcId="{D0A9D133-E5EF-4BAD-AE29-0EEE94238E62}" destId="{9707EAF3-AB30-4782-8409-B10457E568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9B306A-9AEE-4205-92DA-6E075E1DBEDF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60642DF-1ADB-4BFB-82E2-C007F85BAA1C}">
      <dgm:prSet/>
      <dgm:spPr/>
      <dgm:t>
        <a:bodyPr/>
        <a:lstStyle/>
        <a:p>
          <a:r>
            <a:rPr lang="en-US" strike="sngStrike" baseline="0" dirty="0"/>
            <a:t>Finishing</a:t>
          </a:r>
          <a:r>
            <a:rPr lang="en-US" strike="noStrike" baseline="0" dirty="0"/>
            <a:t>   Beginning</a:t>
          </a:r>
        </a:p>
      </dgm:t>
    </dgm:pt>
    <dgm:pt modelId="{1AC81AD2-77E5-41CC-9CCA-1EF8837995F6}" type="parTrans" cxnId="{1CC2B56F-C4B5-4095-B7AC-A691CDFFA680}">
      <dgm:prSet/>
      <dgm:spPr/>
      <dgm:t>
        <a:bodyPr/>
        <a:lstStyle/>
        <a:p>
          <a:endParaRPr lang="en-US"/>
        </a:p>
      </dgm:t>
    </dgm:pt>
    <dgm:pt modelId="{608B1228-DBDE-4FC3-8013-73C8F55FB20C}" type="sibTrans" cxnId="{1CC2B56F-C4B5-4095-B7AC-A691CDFFA680}">
      <dgm:prSet/>
      <dgm:spPr/>
      <dgm:t>
        <a:bodyPr/>
        <a:lstStyle/>
        <a:p>
          <a:endParaRPr lang="en-US"/>
        </a:p>
      </dgm:t>
    </dgm:pt>
    <dgm:pt modelId="{2926D709-9707-45D0-8B2D-852FD67D59D2}">
      <dgm:prSet/>
      <dgm:spPr/>
      <dgm:t>
        <a:bodyPr/>
        <a:lstStyle/>
        <a:p>
          <a:r>
            <a:rPr lang="en-US" dirty="0"/>
            <a:t>Optimize</a:t>
          </a:r>
        </a:p>
      </dgm:t>
    </dgm:pt>
    <dgm:pt modelId="{EA131861-E7C0-4E96-8EC6-BEAAB8791405}" type="parTrans" cxnId="{738A0B47-25CD-4FFA-AF15-73F7EEB50A80}">
      <dgm:prSet/>
      <dgm:spPr/>
      <dgm:t>
        <a:bodyPr/>
        <a:lstStyle/>
        <a:p>
          <a:endParaRPr lang="en-US"/>
        </a:p>
      </dgm:t>
    </dgm:pt>
    <dgm:pt modelId="{6A172FED-32DD-466C-B03F-2D727FB315A5}" type="sibTrans" cxnId="{738A0B47-25CD-4FFA-AF15-73F7EEB50A80}">
      <dgm:prSet/>
      <dgm:spPr/>
      <dgm:t>
        <a:bodyPr/>
        <a:lstStyle/>
        <a:p>
          <a:endParaRPr lang="en-US"/>
        </a:p>
      </dgm:t>
    </dgm:pt>
    <dgm:pt modelId="{77FE95FB-7BFA-4A35-BC89-8A64D03D51F5}">
      <dgm:prSet/>
      <dgm:spPr/>
      <dgm:t>
        <a:bodyPr/>
        <a:lstStyle/>
        <a:p>
          <a:r>
            <a:rPr lang="en-US" dirty="0"/>
            <a:t>Start Noise Generation</a:t>
          </a:r>
        </a:p>
      </dgm:t>
    </dgm:pt>
    <dgm:pt modelId="{AC80F1E6-CB1E-4ABD-A6C8-14CAAB5DA475}" type="parTrans" cxnId="{338B837F-FB77-4AD6-8040-955CA3980779}">
      <dgm:prSet/>
      <dgm:spPr/>
      <dgm:t>
        <a:bodyPr/>
        <a:lstStyle/>
        <a:p>
          <a:endParaRPr lang="en-US"/>
        </a:p>
      </dgm:t>
    </dgm:pt>
    <dgm:pt modelId="{CE880497-A079-450C-AEE2-DFC3898D7D46}" type="sibTrans" cxnId="{338B837F-FB77-4AD6-8040-955CA3980779}">
      <dgm:prSet/>
      <dgm:spPr/>
      <dgm:t>
        <a:bodyPr/>
        <a:lstStyle/>
        <a:p>
          <a:endParaRPr lang="en-US"/>
        </a:p>
      </dgm:t>
    </dgm:pt>
    <dgm:pt modelId="{4CF3FF51-9EA2-41E3-B985-A45980B19DB2}">
      <dgm:prSet/>
      <dgm:spPr/>
      <dgm:t>
        <a:bodyPr/>
        <a:lstStyle/>
        <a:p>
          <a:r>
            <a:rPr lang="en-US" dirty="0"/>
            <a:t>Create a Perlin Noise Algorithm that is able to generate naturalistic caves</a:t>
          </a:r>
        </a:p>
      </dgm:t>
    </dgm:pt>
    <dgm:pt modelId="{E291CEBE-6939-4097-9AD1-B2E8E5A98D38}" type="parTrans" cxnId="{D076D541-2429-43F6-8CFA-0A221DCCCB56}">
      <dgm:prSet/>
      <dgm:spPr/>
      <dgm:t>
        <a:bodyPr/>
        <a:lstStyle/>
        <a:p>
          <a:endParaRPr lang="en-US"/>
        </a:p>
      </dgm:t>
    </dgm:pt>
    <dgm:pt modelId="{5A193C07-4C84-4935-BAFC-7B9F845BCE9A}" type="sibTrans" cxnId="{D076D541-2429-43F6-8CFA-0A221DCCCB56}">
      <dgm:prSet/>
      <dgm:spPr/>
      <dgm:t>
        <a:bodyPr/>
        <a:lstStyle/>
        <a:p>
          <a:endParaRPr lang="en-US"/>
        </a:p>
      </dgm:t>
    </dgm:pt>
    <dgm:pt modelId="{0B3B8500-A394-468C-B580-62EC30474DCD}">
      <dgm:prSet/>
      <dgm:spPr/>
      <dgm:t>
        <a:bodyPr/>
        <a:lstStyle/>
        <a:p>
          <a:r>
            <a:rPr lang="en-US" dirty="0"/>
            <a:t>Finish Noise Generation</a:t>
          </a:r>
        </a:p>
      </dgm:t>
    </dgm:pt>
    <dgm:pt modelId="{DE2AD4B7-DE0F-4DBA-808C-E265DAF8877B}" type="parTrans" cxnId="{E361C0B3-DE8F-48DD-880C-C75CD4BF1809}">
      <dgm:prSet/>
      <dgm:spPr/>
      <dgm:t>
        <a:bodyPr/>
        <a:lstStyle/>
        <a:p>
          <a:endParaRPr lang="en-US"/>
        </a:p>
      </dgm:t>
    </dgm:pt>
    <dgm:pt modelId="{6DC47891-BE39-4FB4-AA4B-D8813B78972B}" type="sibTrans" cxnId="{E361C0B3-DE8F-48DD-880C-C75CD4BF1809}">
      <dgm:prSet/>
      <dgm:spPr/>
      <dgm:t>
        <a:bodyPr/>
        <a:lstStyle/>
        <a:p>
          <a:endParaRPr lang="en-US"/>
        </a:p>
      </dgm:t>
    </dgm:pt>
    <dgm:pt modelId="{9BE8BDBE-8BCB-4ACA-95BD-2798069089D3}">
      <dgm:prSet/>
      <dgm:spPr/>
      <dgm:t>
        <a:bodyPr/>
        <a:lstStyle/>
        <a:p>
          <a:r>
            <a:rPr lang="en-US" dirty="0"/>
            <a:t>Implement Perlin Worms so that it generates with simple cubes</a:t>
          </a:r>
        </a:p>
      </dgm:t>
    </dgm:pt>
    <dgm:pt modelId="{3E1C4242-E3B6-44E3-93C5-0542ED1DE32C}" type="parTrans" cxnId="{30260805-1701-458B-BA8C-65AA105926D0}">
      <dgm:prSet/>
      <dgm:spPr/>
      <dgm:t>
        <a:bodyPr/>
        <a:lstStyle/>
        <a:p>
          <a:endParaRPr lang="en-US"/>
        </a:p>
      </dgm:t>
    </dgm:pt>
    <dgm:pt modelId="{31662743-2575-4A00-A5FA-805A7290A6B3}" type="sibTrans" cxnId="{30260805-1701-458B-BA8C-65AA105926D0}">
      <dgm:prSet/>
      <dgm:spPr/>
      <dgm:t>
        <a:bodyPr/>
        <a:lstStyle/>
        <a:p>
          <a:endParaRPr lang="en-US"/>
        </a:p>
      </dgm:t>
    </dgm:pt>
    <dgm:pt modelId="{8316A4F5-2707-4C58-ABDF-2B3FC39A7AA0}">
      <dgm:prSet/>
      <dgm:spPr/>
      <dgm:t>
        <a:bodyPr/>
        <a:lstStyle/>
        <a:p>
          <a:r>
            <a:rPr lang="en-US" dirty="0"/>
            <a:t>Meshes</a:t>
          </a:r>
        </a:p>
      </dgm:t>
    </dgm:pt>
    <dgm:pt modelId="{BE1A9960-9B46-4BFD-89B7-787194187468}" type="parTrans" cxnId="{2F293D1A-2906-4018-98CB-62301779BB3A}">
      <dgm:prSet/>
      <dgm:spPr/>
      <dgm:t>
        <a:bodyPr/>
        <a:lstStyle/>
        <a:p>
          <a:endParaRPr lang="en-US"/>
        </a:p>
      </dgm:t>
    </dgm:pt>
    <dgm:pt modelId="{42BB60AE-A38B-4770-9628-90D4EAC444EA}" type="sibTrans" cxnId="{2F293D1A-2906-4018-98CB-62301779BB3A}">
      <dgm:prSet/>
      <dgm:spPr/>
      <dgm:t>
        <a:bodyPr/>
        <a:lstStyle/>
        <a:p>
          <a:endParaRPr lang="en-US"/>
        </a:p>
      </dgm:t>
    </dgm:pt>
    <dgm:pt modelId="{D1BE1FE7-3F9C-4917-930C-1B607873E217}">
      <dgm:prSet/>
      <dgm:spPr/>
      <dgm:t>
        <a:bodyPr/>
        <a:lstStyle/>
        <a:p>
          <a:r>
            <a:rPr lang="en-US" dirty="0"/>
            <a:t>Create Voxels so that meshes can be generated from the intersection of the cubes </a:t>
          </a:r>
        </a:p>
      </dgm:t>
    </dgm:pt>
    <dgm:pt modelId="{B34A94EB-CFBC-4174-8C57-63C783A6215B}" type="parTrans" cxnId="{E5FE727E-07E5-4A0F-BF2E-9321F9B89912}">
      <dgm:prSet/>
      <dgm:spPr/>
      <dgm:t>
        <a:bodyPr/>
        <a:lstStyle/>
        <a:p>
          <a:endParaRPr lang="en-US"/>
        </a:p>
      </dgm:t>
    </dgm:pt>
    <dgm:pt modelId="{A01A3301-7E54-428A-AA7A-52BFFCE19635}" type="sibTrans" cxnId="{E5FE727E-07E5-4A0F-BF2E-9321F9B89912}">
      <dgm:prSet/>
      <dgm:spPr/>
      <dgm:t>
        <a:bodyPr/>
        <a:lstStyle/>
        <a:p>
          <a:endParaRPr lang="en-US"/>
        </a:p>
      </dgm:t>
    </dgm:pt>
    <dgm:pt modelId="{1B187C51-CBD4-4575-8F6C-8548BDF0C200}">
      <dgm:prSet/>
      <dgm:spPr/>
      <dgm:t>
        <a:bodyPr/>
        <a:lstStyle/>
        <a:p>
          <a:r>
            <a:rPr lang="en-US" dirty="0"/>
            <a:t>Finishing For Real</a:t>
          </a:r>
        </a:p>
      </dgm:t>
    </dgm:pt>
    <dgm:pt modelId="{CE800332-75CD-4A47-A5E0-E298D4BF6636}" type="parTrans" cxnId="{7D8C7DF1-B314-400B-94E4-62D055128021}">
      <dgm:prSet/>
      <dgm:spPr/>
      <dgm:t>
        <a:bodyPr/>
        <a:lstStyle/>
        <a:p>
          <a:endParaRPr lang="en-US"/>
        </a:p>
      </dgm:t>
    </dgm:pt>
    <dgm:pt modelId="{21B0B531-D84C-4702-B426-1438A80221C5}" type="sibTrans" cxnId="{7D8C7DF1-B314-400B-94E4-62D055128021}">
      <dgm:prSet/>
      <dgm:spPr/>
      <dgm:t>
        <a:bodyPr/>
        <a:lstStyle/>
        <a:p>
          <a:endParaRPr lang="en-US"/>
        </a:p>
      </dgm:t>
    </dgm:pt>
    <dgm:pt modelId="{C39662BA-0A74-4FF3-BA20-63AD4D6F87B8}">
      <dgm:prSet/>
      <dgm:spPr/>
      <dgm:t>
        <a:bodyPr/>
        <a:lstStyle/>
        <a:p>
          <a:r>
            <a:rPr lang="en-US"/>
            <a:t>Optimize, Optimize, Optimize</a:t>
          </a:r>
        </a:p>
      </dgm:t>
    </dgm:pt>
    <dgm:pt modelId="{590A485D-9CE1-409B-87ED-07329966909D}" type="parTrans" cxnId="{B6187F93-57DF-4C7F-A806-F6A82FCF87C1}">
      <dgm:prSet/>
      <dgm:spPr/>
      <dgm:t>
        <a:bodyPr/>
        <a:lstStyle/>
        <a:p>
          <a:endParaRPr lang="en-US"/>
        </a:p>
      </dgm:t>
    </dgm:pt>
    <dgm:pt modelId="{2945A5E5-BDE9-4214-80E2-3E2404BB4001}" type="sibTrans" cxnId="{B6187F93-57DF-4C7F-A806-F6A82FCF87C1}">
      <dgm:prSet/>
      <dgm:spPr/>
      <dgm:t>
        <a:bodyPr/>
        <a:lstStyle/>
        <a:p>
          <a:endParaRPr lang="en-US"/>
        </a:p>
      </dgm:t>
    </dgm:pt>
    <dgm:pt modelId="{6176EB0C-FED2-4059-BE07-CF550CF31E5D}" type="pres">
      <dgm:prSet presAssocID="{4E9B306A-9AEE-4205-92DA-6E075E1DBEDF}" presName="vert0" presStyleCnt="0">
        <dgm:presLayoutVars>
          <dgm:dir/>
          <dgm:animOne val="branch"/>
          <dgm:animLvl val="lvl"/>
        </dgm:presLayoutVars>
      </dgm:prSet>
      <dgm:spPr/>
    </dgm:pt>
    <dgm:pt modelId="{AC4848B2-3419-4650-8D63-0F093000A525}" type="pres">
      <dgm:prSet presAssocID="{E60642DF-1ADB-4BFB-82E2-C007F85BAA1C}" presName="thickLine" presStyleLbl="alignNode1" presStyleIdx="0" presStyleCnt="5"/>
      <dgm:spPr/>
    </dgm:pt>
    <dgm:pt modelId="{2243BE4F-F5D6-4295-B3D7-F4EBFA583FB0}" type="pres">
      <dgm:prSet presAssocID="{E60642DF-1ADB-4BFB-82E2-C007F85BAA1C}" presName="horz1" presStyleCnt="0"/>
      <dgm:spPr/>
    </dgm:pt>
    <dgm:pt modelId="{F1778410-4825-409F-BFE8-5CD058A07A42}" type="pres">
      <dgm:prSet presAssocID="{E60642DF-1ADB-4BFB-82E2-C007F85BAA1C}" presName="tx1" presStyleLbl="revTx" presStyleIdx="0" presStyleCnt="10"/>
      <dgm:spPr/>
    </dgm:pt>
    <dgm:pt modelId="{E3FB4204-E1B7-4BDB-9270-9CC1A76388D9}" type="pres">
      <dgm:prSet presAssocID="{E60642DF-1ADB-4BFB-82E2-C007F85BAA1C}" presName="vert1" presStyleCnt="0"/>
      <dgm:spPr/>
    </dgm:pt>
    <dgm:pt modelId="{5596D3AD-4297-4E28-8F00-5BDBB22F3E26}" type="pres">
      <dgm:prSet presAssocID="{2926D709-9707-45D0-8B2D-852FD67D59D2}" presName="vertSpace2a" presStyleCnt="0"/>
      <dgm:spPr/>
    </dgm:pt>
    <dgm:pt modelId="{0B57C35F-31BA-4129-BD3E-EB7393246695}" type="pres">
      <dgm:prSet presAssocID="{2926D709-9707-45D0-8B2D-852FD67D59D2}" presName="horz2" presStyleCnt="0"/>
      <dgm:spPr/>
    </dgm:pt>
    <dgm:pt modelId="{1EDBF580-3EC8-4765-9D4E-0175FA48F44B}" type="pres">
      <dgm:prSet presAssocID="{2926D709-9707-45D0-8B2D-852FD67D59D2}" presName="horzSpace2" presStyleCnt="0"/>
      <dgm:spPr/>
    </dgm:pt>
    <dgm:pt modelId="{C89844B4-E9E8-4B20-8B50-183DE321CDA8}" type="pres">
      <dgm:prSet presAssocID="{2926D709-9707-45D0-8B2D-852FD67D59D2}" presName="tx2" presStyleLbl="revTx" presStyleIdx="1" presStyleCnt="10"/>
      <dgm:spPr/>
    </dgm:pt>
    <dgm:pt modelId="{491F1B69-2EAB-4F6B-9DFD-0BC0E6489CDB}" type="pres">
      <dgm:prSet presAssocID="{2926D709-9707-45D0-8B2D-852FD67D59D2}" presName="vert2" presStyleCnt="0"/>
      <dgm:spPr/>
    </dgm:pt>
    <dgm:pt modelId="{0F8ECD98-D474-489D-87F8-0B8ACF20B129}" type="pres">
      <dgm:prSet presAssocID="{2926D709-9707-45D0-8B2D-852FD67D59D2}" presName="thinLine2b" presStyleLbl="callout" presStyleIdx="0" presStyleCnt="5"/>
      <dgm:spPr/>
    </dgm:pt>
    <dgm:pt modelId="{29F41ABF-4E15-40C7-92D1-BAD4E7B79E72}" type="pres">
      <dgm:prSet presAssocID="{2926D709-9707-45D0-8B2D-852FD67D59D2}" presName="vertSpace2b" presStyleCnt="0"/>
      <dgm:spPr/>
    </dgm:pt>
    <dgm:pt modelId="{5972CFD9-A84F-4DC8-9E34-A5D6CED076A9}" type="pres">
      <dgm:prSet presAssocID="{77FE95FB-7BFA-4A35-BC89-8A64D03D51F5}" presName="thickLine" presStyleLbl="alignNode1" presStyleIdx="1" presStyleCnt="5"/>
      <dgm:spPr/>
    </dgm:pt>
    <dgm:pt modelId="{7BA1D0DA-9774-430B-A12D-22607A4D8110}" type="pres">
      <dgm:prSet presAssocID="{77FE95FB-7BFA-4A35-BC89-8A64D03D51F5}" presName="horz1" presStyleCnt="0"/>
      <dgm:spPr/>
    </dgm:pt>
    <dgm:pt modelId="{D2B7C6A6-503C-45C2-AF19-28D9471DD3BE}" type="pres">
      <dgm:prSet presAssocID="{77FE95FB-7BFA-4A35-BC89-8A64D03D51F5}" presName="tx1" presStyleLbl="revTx" presStyleIdx="2" presStyleCnt="10"/>
      <dgm:spPr/>
    </dgm:pt>
    <dgm:pt modelId="{F5BE448D-AC4F-41F0-8E15-A167784564E0}" type="pres">
      <dgm:prSet presAssocID="{77FE95FB-7BFA-4A35-BC89-8A64D03D51F5}" presName="vert1" presStyleCnt="0"/>
      <dgm:spPr/>
    </dgm:pt>
    <dgm:pt modelId="{2DCB336B-8E64-4A02-ACF1-B1C41CAAF0E6}" type="pres">
      <dgm:prSet presAssocID="{4CF3FF51-9EA2-41E3-B985-A45980B19DB2}" presName="vertSpace2a" presStyleCnt="0"/>
      <dgm:spPr/>
    </dgm:pt>
    <dgm:pt modelId="{17203A4C-F7F9-4B14-B92E-D230171DA552}" type="pres">
      <dgm:prSet presAssocID="{4CF3FF51-9EA2-41E3-B985-A45980B19DB2}" presName="horz2" presStyleCnt="0"/>
      <dgm:spPr/>
    </dgm:pt>
    <dgm:pt modelId="{9E5733B6-C0BE-4114-875B-557F83E80263}" type="pres">
      <dgm:prSet presAssocID="{4CF3FF51-9EA2-41E3-B985-A45980B19DB2}" presName="horzSpace2" presStyleCnt="0"/>
      <dgm:spPr/>
    </dgm:pt>
    <dgm:pt modelId="{599906D5-4DC2-4B4B-83EC-006DDFCDDDD9}" type="pres">
      <dgm:prSet presAssocID="{4CF3FF51-9EA2-41E3-B985-A45980B19DB2}" presName="tx2" presStyleLbl="revTx" presStyleIdx="3" presStyleCnt="10"/>
      <dgm:spPr/>
    </dgm:pt>
    <dgm:pt modelId="{4533843E-29FD-4E59-9BA9-4314F060C2BF}" type="pres">
      <dgm:prSet presAssocID="{4CF3FF51-9EA2-41E3-B985-A45980B19DB2}" presName="vert2" presStyleCnt="0"/>
      <dgm:spPr/>
    </dgm:pt>
    <dgm:pt modelId="{43098840-E122-4B1C-B353-9EF1EEE973B4}" type="pres">
      <dgm:prSet presAssocID="{4CF3FF51-9EA2-41E3-B985-A45980B19DB2}" presName="thinLine2b" presStyleLbl="callout" presStyleIdx="1" presStyleCnt="5"/>
      <dgm:spPr/>
    </dgm:pt>
    <dgm:pt modelId="{95B501E6-8551-4EDE-8804-054B7A9119DF}" type="pres">
      <dgm:prSet presAssocID="{4CF3FF51-9EA2-41E3-B985-A45980B19DB2}" presName="vertSpace2b" presStyleCnt="0"/>
      <dgm:spPr/>
    </dgm:pt>
    <dgm:pt modelId="{9D28CD3E-E825-4B15-ACE9-05064575E434}" type="pres">
      <dgm:prSet presAssocID="{0B3B8500-A394-468C-B580-62EC30474DCD}" presName="thickLine" presStyleLbl="alignNode1" presStyleIdx="2" presStyleCnt="5"/>
      <dgm:spPr/>
    </dgm:pt>
    <dgm:pt modelId="{39E6BCE0-6759-4E3A-B412-992B2CBFD93F}" type="pres">
      <dgm:prSet presAssocID="{0B3B8500-A394-468C-B580-62EC30474DCD}" presName="horz1" presStyleCnt="0"/>
      <dgm:spPr/>
    </dgm:pt>
    <dgm:pt modelId="{3C4E00EA-CAB9-463E-83C2-92BB1A3DB791}" type="pres">
      <dgm:prSet presAssocID="{0B3B8500-A394-468C-B580-62EC30474DCD}" presName="tx1" presStyleLbl="revTx" presStyleIdx="4" presStyleCnt="10"/>
      <dgm:spPr/>
    </dgm:pt>
    <dgm:pt modelId="{8ECA1C07-0DCA-4311-B7CD-94794608A8F8}" type="pres">
      <dgm:prSet presAssocID="{0B3B8500-A394-468C-B580-62EC30474DCD}" presName="vert1" presStyleCnt="0"/>
      <dgm:spPr/>
    </dgm:pt>
    <dgm:pt modelId="{F3770059-B516-4754-A7FC-56D4FE02E725}" type="pres">
      <dgm:prSet presAssocID="{9BE8BDBE-8BCB-4ACA-95BD-2798069089D3}" presName="vertSpace2a" presStyleCnt="0"/>
      <dgm:spPr/>
    </dgm:pt>
    <dgm:pt modelId="{636449DB-EE69-48E9-8C49-E2155463BBD9}" type="pres">
      <dgm:prSet presAssocID="{9BE8BDBE-8BCB-4ACA-95BD-2798069089D3}" presName="horz2" presStyleCnt="0"/>
      <dgm:spPr/>
    </dgm:pt>
    <dgm:pt modelId="{E4BB26B7-6EB2-49AE-BAE6-92871DBB640A}" type="pres">
      <dgm:prSet presAssocID="{9BE8BDBE-8BCB-4ACA-95BD-2798069089D3}" presName="horzSpace2" presStyleCnt="0"/>
      <dgm:spPr/>
    </dgm:pt>
    <dgm:pt modelId="{71648120-CE3E-4852-A205-5B1758E49B7B}" type="pres">
      <dgm:prSet presAssocID="{9BE8BDBE-8BCB-4ACA-95BD-2798069089D3}" presName="tx2" presStyleLbl="revTx" presStyleIdx="5" presStyleCnt="10"/>
      <dgm:spPr/>
    </dgm:pt>
    <dgm:pt modelId="{1FC63B37-1DD8-45B5-9AEE-C9F7551353F1}" type="pres">
      <dgm:prSet presAssocID="{9BE8BDBE-8BCB-4ACA-95BD-2798069089D3}" presName="vert2" presStyleCnt="0"/>
      <dgm:spPr/>
    </dgm:pt>
    <dgm:pt modelId="{2EBC595C-F670-45E4-822E-37C6C1F27980}" type="pres">
      <dgm:prSet presAssocID="{9BE8BDBE-8BCB-4ACA-95BD-2798069089D3}" presName="thinLine2b" presStyleLbl="callout" presStyleIdx="2" presStyleCnt="5"/>
      <dgm:spPr/>
    </dgm:pt>
    <dgm:pt modelId="{CA1CB65D-878E-442A-B4F2-456FB1C6A911}" type="pres">
      <dgm:prSet presAssocID="{9BE8BDBE-8BCB-4ACA-95BD-2798069089D3}" presName="vertSpace2b" presStyleCnt="0"/>
      <dgm:spPr/>
    </dgm:pt>
    <dgm:pt modelId="{94B092D6-F06A-4A3D-B4DE-05F581F5B727}" type="pres">
      <dgm:prSet presAssocID="{8316A4F5-2707-4C58-ABDF-2B3FC39A7AA0}" presName="thickLine" presStyleLbl="alignNode1" presStyleIdx="3" presStyleCnt="5"/>
      <dgm:spPr/>
    </dgm:pt>
    <dgm:pt modelId="{6E26C410-B9F4-4428-A917-51FE0CC2AAEA}" type="pres">
      <dgm:prSet presAssocID="{8316A4F5-2707-4C58-ABDF-2B3FC39A7AA0}" presName="horz1" presStyleCnt="0"/>
      <dgm:spPr/>
    </dgm:pt>
    <dgm:pt modelId="{87E87C27-A51A-4743-A0BE-49C12AB05E7D}" type="pres">
      <dgm:prSet presAssocID="{8316A4F5-2707-4C58-ABDF-2B3FC39A7AA0}" presName="tx1" presStyleLbl="revTx" presStyleIdx="6" presStyleCnt="10"/>
      <dgm:spPr/>
    </dgm:pt>
    <dgm:pt modelId="{CEE171B9-9531-4A7A-9DFB-8A4FC3069BA0}" type="pres">
      <dgm:prSet presAssocID="{8316A4F5-2707-4C58-ABDF-2B3FC39A7AA0}" presName="vert1" presStyleCnt="0"/>
      <dgm:spPr/>
    </dgm:pt>
    <dgm:pt modelId="{D565958F-DBF5-46FA-958D-1E65659E11C4}" type="pres">
      <dgm:prSet presAssocID="{D1BE1FE7-3F9C-4917-930C-1B607873E217}" presName="vertSpace2a" presStyleCnt="0"/>
      <dgm:spPr/>
    </dgm:pt>
    <dgm:pt modelId="{B224DCB7-0343-4636-8979-DE00431E5E93}" type="pres">
      <dgm:prSet presAssocID="{D1BE1FE7-3F9C-4917-930C-1B607873E217}" presName="horz2" presStyleCnt="0"/>
      <dgm:spPr/>
    </dgm:pt>
    <dgm:pt modelId="{DCFBD68D-137F-4205-B689-60A314AF2683}" type="pres">
      <dgm:prSet presAssocID="{D1BE1FE7-3F9C-4917-930C-1B607873E217}" presName="horzSpace2" presStyleCnt="0"/>
      <dgm:spPr/>
    </dgm:pt>
    <dgm:pt modelId="{9E5B0563-27BA-4DB4-8E14-5C243C912225}" type="pres">
      <dgm:prSet presAssocID="{D1BE1FE7-3F9C-4917-930C-1B607873E217}" presName="tx2" presStyleLbl="revTx" presStyleIdx="7" presStyleCnt="10"/>
      <dgm:spPr/>
    </dgm:pt>
    <dgm:pt modelId="{87EB837A-0776-4F05-8327-08987CEADB94}" type="pres">
      <dgm:prSet presAssocID="{D1BE1FE7-3F9C-4917-930C-1B607873E217}" presName="vert2" presStyleCnt="0"/>
      <dgm:spPr/>
    </dgm:pt>
    <dgm:pt modelId="{934E7BEB-F49F-4DE3-A1F1-C5C84201A9C4}" type="pres">
      <dgm:prSet presAssocID="{D1BE1FE7-3F9C-4917-930C-1B607873E217}" presName="thinLine2b" presStyleLbl="callout" presStyleIdx="3" presStyleCnt="5"/>
      <dgm:spPr/>
    </dgm:pt>
    <dgm:pt modelId="{C65130D6-4CFB-4890-B9B7-EA36C1E6CA1F}" type="pres">
      <dgm:prSet presAssocID="{D1BE1FE7-3F9C-4917-930C-1B607873E217}" presName="vertSpace2b" presStyleCnt="0"/>
      <dgm:spPr/>
    </dgm:pt>
    <dgm:pt modelId="{155B2E1A-8BEB-410B-AEA4-28FA3B9FA0EA}" type="pres">
      <dgm:prSet presAssocID="{1B187C51-CBD4-4575-8F6C-8548BDF0C200}" presName="thickLine" presStyleLbl="alignNode1" presStyleIdx="4" presStyleCnt="5"/>
      <dgm:spPr/>
    </dgm:pt>
    <dgm:pt modelId="{5F1D3A35-B31C-42DB-BF6D-8F9D7E36CEB3}" type="pres">
      <dgm:prSet presAssocID="{1B187C51-CBD4-4575-8F6C-8548BDF0C200}" presName="horz1" presStyleCnt="0"/>
      <dgm:spPr/>
    </dgm:pt>
    <dgm:pt modelId="{B2F5DD01-3FA4-4D16-A0AC-A53346DD6512}" type="pres">
      <dgm:prSet presAssocID="{1B187C51-CBD4-4575-8F6C-8548BDF0C200}" presName="tx1" presStyleLbl="revTx" presStyleIdx="8" presStyleCnt="10"/>
      <dgm:spPr/>
    </dgm:pt>
    <dgm:pt modelId="{E31FD455-E976-41F9-9E1F-753C754FA006}" type="pres">
      <dgm:prSet presAssocID="{1B187C51-CBD4-4575-8F6C-8548BDF0C200}" presName="vert1" presStyleCnt="0"/>
      <dgm:spPr/>
    </dgm:pt>
    <dgm:pt modelId="{C00670E4-8C84-481C-BF1E-A439A811206E}" type="pres">
      <dgm:prSet presAssocID="{C39662BA-0A74-4FF3-BA20-63AD4D6F87B8}" presName="vertSpace2a" presStyleCnt="0"/>
      <dgm:spPr/>
    </dgm:pt>
    <dgm:pt modelId="{881685A2-38DB-4607-BDAC-CFD77A0147C7}" type="pres">
      <dgm:prSet presAssocID="{C39662BA-0A74-4FF3-BA20-63AD4D6F87B8}" presName="horz2" presStyleCnt="0"/>
      <dgm:spPr/>
    </dgm:pt>
    <dgm:pt modelId="{EC85340A-A83C-42A2-89D6-4E6109D62C45}" type="pres">
      <dgm:prSet presAssocID="{C39662BA-0A74-4FF3-BA20-63AD4D6F87B8}" presName="horzSpace2" presStyleCnt="0"/>
      <dgm:spPr/>
    </dgm:pt>
    <dgm:pt modelId="{C64519F9-2133-4DCE-97A3-42564F7D83F1}" type="pres">
      <dgm:prSet presAssocID="{C39662BA-0A74-4FF3-BA20-63AD4D6F87B8}" presName="tx2" presStyleLbl="revTx" presStyleIdx="9" presStyleCnt="10"/>
      <dgm:spPr/>
    </dgm:pt>
    <dgm:pt modelId="{81656EF3-B163-4E98-A2D1-18ED44C31407}" type="pres">
      <dgm:prSet presAssocID="{C39662BA-0A74-4FF3-BA20-63AD4D6F87B8}" presName="vert2" presStyleCnt="0"/>
      <dgm:spPr/>
    </dgm:pt>
    <dgm:pt modelId="{ED45B1E3-8AE1-41EE-91D0-557915851A68}" type="pres">
      <dgm:prSet presAssocID="{C39662BA-0A74-4FF3-BA20-63AD4D6F87B8}" presName="thinLine2b" presStyleLbl="callout" presStyleIdx="4" presStyleCnt="5"/>
      <dgm:spPr/>
    </dgm:pt>
    <dgm:pt modelId="{E1BA26DA-A568-47C2-9BB4-B07F52DAEF98}" type="pres">
      <dgm:prSet presAssocID="{C39662BA-0A74-4FF3-BA20-63AD4D6F87B8}" presName="vertSpace2b" presStyleCnt="0"/>
      <dgm:spPr/>
    </dgm:pt>
  </dgm:ptLst>
  <dgm:cxnLst>
    <dgm:cxn modelId="{30260805-1701-458B-BA8C-65AA105926D0}" srcId="{0B3B8500-A394-468C-B580-62EC30474DCD}" destId="{9BE8BDBE-8BCB-4ACA-95BD-2798069089D3}" srcOrd="0" destOrd="0" parTransId="{3E1C4242-E3B6-44E3-93C5-0542ED1DE32C}" sibTransId="{31662743-2575-4A00-A5FA-805A7290A6B3}"/>
    <dgm:cxn modelId="{2F293D1A-2906-4018-98CB-62301779BB3A}" srcId="{4E9B306A-9AEE-4205-92DA-6E075E1DBEDF}" destId="{8316A4F5-2707-4C58-ABDF-2B3FC39A7AA0}" srcOrd="3" destOrd="0" parTransId="{BE1A9960-9B46-4BFD-89B7-787194187468}" sibTransId="{42BB60AE-A38B-4770-9628-90D4EAC444EA}"/>
    <dgm:cxn modelId="{7E76E71E-EB35-44FB-BACD-11A1EF2E2F80}" type="presOf" srcId="{77FE95FB-7BFA-4A35-BC89-8A64D03D51F5}" destId="{D2B7C6A6-503C-45C2-AF19-28D9471DD3BE}" srcOrd="0" destOrd="0" presId="urn:microsoft.com/office/officeart/2008/layout/LinedList"/>
    <dgm:cxn modelId="{869DAD5E-F465-42D1-888E-BC7F7E4249C6}" type="presOf" srcId="{4E9B306A-9AEE-4205-92DA-6E075E1DBEDF}" destId="{6176EB0C-FED2-4059-BE07-CF550CF31E5D}" srcOrd="0" destOrd="0" presId="urn:microsoft.com/office/officeart/2008/layout/LinedList"/>
    <dgm:cxn modelId="{D076D541-2429-43F6-8CFA-0A221DCCCB56}" srcId="{77FE95FB-7BFA-4A35-BC89-8A64D03D51F5}" destId="{4CF3FF51-9EA2-41E3-B985-A45980B19DB2}" srcOrd="0" destOrd="0" parTransId="{E291CEBE-6939-4097-9AD1-B2E8E5A98D38}" sibTransId="{5A193C07-4C84-4935-BAFC-7B9F845BCE9A}"/>
    <dgm:cxn modelId="{C6583366-5840-4504-BB84-BD61D77A6B59}" type="presOf" srcId="{C39662BA-0A74-4FF3-BA20-63AD4D6F87B8}" destId="{C64519F9-2133-4DCE-97A3-42564F7D83F1}" srcOrd="0" destOrd="0" presId="urn:microsoft.com/office/officeart/2008/layout/LinedList"/>
    <dgm:cxn modelId="{738A0B47-25CD-4FFA-AF15-73F7EEB50A80}" srcId="{E60642DF-1ADB-4BFB-82E2-C007F85BAA1C}" destId="{2926D709-9707-45D0-8B2D-852FD67D59D2}" srcOrd="0" destOrd="0" parTransId="{EA131861-E7C0-4E96-8EC6-BEAAB8791405}" sibTransId="{6A172FED-32DD-466C-B03F-2D727FB315A5}"/>
    <dgm:cxn modelId="{1CC2B56F-C4B5-4095-B7AC-A691CDFFA680}" srcId="{4E9B306A-9AEE-4205-92DA-6E075E1DBEDF}" destId="{E60642DF-1ADB-4BFB-82E2-C007F85BAA1C}" srcOrd="0" destOrd="0" parTransId="{1AC81AD2-77E5-41CC-9CCA-1EF8837995F6}" sibTransId="{608B1228-DBDE-4FC3-8013-73C8F55FB20C}"/>
    <dgm:cxn modelId="{72B2F67C-0D13-4A76-A66A-BE4E500B05E2}" type="presOf" srcId="{9BE8BDBE-8BCB-4ACA-95BD-2798069089D3}" destId="{71648120-CE3E-4852-A205-5B1758E49B7B}" srcOrd="0" destOrd="0" presId="urn:microsoft.com/office/officeart/2008/layout/LinedList"/>
    <dgm:cxn modelId="{E5FE727E-07E5-4A0F-BF2E-9321F9B89912}" srcId="{8316A4F5-2707-4C58-ABDF-2B3FC39A7AA0}" destId="{D1BE1FE7-3F9C-4917-930C-1B607873E217}" srcOrd="0" destOrd="0" parTransId="{B34A94EB-CFBC-4174-8C57-63C783A6215B}" sibTransId="{A01A3301-7E54-428A-AA7A-52BFFCE19635}"/>
    <dgm:cxn modelId="{4EAB8C7E-094A-40E2-929B-8C6F8A52E6BD}" type="presOf" srcId="{D1BE1FE7-3F9C-4917-930C-1B607873E217}" destId="{9E5B0563-27BA-4DB4-8E14-5C243C912225}" srcOrd="0" destOrd="0" presId="urn:microsoft.com/office/officeart/2008/layout/LinedList"/>
    <dgm:cxn modelId="{338B837F-FB77-4AD6-8040-955CA3980779}" srcId="{4E9B306A-9AEE-4205-92DA-6E075E1DBEDF}" destId="{77FE95FB-7BFA-4A35-BC89-8A64D03D51F5}" srcOrd="1" destOrd="0" parTransId="{AC80F1E6-CB1E-4ABD-A6C8-14CAAB5DA475}" sibTransId="{CE880497-A079-450C-AEE2-DFC3898D7D46}"/>
    <dgm:cxn modelId="{D3CB0E83-E4F5-4B93-86B4-D731618D586C}" type="presOf" srcId="{8316A4F5-2707-4C58-ABDF-2B3FC39A7AA0}" destId="{87E87C27-A51A-4743-A0BE-49C12AB05E7D}" srcOrd="0" destOrd="0" presId="urn:microsoft.com/office/officeart/2008/layout/LinedList"/>
    <dgm:cxn modelId="{FDD24487-72DA-43C9-8E9A-24633A925921}" type="presOf" srcId="{E60642DF-1ADB-4BFB-82E2-C007F85BAA1C}" destId="{F1778410-4825-409F-BFE8-5CD058A07A42}" srcOrd="0" destOrd="0" presId="urn:microsoft.com/office/officeart/2008/layout/LinedList"/>
    <dgm:cxn modelId="{ED09778B-98EB-420E-88AA-E2120D015B17}" type="presOf" srcId="{0B3B8500-A394-468C-B580-62EC30474DCD}" destId="{3C4E00EA-CAB9-463E-83C2-92BB1A3DB791}" srcOrd="0" destOrd="0" presId="urn:microsoft.com/office/officeart/2008/layout/LinedList"/>
    <dgm:cxn modelId="{B6187F93-57DF-4C7F-A806-F6A82FCF87C1}" srcId="{1B187C51-CBD4-4575-8F6C-8548BDF0C200}" destId="{C39662BA-0A74-4FF3-BA20-63AD4D6F87B8}" srcOrd="0" destOrd="0" parTransId="{590A485D-9CE1-409B-87ED-07329966909D}" sibTransId="{2945A5E5-BDE9-4214-80E2-3E2404BB4001}"/>
    <dgm:cxn modelId="{E361C0B3-DE8F-48DD-880C-C75CD4BF1809}" srcId="{4E9B306A-9AEE-4205-92DA-6E075E1DBEDF}" destId="{0B3B8500-A394-468C-B580-62EC30474DCD}" srcOrd="2" destOrd="0" parTransId="{DE2AD4B7-DE0F-4DBA-808C-E265DAF8877B}" sibTransId="{6DC47891-BE39-4FB4-AA4B-D8813B78972B}"/>
    <dgm:cxn modelId="{8546D8C6-E392-4143-985D-7785C9F3C2F4}" type="presOf" srcId="{4CF3FF51-9EA2-41E3-B985-A45980B19DB2}" destId="{599906D5-4DC2-4B4B-83EC-006DDFCDDDD9}" srcOrd="0" destOrd="0" presId="urn:microsoft.com/office/officeart/2008/layout/LinedList"/>
    <dgm:cxn modelId="{F8278BD3-9DB1-49F7-AE4C-C3E89E8B1C9B}" type="presOf" srcId="{2926D709-9707-45D0-8B2D-852FD67D59D2}" destId="{C89844B4-E9E8-4B20-8B50-183DE321CDA8}" srcOrd="0" destOrd="0" presId="urn:microsoft.com/office/officeart/2008/layout/LinedList"/>
    <dgm:cxn modelId="{7011E4EA-DADE-4DBD-8913-95D1916E8A76}" type="presOf" srcId="{1B187C51-CBD4-4575-8F6C-8548BDF0C200}" destId="{B2F5DD01-3FA4-4D16-A0AC-A53346DD6512}" srcOrd="0" destOrd="0" presId="urn:microsoft.com/office/officeart/2008/layout/LinedList"/>
    <dgm:cxn modelId="{7D8C7DF1-B314-400B-94E4-62D055128021}" srcId="{4E9B306A-9AEE-4205-92DA-6E075E1DBEDF}" destId="{1B187C51-CBD4-4575-8F6C-8548BDF0C200}" srcOrd="4" destOrd="0" parTransId="{CE800332-75CD-4A47-A5E0-E298D4BF6636}" sibTransId="{21B0B531-D84C-4702-B426-1438A80221C5}"/>
    <dgm:cxn modelId="{77C07A89-A1C5-4857-97B0-CEC8CD920436}" type="presParOf" srcId="{6176EB0C-FED2-4059-BE07-CF550CF31E5D}" destId="{AC4848B2-3419-4650-8D63-0F093000A525}" srcOrd="0" destOrd="0" presId="urn:microsoft.com/office/officeart/2008/layout/LinedList"/>
    <dgm:cxn modelId="{A10616E0-4608-4039-A8CC-9A8E091D3DE3}" type="presParOf" srcId="{6176EB0C-FED2-4059-BE07-CF550CF31E5D}" destId="{2243BE4F-F5D6-4295-B3D7-F4EBFA583FB0}" srcOrd="1" destOrd="0" presId="urn:microsoft.com/office/officeart/2008/layout/LinedList"/>
    <dgm:cxn modelId="{D964DEF0-CF4B-4818-8857-402322960694}" type="presParOf" srcId="{2243BE4F-F5D6-4295-B3D7-F4EBFA583FB0}" destId="{F1778410-4825-409F-BFE8-5CD058A07A42}" srcOrd="0" destOrd="0" presId="urn:microsoft.com/office/officeart/2008/layout/LinedList"/>
    <dgm:cxn modelId="{F20D025E-47A6-4A59-848B-36E879883F89}" type="presParOf" srcId="{2243BE4F-F5D6-4295-B3D7-F4EBFA583FB0}" destId="{E3FB4204-E1B7-4BDB-9270-9CC1A76388D9}" srcOrd="1" destOrd="0" presId="urn:microsoft.com/office/officeart/2008/layout/LinedList"/>
    <dgm:cxn modelId="{514F6DE3-4F4C-4AAA-BB28-7803698E3213}" type="presParOf" srcId="{E3FB4204-E1B7-4BDB-9270-9CC1A76388D9}" destId="{5596D3AD-4297-4E28-8F00-5BDBB22F3E26}" srcOrd="0" destOrd="0" presId="urn:microsoft.com/office/officeart/2008/layout/LinedList"/>
    <dgm:cxn modelId="{E9C8C5FD-AD7F-4024-BDFF-E820CF4FE67D}" type="presParOf" srcId="{E3FB4204-E1B7-4BDB-9270-9CC1A76388D9}" destId="{0B57C35F-31BA-4129-BD3E-EB7393246695}" srcOrd="1" destOrd="0" presId="urn:microsoft.com/office/officeart/2008/layout/LinedList"/>
    <dgm:cxn modelId="{78A07058-9DC4-4469-B15E-E002CA2E2600}" type="presParOf" srcId="{0B57C35F-31BA-4129-BD3E-EB7393246695}" destId="{1EDBF580-3EC8-4765-9D4E-0175FA48F44B}" srcOrd="0" destOrd="0" presId="urn:microsoft.com/office/officeart/2008/layout/LinedList"/>
    <dgm:cxn modelId="{1B1C3C1D-DA4E-4F9C-9998-E851FD96D80D}" type="presParOf" srcId="{0B57C35F-31BA-4129-BD3E-EB7393246695}" destId="{C89844B4-E9E8-4B20-8B50-183DE321CDA8}" srcOrd="1" destOrd="0" presId="urn:microsoft.com/office/officeart/2008/layout/LinedList"/>
    <dgm:cxn modelId="{401B2EC7-DC65-4BB3-B781-27944C2F2FDD}" type="presParOf" srcId="{0B57C35F-31BA-4129-BD3E-EB7393246695}" destId="{491F1B69-2EAB-4F6B-9DFD-0BC0E6489CDB}" srcOrd="2" destOrd="0" presId="urn:microsoft.com/office/officeart/2008/layout/LinedList"/>
    <dgm:cxn modelId="{0230D601-24CF-4D57-9B2B-F0BC6587D44D}" type="presParOf" srcId="{E3FB4204-E1B7-4BDB-9270-9CC1A76388D9}" destId="{0F8ECD98-D474-489D-87F8-0B8ACF20B129}" srcOrd="2" destOrd="0" presId="urn:microsoft.com/office/officeart/2008/layout/LinedList"/>
    <dgm:cxn modelId="{1A07E684-8B6C-4ADD-B28B-2F350E22E9A3}" type="presParOf" srcId="{E3FB4204-E1B7-4BDB-9270-9CC1A76388D9}" destId="{29F41ABF-4E15-40C7-92D1-BAD4E7B79E72}" srcOrd="3" destOrd="0" presId="urn:microsoft.com/office/officeart/2008/layout/LinedList"/>
    <dgm:cxn modelId="{30DC60D7-F6E4-4395-80A8-11ACECB3BD20}" type="presParOf" srcId="{6176EB0C-FED2-4059-BE07-CF550CF31E5D}" destId="{5972CFD9-A84F-4DC8-9E34-A5D6CED076A9}" srcOrd="2" destOrd="0" presId="urn:microsoft.com/office/officeart/2008/layout/LinedList"/>
    <dgm:cxn modelId="{B8B2D5B9-21D2-40CB-A6D8-3D27FCB710F4}" type="presParOf" srcId="{6176EB0C-FED2-4059-BE07-CF550CF31E5D}" destId="{7BA1D0DA-9774-430B-A12D-22607A4D8110}" srcOrd="3" destOrd="0" presId="urn:microsoft.com/office/officeart/2008/layout/LinedList"/>
    <dgm:cxn modelId="{536B31B2-42DE-40F4-A687-CF714B65197A}" type="presParOf" srcId="{7BA1D0DA-9774-430B-A12D-22607A4D8110}" destId="{D2B7C6A6-503C-45C2-AF19-28D9471DD3BE}" srcOrd="0" destOrd="0" presId="urn:microsoft.com/office/officeart/2008/layout/LinedList"/>
    <dgm:cxn modelId="{67A4AD0F-5CC6-483E-90C4-562152EED4A3}" type="presParOf" srcId="{7BA1D0DA-9774-430B-A12D-22607A4D8110}" destId="{F5BE448D-AC4F-41F0-8E15-A167784564E0}" srcOrd="1" destOrd="0" presId="urn:microsoft.com/office/officeart/2008/layout/LinedList"/>
    <dgm:cxn modelId="{79B31B65-AAE6-4525-AAA4-6A2BE7DE0BCA}" type="presParOf" srcId="{F5BE448D-AC4F-41F0-8E15-A167784564E0}" destId="{2DCB336B-8E64-4A02-ACF1-B1C41CAAF0E6}" srcOrd="0" destOrd="0" presId="urn:microsoft.com/office/officeart/2008/layout/LinedList"/>
    <dgm:cxn modelId="{E2426A66-A08B-46F8-9B86-033EFBFC69F1}" type="presParOf" srcId="{F5BE448D-AC4F-41F0-8E15-A167784564E0}" destId="{17203A4C-F7F9-4B14-B92E-D230171DA552}" srcOrd="1" destOrd="0" presId="urn:microsoft.com/office/officeart/2008/layout/LinedList"/>
    <dgm:cxn modelId="{C84CA86D-49D5-4E1C-9761-F543A92A5BE7}" type="presParOf" srcId="{17203A4C-F7F9-4B14-B92E-D230171DA552}" destId="{9E5733B6-C0BE-4114-875B-557F83E80263}" srcOrd="0" destOrd="0" presId="urn:microsoft.com/office/officeart/2008/layout/LinedList"/>
    <dgm:cxn modelId="{155BE0BE-58C8-4D42-A486-43FB270633A0}" type="presParOf" srcId="{17203A4C-F7F9-4B14-B92E-D230171DA552}" destId="{599906D5-4DC2-4B4B-83EC-006DDFCDDDD9}" srcOrd="1" destOrd="0" presId="urn:microsoft.com/office/officeart/2008/layout/LinedList"/>
    <dgm:cxn modelId="{727D58CC-CFA5-4424-9DAF-C4DDBEC36B65}" type="presParOf" srcId="{17203A4C-F7F9-4B14-B92E-D230171DA552}" destId="{4533843E-29FD-4E59-9BA9-4314F060C2BF}" srcOrd="2" destOrd="0" presId="urn:microsoft.com/office/officeart/2008/layout/LinedList"/>
    <dgm:cxn modelId="{84BDDD27-EF4E-4608-9CE8-2582A6C3FCDA}" type="presParOf" srcId="{F5BE448D-AC4F-41F0-8E15-A167784564E0}" destId="{43098840-E122-4B1C-B353-9EF1EEE973B4}" srcOrd="2" destOrd="0" presId="urn:microsoft.com/office/officeart/2008/layout/LinedList"/>
    <dgm:cxn modelId="{0E5064D4-3D80-4F46-9B33-DC0410C288EF}" type="presParOf" srcId="{F5BE448D-AC4F-41F0-8E15-A167784564E0}" destId="{95B501E6-8551-4EDE-8804-054B7A9119DF}" srcOrd="3" destOrd="0" presId="urn:microsoft.com/office/officeart/2008/layout/LinedList"/>
    <dgm:cxn modelId="{88A222EB-7FFB-4A5B-B1ED-7183C9E454D7}" type="presParOf" srcId="{6176EB0C-FED2-4059-BE07-CF550CF31E5D}" destId="{9D28CD3E-E825-4B15-ACE9-05064575E434}" srcOrd="4" destOrd="0" presId="urn:microsoft.com/office/officeart/2008/layout/LinedList"/>
    <dgm:cxn modelId="{DC6AABD7-D2F3-4C0B-B37E-6E30EF9551ED}" type="presParOf" srcId="{6176EB0C-FED2-4059-BE07-CF550CF31E5D}" destId="{39E6BCE0-6759-4E3A-B412-992B2CBFD93F}" srcOrd="5" destOrd="0" presId="urn:microsoft.com/office/officeart/2008/layout/LinedList"/>
    <dgm:cxn modelId="{E02EFD32-3DCC-4F39-89DD-2141A2EDD81C}" type="presParOf" srcId="{39E6BCE0-6759-4E3A-B412-992B2CBFD93F}" destId="{3C4E00EA-CAB9-463E-83C2-92BB1A3DB791}" srcOrd="0" destOrd="0" presId="urn:microsoft.com/office/officeart/2008/layout/LinedList"/>
    <dgm:cxn modelId="{86758E53-6C73-4FA7-B1D6-E55E6F49272F}" type="presParOf" srcId="{39E6BCE0-6759-4E3A-B412-992B2CBFD93F}" destId="{8ECA1C07-0DCA-4311-B7CD-94794608A8F8}" srcOrd="1" destOrd="0" presId="urn:microsoft.com/office/officeart/2008/layout/LinedList"/>
    <dgm:cxn modelId="{78E12FFA-8E92-48B1-9A5C-E19CABA73A5C}" type="presParOf" srcId="{8ECA1C07-0DCA-4311-B7CD-94794608A8F8}" destId="{F3770059-B516-4754-A7FC-56D4FE02E725}" srcOrd="0" destOrd="0" presId="urn:microsoft.com/office/officeart/2008/layout/LinedList"/>
    <dgm:cxn modelId="{62B077AC-31F4-4091-8DCE-6C6A254A4FE1}" type="presParOf" srcId="{8ECA1C07-0DCA-4311-B7CD-94794608A8F8}" destId="{636449DB-EE69-48E9-8C49-E2155463BBD9}" srcOrd="1" destOrd="0" presId="urn:microsoft.com/office/officeart/2008/layout/LinedList"/>
    <dgm:cxn modelId="{BDBE6A1E-854D-4465-9E00-7CD2B9BF7731}" type="presParOf" srcId="{636449DB-EE69-48E9-8C49-E2155463BBD9}" destId="{E4BB26B7-6EB2-49AE-BAE6-92871DBB640A}" srcOrd="0" destOrd="0" presId="urn:microsoft.com/office/officeart/2008/layout/LinedList"/>
    <dgm:cxn modelId="{592FFD80-EE97-4B17-B40D-5E4FF7DA3420}" type="presParOf" srcId="{636449DB-EE69-48E9-8C49-E2155463BBD9}" destId="{71648120-CE3E-4852-A205-5B1758E49B7B}" srcOrd="1" destOrd="0" presId="urn:microsoft.com/office/officeart/2008/layout/LinedList"/>
    <dgm:cxn modelId="{9D7A9385-9859-4C85-BCD9-A9B132B0DB81}" type="presParOf" srcId="{636449DB-EE69-48E9-8C49-E2155463BBD9}" destId="{1FC63B37-1DD8-45B5-9AEE-C9F7551353F1}" srcOrd="2" destOrd="0" presId="urn:microsoft.com/office/officeart/2008/layout/LinedList"/>
    <dgm:cxn modelId="{3D26C034-D9AE-4966-BB66-59F9A53237FA}" type="presParOf" srcId="{8ECA1C07-0DCA-4311-B7CD-94794608A8F8}" destId="{2EBC595C-F670-45E4-822E-37C6C1F27980}" srcOrd="2" destOrd="0" presId="urn:microsoft.com/office/officeart/2008/layout/LinedList"/>
    <dgm:cxn modelId="{98AF2FEA-FA5E-4E84-8620-A7A35BB6EFEB}" type="presParOf" srcId="{8ECA1C07-0DCA-4311-B7CD-94794608A8F8}" destId="{CA1CB65D-878E-442A-B4F2-456FB1C6A911}" srcOrd="3" destOrd="0" presId="urn:microsoft.com/office/officeart/2008/layout/LinedList"/>
    <dgm:cxn modelId="{28269330-7B2F-41FB-93EC-434B04584478}" type="presParOf" srcId="{6176EB0C-FED2-4059-BE07-CF550CF31E5D}" destId="{94B092D6-F06A-4A3D-B4DE-05F581F5B727}" srcOrd="6" destOrd="0" presId="urn:microsoft.com/office/officeart/2008/layout/LinedList"/>
    <dgm:cxn modelId="{7B8679F7-59A9-4E9E-A6C6-AED953E1CFD7}" type="presParOf" srcId="{6176EB0C-FED2-4059-BE07-CF550CF31E5D}" destId="{6E26C410-B9F4-4428-A917-51FE0CC2AAEA}" srcOrd="7" destOrd="0" presId="urn:microsoft.com/office/officeart/2008/layout/LinedList"/>
    <dgm:cxn modelId="{0D64B0ED-3094-4D91-9FD3-15B10004179D}" type="presParOf" srcId="{6E26C410-B9F4-4428-A917-51FE0CC2AAEA}" destId="{87E87C27-A51A-4743-A0BE-49C12AB05E7D}" srcOrd="0" destOrd="0" presId="urn:microsoft.com/office/officeart/2008/layout/LinedList"/>
    <dgm:cxn modelId="{BBC93DAE-FF58-4011-818A-CDF520BBCAEC}" type="presParOf" srcId="{6E26C410-B9F4-4428-A917-51FE0CC2AAEA}" destId="{CEE171B9-9531-4A7A-9DFB-8A4FC3069BA0}" srcOrd="1" destOrd="0" presId="urn:microsoft.com/office/officeart/2008/layout/LinedList"/>
    <dgm:cxn modelId="{F6565DEA-67F7-4CB3-9A20-401A45C42057}" type="presParOf" srcId="{CEE171B9-9531-4A7A-9DFB-8A4FC3069BA0}" destId="{D565958F-DBF5-46FA-958D-1E65659E11C4}" srcOrd="0" destOrd="0" presId="urn:microsoft.com/office/officeart/2008/layout/LinedList"/>
    <dgm:cxn modelId="{4FA2E26F-40F8-47DD-9A25-B1C4B7F5FF53}" type="presParOf" srcId="{CEE171B9-9531-4A7A-9DFB-8A4FC3069BA0}" destId="{B224DCB7-0343-4636-8979-DE00431E5E93}" srcOrd="1" destOrd="0" presId="urn:microsoft.com/office/officeart/2008/layout/LinedList"/>
    <dgm:cxn modelId="{74402D93-0D23-4DA0-8B0D-C9BAFE1D1863}" type="presParOf" srcId="{B224DCB7-0343-4636-8979-DE00431E5E93}" destId="{DCFBD68D-137F-4205-B689-60A314AF2683}" srcOrd="0" destOrd="0" presId="urn:microsoft.com/office/officeart/2008/layout/LinedList"/>
    <dgm:cxn modelId="{437B716B-6B1D-4D98-8566-49C9D811ADA6}" type="presParOf" srcId="{B224DCB7-0343-4636-8979-DE00431E5E93}" destId="{9E5B0563-27BA-4DB4-8E14-5C243C912225}" srcOrd="1" destOrd="0" presId="urn:microsoft.com/office/officeart/2008/layout/LinedList"/>
    <dgm:cxn modelId="{2AC8C1A3-36CB-4E5B-A544-ED335563C5EB}" type="presParOf" srcId="{B224DCB7-0343-4636-8979-DE00431E5E93}" destId="{87EB837A-0776-4F05-8327-08987CEADB94}" srcOrd="2" destOrd="0" presId="urn:microsoft.com/office/officeart/2008/layout/LinedList"/>
    <dgm:cxn modelId="{EC192237-ABA5-42E7-B15A-24D57BED7B96}" type="presParOf" srcId="{CEE171B9-9531-4A7A-9DFB-8A4FC3069BA0}" destId="{934E7BEB-F49F-4DE3-A1F1-C5C84201A9C4}" srcOrd="2" destOrd="0" presId="urn:microsoft.com/office/officeart/2008/layout/LinedList"/>
    <dgm:cxn modelId="{8E13EB53-B36C-4652-AA3F-3DB3A8CB9FD2}" type="presParOf" srcId="{CEE171B9-9531-4A7A-9DFB-8A4FC3069BA0}" destId="{C65130D6-4CFB-4890-B9B7-EA36C1E6CA1F}" srcOrd="3" destOrd="0" presId="urn:microsoft.com/office/officeart/2008/layout/LinedList"/>
    <dgm:cxn modelId="{1FEDB6CD-3339-45CA-AA98-FF34993E821F}" type="presParOf" srcId="{6176EB0C-FED2-4059-BE07-CF550CF31E5D}" destId="{155B2E1A-8BEB-410B-AEA4-28FA3B9FA0EA}" srcOrd="8" destOrd="0" presId="urn:microsoft.com/office/officeart/2008/layout/LinedList"/>
    <dgm:cxn modelId="{30C74F82-6BF8-4959-A430-1FD3804E9C60}" type="presParOf" srcId="{6176EB0C-FED2-4059-BE07-CF550CF31E5D}" destId="{5F1D3A35-B31C-42DB-BF6D-8F9D7E36CEB3}" srcOrd="9" destOrd="0" presId="urn:microsoft.com/office/officeart/2008/layout/LinedList"/>
    <dgm:cxn modelId="{6DC84693-CFF1-4BCD-9F8F-C3587380A15F}" type="presParOf" srcId="{5F1D3A35-B31C-42DB-BF6D-8F9D7E36CEB3}" destId="{B2F5DD01-3FA4-4D16-A0AC-A53346DD6512}" srcOrd="0" destOrd="0" presId="urn:microsoft.com/office/officeart/2008/layout/LinedList"/>
    <dgm:cxn modelId="{0CBB718D-8768-4C1C-BD64-B75960FE74A8}" type="presParOf" srcId="{5F1D3A35-B31C-42DB-BF6D-8F9D7E36CEB3}" destId="{E31FD455-E976-41F9-9E1F-753C754FA006}" srcOrd="1" destOrd="0" presId="urn:microsoft.com/office/officeart/2008/layout/LinedList"/>
    <dgm:cxn modelId="{FE593042-39AD-4DA6-8E71-6F8DDF59842E}" type="presParOf" srcId="{E31FD455-E976-41F9-9E1F-753C754FA006}" destId="{C00670E4-8C84-481C-BF1E-A439A811206E}" srcOrd="0" destOrd="0" presId="urn:microsoft.com/office/officeart/2008/layout/LinedList"/>
    <dgm:cxn modelId="{0204BCDD-3F19-4AD0-835E-28547AED50FE}" type="presParOf" srcId="{E31FD455-E976-41F9-9E1F-753C754FA006}" destId="{881685A2-38DB-4607-BDAC-CFD77A0147C7}" srcOrd="1" destOrd="0" presId="urn:microsoft.com/office/officeart/2008/layout/LinedList"/>
    <dgm:cxn modelId="{E4E65750-2125-4EA7-80A7-9837C07C6CF5}" type="presParOf" srcId="{881685A2-38DB-4607-BDAC-CFD77A0147C7}" destId="{EC85340A-A83C-42A2-89D6-4E6109D62C45}" srcOrd="0" destOrd="0" presId="urn:microsoft.com/office/officeart/2008/layout/LinedList"/>
    <dgm:cxn modelId="{086D1E8D-EAB8-493E-9F84-7FE623BC60C8}" type="presParOf" srcId="{881685A2-38DB-4607-BDAC-CFD77A0147C7}" destId="{C64519F9-2133-4DCE-97A3-42564F7D83F1}" srcOrd="1" destOrd="0" presId="urn:microsoft.com/office/officeart/2008/layout/LinedList"/>
    <dgm:cxn modelId="{A3875100-F1D6-4039-9975-54D172F477A4}" type="presParOf" srcId="{881685A2-38DB-4607-BDAC-CFD77A0147C7}" destId="{81656EF3-B163-4E98-A2D1-18ED44C31407}" srcOrd="2" destOrd="0" presId="urn:microsoft.com/office/officeart/2008/layout/LinedList"/>
    <dgm:cxn modelId="{F32AFA47-A8FD-4EA6-B139-6988ECF7BDD6}" type="presParOf" srcId="{E31FD455-E976-41F9-9E1F-753C754FA006}" destId="{ED45B1E3-8AE1-41EE-91D0-557915851A68}" srcOrd="2" destOrd="0" presId="urn:microsoft.com/office/officeart/2008/layout/LinedList"/>
    <dgm:cxn modelId="{498CBCD3-0FFF-4958-BA35-66B19C2AD1FE}" type="presParOf" srcId="{E31FD455-E976-41F9-9E1F-753C754FA006}" destId="{E1BA26DA-A568-47C2-9BB4-B07F52DAEF98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A6F97-69CB-4441-BE68-47FC287FDDBD}">
      <dsp:nvSpPr>
        <dsp:cNvPr id="0" name=""/>
        <dsp:cNvSpPr/>
      </dsp:nvSpPr>
      <dsp:spPr>
        <a:xfrm>
          <a:off x="1254" y="1390425"/>
          <a:ext cx="1290060" cy="645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Start</a:t>
          </a:r>
        </a:p>
      </dsp:txBody>
      <dsp:txXfrm>
        <a:off x="20146" y="1409317"/>
        <a:ext cx="1252276" cy="607246"/>
      </dsp:txXfrm>
    </dsp:sp>
    <dsp:sp modelId="{56EF00C7-FF64-4202-B598-EE02469EB995}">
      <dsp:nvSpPr>
        <dsp:cNvPr id="0" name=""/>
        <dsp:cNvSpPr/>
      </dsp:nvSpPr>
      <dsp:spPr>
        <a:xfrm>
          <a:off x="130260" y="2035455"/>
          <a:ext cx="129006" cy="543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357"/>
              </a:lnTo>
              <a:lnTo>
                <a:pt x="129006" y="54335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070D0-8FA3-426A-A8E4-63E7432E1E33}">
      <dsp:nvSpPr>
        <dsp:cNvPr id="0" name=""/>
        <dsp:cNvSpPr/>
      </dsp:nvSpPr>
      <dsp:spPr>
        <a:xfrm>
          <a:off x="259266" y="2196713"/>
          <a:ext cx="1293631" cy="764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Create 2D Maze Generator</a:t>
          </a:r>
        </a:p>
      </dsp:txBody>
      <dsp:txXfrm>
        <a:off x="281649" y="2219096"/>
        <a:ext cx="1248865" cy="719433"/>
      </dsp:txXfrm>
    </dsp:sp>
    <dsp:sp modelId="{C985BBEC-8DC6-40D3-B983-1739DF0143F4}">
      <dsp:nvSpPr>
        <dsp:cNvPr id="0" name=""/>
        <dsp:cNvSpPr/>
      </dsp:nvSpPr>
      <dsp:spPr>
        <a:xfrm>
          <a:off x="1617401" y="1390425"/>
          <a:ext cx="1290060" cy="645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3D</a:t>
          </a:r>
        </a:p>
      </dsp:txBody>
      <dsp:txXfrm>
        <a:off x="1636293" y="1409317"/>
        <a:ext cx="1252276" cy="607246"/>
      </dsp:txXfrm>
    </dsp:sp>
    <dsp:sp modelId="{28503DD6-1D2B-4C42-8871-82EE7AEB79A3}">
      <dsp:nvSpPr>
        <dsp:cNvPr id="0" name=""/>
        <dsp:cNvSpPr/>
      </dsp:nvSpPr>
      <dsp:spPr>
        <a:xfrm>
          <a:off x="1746407" y="2035455"/>
          <a:ext cx="129006" cy="52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83"/>
              </a:lnTo>
              <a:lnTo>
                <a:pt x="129006" y="52808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C06D3-52A8-4FAC-B888-054B3D53CDE9}">
      <dsp:nvSpPr>
        <dsp:cNvPr id="0" name=""/>
        <dsp:cNvSpPr/>
      </dsp:nvSpPr>
      <dsp:spPr>
        <a:xfrm>
          <a:off x="1875413" y="2196713"/>
          <a:ext cx="1228550" cy="733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Convert the maze generation script to 3D</a:t>
          </a:r>
        </a:p>
      </dsp:txBody>
      <dsp:txXfrm>
        <a:off x="1896901" y="2218201"/>
        <a:ext cx="1185574" cy="690675"/>
      </dsp:txXfrm>
    </dsp:sp>
    <dsp:sp modelId="{0E06E898-1EE1-4F08-ABE4-2570725DA749}">
      <dsp:nvSpPr>
        <dsp:cNvPr id="0" name=""/>
        <dsp:cNvSpPr/>
      </dsp:nvSpPr>
      <dsp:spPr>
        <a:xfrm>
          <a:off x="3229977" y="1390425"/>
          <a:ext cx="1290060" cy="645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Halfway</a:t>
          </a:r>
        </a:p>
      </dsp:txBody>
      <dsp:txXfrm>
        <a:off x="3248869" y="1409317"/>
        <a:ext cx="1252276" cy="607246"/>
      </dsp:txXfrm>
    </dsp:sp>
    <dsp:sp modelId="{F9272ECC-9FB4-4709-949A-64A7243F0AAE}">
      <dsp:nvSpPr>
        <dsp:cNvPr id="0" name=""/>
        <dsp:cNvSpPr/>
      </dsp:nvSpPr>
      <dsp:spPr>
        <a:xfrm>
          <a:off x="3358983" y="2035455"/>
          <a:ext cx="129006" cy="52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83"/>
              </a:lnTo>
              <a:lnTo>
                <a:pt x="129006" y="52808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E25F83-33DC-4CE1-BD96-34D3D32916CD}">
      <dsp:nvSpPr>
        <dsp:cNvPr id="0" name=""/>
        <dsp:cNvSpPr/>
      </dsp:nvSpPr>
      <dsp:spPr>
        <a:xfrm>
          <a:off x="3487989" y="2196713"/>
          <a:ext cx="1159888" cy="733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Add multiple floor levels to the generation algorithm</a:t>
          </a:r>
        </a:p>
      </dsp:txBody>
      <dsp:txXfrm>
        <a:off x="3509477" y="2218201"/>
        <a:ext cx="1116912" cy="690675"/>
      </dsp:txXfrm>
    </dsp:sp>
    <dsp:sp modelId="{57B5165D-C0D6-4604-B85B-3DDEEFCE24A0}">
      <dsp:nvSpPr>
        <dsp:cNvPr id="0" name=""/>
        <dsp:cNvSpPr/>
      </dsp:nvSpPr>
      <dsp:spPr>
        <a:xfrm>
          <a:off x="4842553" y="1390425"/>
          <a:ext cx="1290060" cy="645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Adding</a:t>
          </a:r>
          <a:r>
            <a:rPr lang="en-US" sz="2100" kern="1200" baseline="0" dirty="0"/>
            <a:t> VR</a:t>
          </a:r>
          <a:endParaRPr lang="en-US" sz="2100" kern="1200" dirty="0"/>
        </a:p>
      </dsp:txBody>
      <dsp:txXfrm>
        <a:off x="4861445" y="1409317"/>
        <a:ext cx="1252276" cy="607246"/>
      </dsp:txXfrm>
    </dsp:sp>
    <dsp:sp modelId="{817DEC66-11AA-43D8-9212-9EE304909FBC}">
      <dsp:nvSpPr>
        <dsp:cNvPr id="0" name=""/>
        <dsp:cNvSpPr/>
      </dsp:nvSpPr>
      <dsp:spPr>
        <a:xfrm>
          <a:off x="4971559" y="2035455"/>
          <a:ext cx="129006" cy="52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83"/>
              </a:lnTo>
              <a:lnTo>
                <a:pt x="129006" y="52808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7D61B-6869-4683-B4CC-2C8658A6E72B}">
      <dsp:nvSpPr>
        <dsp:cNvPr id="0" name=""/>
        <dsp:cNvSpPr/>
      </dsp:nvSpPr>
      <dsp:spPr>
        <a:xfrm>
          <a:off x="5100565" y="2196713"/>
          <a:ext cx="1091236" cy="733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Implement VR and controller support</a:t>
          </a:r>
        </a:p>
      </dsp:txBody>
      <dsp:txXfrm>
        <a:off x="5122053" y="2218201"/>
        <a:ext cx="1048260" cy="690675"/>
      </dsp:txXfrm>
    </dsp:sp>
    <dsp:sp modelId="{11DA4F4B-1C9F-4477-AAF3-CE67B8A121DC}">
      <dsp:nvSpPr>
        <dsp:cNvPr id="0" name=""/>
        <dsp:cNvSpPr/>
      </dsp:nvSpPr>
      <dsp:spPr>
        <a:xfrm>
          <a:off x="6455129" y="1390425"/>
          <a:ext cx="1290060" cy="6450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Finishing</a:t>
          </a:r>
        </a:p>
      </dsp:txBody>
      <dsp:txXfrm>
        <a:off x="6474021" y="1409317"/>
        <a:ext cx="1252276" cy="607246"/>
      </dsp:txXfrm>
    </dsp:sp>
    <dsp:sp modelId="{4C35DFC4-E98A-4B2B-8226-C050BE4D6268}">
      <dsp:nvSpPr>
        <dsp:cNvPr id="0" name=""/>
        <dsp:cNvSpPr/>
      </dsp:nvSpPr>
      <dsp:spPr>
        <a:xfrm>
          <a:off x="6584135" y="2035455"/>
          <a:ext cx="129006" cy="52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083"/>
              </a:lnTo>
              <a:lnTo>
                <a:pt x="129006" y="52808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7EAF3-AB30-4782-8409-B10457E568E3}">
      <dsp:nvSpPr>
        <dsp:cNvPr id="0" name=""/>
        <dsp:cNvSpPr/>
      </dsp:nvSpPr>
      <dsp:spPr>
        <a:xfrm>
          <a:off x="6713141" y="2196713"/>
          <a:ext cx="1172304" cy="733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Optimize, Optimize, Optimize</a:t>
          </a:r>
        </a:p>
      </dsp:txBody>
      <dsp:txXfrm>
        <a:off x="6734629" y="2218201"/>
        <a:ext cx="1129328" cy="690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848B2-3419-4650-8D63-0F093000A525}">
      <dsp:nvSpPr>
        <dsp:cNvPr id="0" name=""/>
        <dsp:cNvSpPr/>
      </dsp:nvSpPr>
      <dsp:spPr>
        <a:xfrm>
          <a:off x="0" y="53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778410-4825-409F-BFE8-5CD058A07A42}">
      <dsp:nvSpPr>
        <dsp:cNvPr id="0" name=""/>
        <dsp:cNvSpPr/>
      </dsp:nvSpPr>
      <dsp:spPr>
        <a:xfrm>
          <a:off x="0" y="531"/>
          <a:ext cx="157734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strike="sngStrike" kern="1200" baseline="0" dirty="0"/>
            <a:t>Finishing</a:t>
          </a:r>
          <a:r>
            <a:rPr lang="en-US" sz="2200" strike="noStrike" kern="1200" baseline="0" dirty="0"/>
            <a:t>   Beginning</a:t>
          </a:r>
        </a:p>
      </dsp:txBody>
      <dsp:txXfrm>
        <a:off x="0" y="531"/>
        <a:ext cx="1577340" cy="870055"/>
      </dsp:txXfrm>
    </dsp:sp>
    <dsp:sp modelId="{C89844B4-E9E8-4B20-8B50-183DE321CDA8}">
      <dsp:nvSpPr>
        <dsp:cNvPr id="0" name=""/>
        <dsp:cNvSpPr/>
      </dsp:nvSpPr>
      <dsp:spPr>
        <a:xfrm>
          <a:off x="1695640" y="40040"/>
          <a:ext cx="6191059" cy="790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Optimize</a:t>
          </a:r>
        </a:p>
      </dsp:txBody>
      <dsp:txXfrm>
        <a:off x="1695640" y="40040"/>
        <a:ext cx="6191059" cy="790186"/>
      </dsp:txXfrm>
    </dsp:sp>
    <dsp:sp modelId="{0F8ECD98-D474-489D-87F8-0B8ACF20B129}">
      <dsp:nvSpPr>
        <dsp:cNvPr id="0" name=""/>
        <dsp:cNvSpPr/>
      </dsp:nvSpPr>
      <dsp:spPr>
        <a:xfrm>
          <a:off x="1577340" y="830227"/>
          <a:ext cx="63093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72CFD9-A84F-4DC8-9E34-A5D6CED076A9}">
      <dsp:nvSpPr>
        <dsp:cNvPr id="0" name=""/>
        <dsp:cNvSpPr/>
      </dsp:nvSpPr>
      <dsp:spPr>
        <a:xfrm>
          <a:off x="0" y="870586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B7C6A6-503C-45C2-AF19-28D9471DD3BE}">
      <dsp:nvSpPr>
        <dsp:cNvPr id="0" name=""/>
        <dsp:cNvSpPr/>
      </dsp:nvSpPr>
      <dsp:spPr>
        <a:xfrm>
          <a:off x="0" y="870586"/>
          <a:ext cx="157734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Start Noise Generation</a:t>
          </a:r>
        </a:p>
      </dsp:txBody>
      <dsp:txXfrm>
        <a:off x="0" y="870586"/>
        <a:ext cx="1577340" cy="870055"/>
      </dsp:txXfrm>
    </dsp:sp>
    <dsp:sp modelId="{599906D5-4DC2-4B4B-83EC-006DDFCDDDD9}">
      <dsp:nvSpPr>
        <dsp:cNvPr id="0" name=""/>
        <dsp:cNvSpPr/>
      </dsp:nvSpPr>
      <dsp:spPr>
        <a:xfrm>
          <a:off x="1695640" y="910095"/>
          <a:ext cx="6191059" cy="790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 a Perlin Noise Algorithm that is able to generate naturalistic caves</a:t>
          </a:r>
        </a:p>
      </dsp:txBody>
      <dsp:txXfrm>
        <a:off x="1695640" y="910095"/>
        <a:ext cx="6191059" cy="790186"/>
      </dsp:txXfrm>
    </dsp:sp>
    <dsp:sp modelId="{43098840-E122-4B1C-B353-9EF1EEE973B4}">
      <dsp:nvSpPr>
        <dsp:cNvPr id="0" name=""/>
        <dsp:cNvSpPr/>
      </dsp:nvSpPr>
      <dsp:spPr>
        <a:xfrm>
          <a:off x="1577340" y="1700282"/>
          <a:ext cx="63093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28CD3E-E825-4B15-ACE9-05064575E434}">
      <dsp:nvSpPr>
        <dsp:cNvPr id="0" name=""/>
        <dsp:cNvSpPr/>
      </dsp:nvSpPr>
      <dsp:spPr>
        <a:xfrm>
          <a:off x="0" y="174064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4E00EA-CAB9-463E-83C2-92BB1A3DB791}">
      <dsp:nvSpPr>
        <dsp:cNvPr id="0" name=""/>
        <dsp:cNvSpPr/>
      </dsp:nvSpPr>
      <dsp:spPr>
        <a:xfrm>
          <a:off x="0" y="1740641"/>
          <a:ext cx="157734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Finish Noise Generation</a:t>
          </a:r>
        </a:p>
      </dsp:txBody>
      <dsp:txXfrm>
        <a:off x="0" y="1740641"/>
        <a:ext cx="1577340" cy="870055"/>
      </dsp:txXfrm>
    </dsp:sp>
    <dsp:sp modelId="{71648120-CE3E-4852-A205-5B1758E49B7B}">
      <dsp:nvSpPr>
        <dsp:cNvPr id="0" name=""/>
        <dsp:cNvSpPr/>
      </dsp:nvSpPr>
      <dsp:spPr>
        <a:xfrm>
          <a:off x="1695640" y="1780150"/>
          <a:ext cx="6191059" cy="790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Implement Perlin Worms so that it generates with simple cubes</a:t>
          </a:r>
        </a:p>
      </dsp:txBody>
      <dsp:txXfrm>
        <a:off x="1695640" y="1780150"/>
        <a:ext cx="6191059" cy="790186"/>
      </dsp:txXfrm>
    </dsp:sp>
    <dsp:sp modelId="{2EBC595C-F670-45E4-822E-37C6C1F27980}">
      <dsp:nvSpPr>
        <dsp:cNvPr id="0" name=""/>
        <dsp:cNvSpPr/>
      </dsp:nvSpPr>
      <dsp:spPr>
        <a:xfrm>
          <a:off x="1577340" y="2570337"/>
          <a:ext cx="63093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B092D6-F06A-4A3D-B4DE-05F581F5B727}">
      <dsp:nvSpPr>
        <dsp:cNvPr id="0" name=""/>
        <dsp:cNvSpPr/>
      </dsp:nvSpPr>
      <dsp:spPr>
        <a:xfrm>
          <a:off x="0" y="2610696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E87C27-A51A-4743-A0BE-49C12AB05E7D}">
      <dsp:nvSpPr>
        <dsp:cNvPr id="0" name=""/>
        <dsp:cNvSpPr/>
      </dsp:nvSpPr>
      <dsp:spPr>
        <a:xfrm>
          <a:off x="0" y="2610696"/>
          <a:ext cx="157734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Meshes</a:t>
          </a:r>
        </a:p>
      </dsp:txBody>
      <dsp:txXfrm>
        <a:off x="0" y="2610696"/>
        <a:ext cx="1577340" cy="870055"/>
      </dsp:txXfrm>
    </dsp:sp>
    <dsp:sp modelId="{9E5B0563-27BA-4DB4-8E14-5C243C912225}">
      <dsp:nvSpPr>
        <dsp:cNvPr id="0" name=""/>
        <dsp:cNvSpPr/>
      </dsp:nvSpPr>
      <dsp:spPr>
        <a:xfrm>
          <a:off x="1695640" y="2650205"/>
          <a:ext cx="6191059" cy="790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 Voxels so that meshes can be generated from the intersection of the cubes </a:t>
          </a:r>
        </a:p>
      </dsp:txBody>
      <dsp:txXfrm>
        <a:off x="1695640" y="2650205"/>
        <a:ext cx="6191059" cy="790186"/>
      </dsp:txXfrm>
    </dsp:sp>
    <dsp:sp modelId="{934E7BEB-F49F-4DE3-A1F1-C5C84201A9C4}">
      <dsp:nvSpPr>
        <dsp:cNvPr id="0" name=""/>
        <dsp:cNvSpPr/>
      </dsp:nvSpPr>
      <dsp:spPr>
        <a:xfrm>
          <a:off x="1577340" y="3440392"/>
          <a:ext cx="63093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5B2E1A-8BEB-410B-AEA4-28FA3B9FA0EA}">
      <dsp:nvSpPr>
        <dsp:cNvPr id="0" name=""/>
        <dsp:cNvSpPr/>
      </dsp:nvSpPr>
      <dsp:spPr>
        <a:xfrm>
          <a:off x="0" y="3480751"/>
          <a:ext cx="78867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F5DD01-3FA4-4D16-A0AC-A53346DD6512}">
      <dsp:nvSpPr>
        <dsp:cNvPr id="0" name=""/>
        <dsp:cNvSpPr/>
      </dsp:nvSpPr>
      <dsp:spPr>
        <a:xfrm>
          <a:off x="0" y="3480751"/>
          <a:ext cx="157734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Finishing For Real</a:t>
          </a:r>
        </a:p>
      </dsp:txBody>
      <dsp:txXfrm>
        <a:off x="0" y="3480751"/>
        <a:ext cx="1577340" cy="870055"/>
      </dsp:txXfrm>
    </dsp:sp>
    <dsp:sp modelId="{C64519F9-2133-4DCE-97A3-42564F7D83F1}">
      <dsp:nvSpPr>
        <dsp:cNvPr id="0" name=""/>
        <dsp:cNvSpPr/>
      </dsp:nvSpPr>
      <dsp:spPr>
        <a:xfrm>
          <a:off x="1695640" y="3520261"/>
          <a:ext cx="6191059" cy="790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Optimize, Optimize, Optimize</a:t>
          </a:r>
        </a:p>
      </dsp:txBody>
      <dsp:txXfrm>
        <a:off x="1695640" y="3520261"/>
        <a:ext cx="6191059" cy="790186"/>
      </dsp:txXfrm>
    </dsp:sp>
    <dsp:sp modelId="{ED45B1E3-8AE1-41EE-91D0-557915851A68}">
      <dsp:nvSpPr>
        <dsp:cNvPr id="0" name=""/>
        <dsp:cNvSpPr/>
      </dsp:nvSpPr>
      <dsp:spPr>
        <a:xfrm>
          <a:off x="1577340" y="4310447"/>
          <a:ext cx="63093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1FD107-8175-C44A-856E-32DE352B49F5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78FA4F-A3CF-494F-8524-76B041E55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Remember to introduce yourself – your major – your topic – and why you chose to study this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0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read the slide. Summarize what you wrote.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 up straight and take all the questions of amazement. You did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3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what Procedural Generation, Perlin Noise, and Virtual reality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1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did we do this Project?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did you have to overcome to make this project. The points of 3D, Collisions, VR, Controllers, And naturalistic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did you do to reach the goal for the first semester. 2D, 3D, Controller Support, VR Support, Google Daydream.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break, It’s a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0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exactly is </a:t>
            </a:r>
            <a:r>
              <a:rPr lang="en-US" dirty="0" err="1"/>
              <a:t>perlin</a:t>
            </a:r>
            <a:r>
              <a:rPr lang="en-US" dirty="0"/>
              <a:t> noise/ </a:t>
            </a:r>
            <a:r>
              <a:rPr lang="en-US" dirty="0" err="1"/>
              <a:t>perlin</a:t>
            </a:r>
            <a:r>
              <a:rPr lang="en-US" dirty="0"/>
              <a:t> worms, and why did we need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how our algorithm works and briefly mention what voxels are and why I needed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1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goodness, another video. Take another break and stop bugging out. You only got one more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4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105D-9206-ED40-94EA-95CF736703F3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ydney.newcastle.edu.au/course/VRAR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r">
            <a:extLst>
              <a:ext uri="{FF2B5EF4-FFF2-40B4-BE49-F238E27FC236}">
                <a16:creationId xmlns:a16="http://schemas.microsoft.com/office/drawing/2014/main" id="{91F323B9-1EC9-4D9C-9CC7-F6F14720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40717" b="1"/>
          <a:stretch/>
        </p:blipFill>
        <p:spPr bwMode="auto">
          <a:xfrm>
            <a:off x="-12" y="10"/>
            <a:ext cx="6856308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ze">
            <a:extLst>
              <a:ext uri="{FF2B5EF4-FFF2-40B4-BE49-F238E27FC236}">
                <a16:creationId xmlns:a16="http://schemas.microsoft.com/office/drawing/2014/main" id="{38F84139-0948-4C84-902B-EB15CB62E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14612" b="1"/>
          <a:stretch/>
        </p:blipFill>
        <p:spPr bwMode="auto">
          <a:xfrm>
            <a:off x="4342776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4826087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DAE3B-2A69-4283-9E48-7426440E44A9}"/>
              </a:ext>
            </a:extLst>
          </p:cNvPr>
          <p:cNvSpPr/>
          <p:nvPr/>
        </p:nvSpPr>
        <p:spPr>
          <a:xfrm>
            <a:off x="152400" y="2209800"/>
            <a:ext cx="441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Procedural Generation</a:t>
            </a:r>
            <a:br>
              <a:rPr lang="en-US" sz="4000" b="1" dirty="0"/>
            </a:br>
            <a:r>
              <a:rPr lang="en-US" sz="4000" b="1" dirty="0"/>
              <a:t>in 3D and Virtual Reality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7ED4-3440-48CB-9F3E-7E9329E180D3}"/>
              </a:ext>
            </a:extLst>
          </p:cNvPr>
          <p:cNvSpPr txBox="1"/>
          <p:nvPr/>
        </p:nvSpPr>
        <p:spPr>
          <a:xfrm>
            <a:off x="-33263" y="6633947"/>
            <a:ext cx="5105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https://sydney.newcastle.edu.au/course/VRAR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03468C-BF11-4B7A-A828-743DA620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2FB55D-0F22-4F2F-8D05-7F3E4B57F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2023" y="963877"/>
            <a:ext cx="478332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2100" dirty="0"/>
              <a:t>Procedural Generation allows for the generation of our mazes and offers ways for the generations to generate as the player walks through them.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100" dirty="0"/>
              <a:t>___________________</a:t>
            </a:r>
          </a:p>
          <a:p>
            <a:pPr marL="0" indent="0" defTabSz="914400">
              <a:lnSpc>
                <a:spcPct val="90000"/>
              </a:lnSpc>
              <a:buNone/>
            </a:pPr>
            <a:endParaRPr lang="en-US" sz="2100" dirty="0"/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100" dirty="0"/>
              <a:t>Perlin Noise allows for a naturalistic generation of tunnels. After optimizations, it can even run in VR with acceptable speed that do no induce sickness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vr">
            <a:extLst>
              <a:ext uri="{FF2B5EF4-FFF2-40B4-BE49-F238E27FC236}">
                <a16:creationId xmlns:a16="http://schemas.microsoft.com/office/drawing/2014/main" id="{581E0A48-5DBE-470D-8376-4EAB2881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40717" b="1"/>
          <a:stretch/>
        </p:blipFill>
        <p:spPr bwMode="auto">
          <a:xfrm>
            <a:off x="-12" y="10"/>
            <a:ext cx="6856308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aze">
            <a:extLst>
              <a:ext uri="{FF2B5EF4-FFF2-40B4-BE49-F238E27FC236}">
                <a16:creationId xmlns:a16="http://schemas.microsoft.com/office/drawing/2014/main" id="{67EF92E4-F626-4B61-92B6-9B4E29FC2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r="14612" b="1"/>
          <a:stretch/>
        </p:blipFill>
        <p:spPr bwMode="auto">
          <a:xfrm>
            <a:off x="4342776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4826087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86A2B-CB7E-453E-9FEC-B93142A8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99" y="3011476"/>
            <a:ext cx="3389504" cy="1855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80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oogle daydream">
            <a:extLst>
              <a:ext uri="{FF2B5EF4-FFF2-40B4-BE49-F238E27FC236}">
                <a16:creationId xmlns:a16="http://schemas.microsoft.com/office/drawing/2014/main" id="{A0640384-AE82-4C50-B10A-C3A8DE950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7217"/>
          <a:stretch/>
        </p:blipFill>
        <p:spPr bwMode="auto">
          <a:xfrm>
            <a:off x="4064448" y="3276600"/>
            <a:ext cx="4596951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de">
            <a:extLst>
              <a:ext uri="{FF2B5EF4-FFF2-40B4-BE49-F238E27FC236}">
                <a16:creationId xmlns:a16="http://schemas.microsoft.com/office/drawing/2014/main" id="{C1BB9CF1-9B05-41AA-BA27-F702C9B2B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r="17114"/>
          <a:stretch/>
        </p:blipFill>
        <p:spPr bwMode="auto">
          <a:xfrm>
            <a:off x="482600" y="0"/>
            <a:ext cx="4562033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2C4717-5433-4F01-85C0-0756CF1626B2}"/>
              </a:ext>
            </a:extLst>
          </p:cNvPr>
          <p:cNvSpPr txBox="1"/>
          <p:nvPr/>
        </p:nvSpPr>
        <p:spPr>
          <a:xfrm>
            <a:off x="5165283" y="826183"/>
            <a:ext cx="3496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Procedural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method of generating random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for differences every time the program is run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9F9B4D-033A-4439-AE20-BF8A2F8F60C3}"/>
              </a:ext>
            </a:extLst>
          </p:cNvPr>
          <p:cNvSpPr txBox="1"/>
          <p:nvPr/>
        </p:nvSpPr>
        <p:spPr>
          <a:xfrm>
            <a:off x="482601" y="4187410"/>
            <a:ext cx="3461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Virtual Reality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Works through a VR headset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for immersion into an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745931-0C0C-492B-96B7-5E0DCD412C28}"/>
              </a:ext>
            </a:extLst>
          </p:cNvPr>
          <p:cNvSpPr txBox="1"/>
          <p:nvPr/>
        </p:nvSpPr>
        <p:spPr>
          <a:xfrm>
            <a:off x="5334000" y="76200"/>
            <a:ext cx="349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is All of This?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ixel 2 XL">
            <a:extLst>
              <a:ext uri="{FF2B5EF4-FFF2-40B4-BE49-F238E27FC236}">
                <a16:creationId xmlns:a16="http://schemas.microsoft.com/office/drawing/2014/main" id="{64D5FD06-871D-43FD-89DA-B476A119E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 b="1"/>
          <a:stretch/>
        </p:blipFill>
        <p:spPr bwMode="auto">
          <a:xfrm>
            <a:off x="3614166" y="-479"/>
            <a:ext cx="5529834" cy="42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oise">
            <a:extLst>
              <a:ext uri="{FF2B5EF4-FFF2-40B4-BE49-F238E27FC236}">
                <a16:creationId xmlns:a16="http://schemas.microsoft.com/office/drawing/2014/main" id="{67350DE5-79FE-40E3-AE4F-C7707028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"/>
          <a:stretch/>
        </p:blipFill>
        <p:spPr bwMode="auto">
          <a:xfrm>
            <a:off x="5128591" y="4251960"/>
            <a:ext cx="4015409" cy="26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7101525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6058538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CB531723-1974-436F-AF9F-AA6EC1FB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4" y="1274725"/>
            <a:ext cx="3711321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Purpose?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A3502-6D08-4D20-9EC7-904AF8572572}"/>
              </a:ext>
            </a:extLst>
          </p:cNvPr>
          <p:cNvSpPr txBox="1"/>
          <p:nvPr/>
        </p:nvSpPr>
        <p:spPr>
          <a:xfrm>
            <a:off x="685800" y="4124633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purpose was to examine techniques of different types of generations, and virtual reality to develop a 3D maze and cave algorithm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7D8E81-8637-42FD-AD52-A3598D5C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Problems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7ED01D-1ADB-447C-82E6-CEBFC828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US" sz="2100" dirty="0"/>
              <a:t>How do we handle the maze colliding with itself?</a:t>
            </a:r>
          </a:p>
          <a:p>
            <a:pPr lvl="1"/>
            <a:r>
              <a:rPr lang="en-US" sz="1700" dirty="0"/>
              <a:t>3D offers even more possible Collisions</a:t>
            </a:r>
          </a:p>
          <a:p>
            <a:r>
              <a:rPr lang="en-US" sz="2100" dirty="0"/>
              <a:t>How do we handle the objects that the player cannot see?</a:t>
            </a:r>
          </a:p>
          <a:p>
            <a:r>
              <a:rPr lang="en-US" sz="2100" dirty="0"/>
              <a:t>Pure Random Number Generation did not generate naturalistic structures</a:t>
            </a:r>
          </a:p>
          <a:p>
            <a:r>
              <a:rPr lang="en-US" sz="2100" dirty="0"/>
              <a:t>Code needed to be optimized to minimize VR sickness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10D7BE-B896-4C3C-902B-ED786464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l="19337" r="1633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79323D-5062-4DF4-97A6-EDE65723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How It Was Done?</a:t>
            </a:r>
            <a:endParaRPr lang="en-US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B849DB7C-93C0-4F47-83DD-90DB54F7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41751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894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88122E-06A8-4CF3-BC74-4AA7FC2BFD0A}"/>
              </a:ext>
            </a:extLst>
          </p:cNvPr>
          <p:cNvSpPr txBox="1"/>
          <p:nvPr/>
        </p:nvSpPr>
        <p:spPr>
          <a:xfrm>
            <a:off x="2933570" y="405825"/>
            <a:ext cx="3276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Does it Look?</a:t>
            </a:r>
          </a:p>
        </p:txBody>
      </p:sp>
      <p:pic>
        <p:nvPicPr>
          <p:cNvPr id="2" name="VR Recording With Outside - Edited">
            <a:hlinkClick r:id="" action="ppaction://media"/>
            <a:extLst>
              <a:ext uri="{FF2B5EF4-FFF2-40B4-BE49-F238E27FC236}">
                <a16:creationId xmlns:a16="http://schemas.microsoft.com/office/drawing/2014/main" id="{98A7A3DC-CE2F-4CCD-A329-FBF528D49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Perlin Noise">
            <a:extLst>
              <a:ext uri="{FF2B5EF4-FFF2-40B4-BE49-F238E27FC236}">
                <a16:creationId xmlns:a16="http://schemas.microsoft.com/office/drawing/2014/main" id="{2053F677-0E7B-40CB-9ACA-043992FE9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2037" b="1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AB529D-9D67-4326-AA10-1C4AD61D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Naturalistic Generation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F0DD9B-782D-4A47-B248-9032BB8B3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534" y="1065862"/>
            <a:ext cx="4308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Perlin Noise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Noise that has a gradient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Allows for natural curves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Perlin Worms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An implementation of Perlin Noise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Allows for Tunnels or “Caves” to be formed</a:t>
            </a:r>
          </a:p>
        </p:txBody>
      </p:sp>
      <p:sp>
        <p:nvSpPr>
          <p:cNvPr id="9" name="AutoShape 2" descr="Image result for Perlin Noise">
            <a:extLst>
              <a:ext uri="{FF2B5EF4-FFF2-40B4-BE49-F238E27FC236}">
                <a16:creationId xmlns:a16="http://schemas.microsoft.com/office/drawing/2014/main" id="{5032EBD6-E1DB-42DF-998F-4183E91A2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5E6D5-9553-4E09-A1D5-3F2F21417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l="18881" r="17786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79323D-5062-4DF4-97A6-EDE65723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How It Was Done Again?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B849DB7C-93C0-4F47-83DD-90DB54F7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15335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2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88122E-06A8-4CF3-BC74-4AA7FC2BFD0A}"/>
              </a:ext>
            </a:extLst>
          </p:cNvPr>
          <p:cNvSpPr txBox="1"/>
          <p:nvPr/>
        </p:nvSpPr>
        <p:spPr>
          <a:xfrm>
            <a:off x="2933570" y="405825"/>
            <a:ext cx="3276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Does it Look?</a:t>
            </a:r>
          </a:p>
        </p:txBody>
      </p:sp>
      <p:pic>
        <p:nvPicPr>
          <p:cNvPr id="2" name="Perlin Worm - Edited">
            <a:hlinkClick r:id="" action="ppaction://media"/>
            <a:extLst>
              <a:ext uri="{FF2B5EF4-FFF2-40B4-BE49-F238E27FC236}">
                <a16:creationId xmlns:a16="http://schemas.microsoft.com/office/drawing/2014/main" id="{932262D2-337B-47B0-8719-93A932B53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514</Words>
  <Application>Microsoft Office PowerPoint</Application>
  <PresentationFormat>On-screen Show (4:3)</PresentationFormat>
  <Paragraphs>76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What is the Purpose?</vt:lpstr>
      <vt:lpstr>Problems</vt:lpstr>
      <vt:lpstr>How It Was Done?</vt:lpstr>
      <vt:lpstr>PowerPoint Presentation</vt:lpstr>
      <vt:lpstr>Naturalistic Generation</vt:lpstr>
      <vt:lpstr>How It Was Done Again?</vt:lpstr>
      <vt:lpstr>PowerPoint Presentation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Sharp</dc:creator>
  <cp:lastModifiedBy>Jacob Sharp</cp:lastModifiedBy>
  <cp:revision>3</cp:revision>
  <dcterms:created xsi:type="dcterms:W3CDTF">2019-04-09T19:18:56Z</dcterms:created>
  <dcterms:modified xsi:type="dcterms:W3CDTF">2019-04-09T19:27:15Z</dcterms:modified>
</cp:coreProperties>
</file>