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3" r:id="rId1"/>
  </p:sldMasterIdLst>
  <p:notesMasterIdLst>
    <p:notesMasterId r:id="rId18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73" r:id="rId10"/>
    <p:sldId id="266" r:id="rId11"/>
    <p:sldId id="267" r:id="rId12"/>
    <p:sldId id="268" r:id="rId13"/>
    <p:sldId id="269" r:id="rId14"/>
    <p:sldId id="270" r:id="rId15"/>
    <p:sldId id="271" r:id="rId16"/>
    <p:sldId id="272" r:id="rId17"/>
  </p:sldIdLst>
  <p:sldSz cx="9144000" cy="5143500" type="screen16x9"/>
  <p:notesSz cx="6858000" cy="9144000"/>
  <p:embeddedFontLst>
    <p:embeddedFont>
      <p:font typeface="Lobster Two" panose="02000506000000020003" pitchFamily="2" charset="0"/>
      <p:regular r:id="rId19"/>
      <p:bold r:id="rId20"/>
      <p:italic r:id="rId21"/>
      <p:boldItalic r:id="rId22"/>
    </p:embeddedFont>
    <p:embeddedFont>
      <p:font typeface="Oxygen" panose="02000503000000000000" pitchFamily="2" charset="77"/>
      <p:regular r:id="rId23"/>
      <p:bold r:id="rId2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/>
    <p:restoredTop sz="94671"/>
  </p:normalViewPr>
  <p:slideViewPr>
    <p:cSldViewPr snapToGrid="0" snapToObjects="1">
      <p:cViewPr>
        <p:scale>
          <a:sx n="128" d="100"/>
          <a:sy n="128" d="100"/>
        </p:scale>
        <p:origin x="1160" y="3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font" Target="fonts/font3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6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5.fntdata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2" name="Google Shape;14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g7166d2176e_0_46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0" name="Google Shape;230;g7166d2176e_0_46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g1214c236beb_1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2" name="Google Shape;252;g1214c236beb_1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g1214c236beb_0_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9" name="Google Shape;259;g1214c236beb_0_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g7f30386fa7_0_1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6" name="Google Shape;276;g7f30386fa7_0_1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g7166d2176e_0_43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2" name="Google Shape;282;g7166d2176e_0_439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g1214c236beb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2" name="Google Shape;292;g1214c236beb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g7f30386fa7_0_3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7" name="Google Shape;297;g7f30386fa7_0_3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g7f30386fa7_0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3" name="Google Shape;153;g7f30386fa7_0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g7183c08c88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4" name="Google Shape;164;g7183c08c88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g7166d2176e_0_31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1" name="Google Shape;181;g7166d2176e_0_31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g7183c08c88_0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2" name="Google Shape;192;g7183c08c88_0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g7f30386fa7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0" name="Google Shape;200;g7f30386fa7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g1213b31362e_0_10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5" name="Google Shape;205;g1213b31362e_0_10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g7f30386fa7_0_1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2" name="Google Shape;212;g7f30386fa7_0_1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g1213b31362e_0_10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5" name="Google Shape;205;g1213b31362e_0_10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975707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1.xml"/><Relationship Id="rId4" Type="http://schemas.openxmlformats.org/officeDocument/2006/relationships/hyperlink" Target="http://bit.ly/2TtBDfr" TargetMode="Externa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73A88C">
              <a:alpha val="162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;p2"/>
          <p:cNvSpPr/>
          <p:nvPr/>
        </p:nvSpPr>
        <p:spPr>
          <a:xfrm>
            <a:off x="1182300" y="0"/>
            <a:ext cx="6779400" cy="2572500"/>
          </a:xfrm>
          <a:prstGeom prst="rect">
            <a:avLst/>
          </a:prstGeom>
          <a:solidFill>
            <a:srgbClr val="8CBBA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ctrTitle"/>
          </p:nvPr>
        </p:nvSpPr>
        <p:spPr>
          <a:xfrm>
            <a:off x="311704" y="-73918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FAFDF4"/>
              </a:buClr>
              <a:buSzPts val="5200"/>
              <a:buNone/>
              <a:defRPr sz="5200">
                <a:solidFill>
                  <a:srgbClr val="FAFDF4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5200">
                <a:solidFill>
                  <a:schemeClr val="accen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5200">
                <a:solidFill>
                  <a:schemeClr val="accen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5200">
                <a:solidFill>
                  <a:schemeClr val="accen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5200">
                <a:solidFill>
                  <a:schemeClr val="accen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5200">
                <a:solidFill>
                  <a:schemeClr val="accen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5200">
                <a:solidFill>
                  <a:schemeClr val="accen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5200">
                <a:solidFill>
                  <a:schemeClr val="accen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52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ubTitle" idx="1"/>
          </p:nvPr>
        </p:nvSpPr>
        <p:spPr>
          <a:xfrm>
            <a:off x="311696" y="1863232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>
                <a:solidFill>
                  <a:schemeClr val="accen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>
                <a:solidFill>
                  <a:schemeClr val="accen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>
                <a:solidFill>
                  <a:schemeClr val="accen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>
                <a:solidFill>
                  <a:schemeClr val="accen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>
                <a:solidFill>
                  <a:schemeClr val="accen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>
                <a:solidFill>
                  <a:schemeClr val="accen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>
                <a:solidFill>
                  <a:schemeClr val="accen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bg>
      <p:bgPr>
        <a:solidFill>
          <a:schemeClr val="accent4"/>
        </a:solidFill>
        <a:effectLst/>
      </p:bgPr>
    </p:bg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1"/>
          <p:cNvSpPr txBox="1">
            <a:spLocks noGrp="1"/>
          </p:cNvSpPr>
          <p:nvPr>
            <p:ph type="title" hasCustomPrompt="1"/>
          </p:nvPr>
        </p:nvSpPr>
        <p:spPr>
          <a:xfrm>
            <a:off x="2394600" y="1250700"/>
            <a:ext cx="4354800" cy="1300800"/>
          </a:xfrm>
          <a:prstGeom prst="rect">
            <a:avLst/>
          </a:prstGeom>
          <a:solidFill>
            <a:schemeClr val="accent4"/>
          </a:solidFill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2000">
                <a:solidFill>
                  <a:schemeClr val="accen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2000">
                <a:solidFill>
                  <a:schemeClr val="accen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2000">
                <a:solidFill>
                  <a:schemeClr val="accen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2000">
                <a:solidFill>
                  <a:schemeClr val="accen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2000">
                <a:solidFill>
                  <a:schemeClr val="accen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2000">
                <a:solidFill>
                  <a:schemeClr val="accen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2000">
                <a:solidFill>
                  <a:schemeClr val="accen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20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47" name="Google Shape;47;p11"/>
          <p:cNvSpPr txBox="1">
            <a:spLocks noGrp="1"/>
          </p:cNvSpPr>
          <p:nvPr>
            <p:ph type="body" idx="1"/>
          </p:nvPr>
        </p:nvSpPr>
        <p:spPr>
          <a:xfrm>
            <a:off x="2249400" y="2391350"/>
            <a:ext cx="4645200" cy="83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Char char="●"/>
              <a:defRPr sz="1600">
                <a:solidFill>
                  <a:schemeClr val="accent1"/>
                </a:solidFill>
              </a:defRPr>
            </a:lvl1pPr>
            <a:lvl2pPr marL="914400" lvl="1" indent="-330200" algn="ctr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600"/>
              <a:buChar char="○"/>
              <a:defRPr sz="1600">
                <a:solidFill>
                  <a:schemeClr val="accent1"/>
                </a:solidFill>
              </a:defRPr>
            </a:lvl2pPr>
            <a:lvl3pPr marL="1371600" lvl="2" indent="-330200" algn="ctr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600"/>
              <a:buChar char="■"/>
              <a:defRPr sz="1600">
                <a:solidFill>
                  <a:schemeClr val="accent1"/>
                </a:solidFill>
              </a:defRPr>
            </a:lvl3pPr>
            <a:lvl4pPr marL="1828800" lvl="3" indent="-330200" algn="ctr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600"/>
              <a:buChar char="●"/>
              <a:defRPr sz="1600">
                <a:solidFill>
                  <a:schemeClr val="accent1"/>
                </a:solidFill>
              </a:defRPr>
            </a:lvl4pPr>
            <a:lvl5pPr marL="2286000" lvl="4" indent="-330200" algn="ctr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600"/>
              <a:buChar char="○"/>
              <a:defRPr sz="1600">
                <a:solidFill>
                  <a:schemeClr val="accent1"/>
                </a:solidFill>
              </a:defRPr>
            </a:lvl5pPr>
            <a:lvl6pPr marL="2743200" lvl="5" indent="-330200" algn="ctr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600"/>
              <a:buChar char="■"/>
              <a:defRPr sz="1600">
                <a:solidFill>
                  <a:schemeClr val="accent1"/>
                </a:solidFill>
              </a:defRPr>
            </a:lvl6pPr>
            <a:lvl7pPr marL="3200400" lvl="6" indent="-330200" algn="ctr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600"/>
              <a:buChar char="●"/>
              <a:defRPr sz="1600">
                <a:solidFill>
                  <a:schemeClr val="accent1"/>
                </a:solidFill>
              </a:defRPr>
            </a:lvl7pPr>
            <a:lvl8pPr marL="3657600" lvl="7" indent="-330200" algn="ctr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600"/>
              <a:buChar char="○"/>
              <a:defRPr sz="1600">
                <a:solidFill>
                  <a:schemeClr val="accent1"/>
                </a:solidFill>
              </a:defRPr>
            </a:lvl8pPr>
            <a:lvl9pPr marL="4114800" lvl="8" indent="-330200" algn="ctr">
              <a:spcBef>
                <a:spcPts val="1600"/>
              </a:spcBef>
              <a:spcAft>
                <a:spcPts val="1600"/>
              </a:spcAft>
              <a:buClr>
                <a:schemeClr val="accent1"/>
              </a:buClr>
              <a:buSzPts val="1600"/>
              <a:buChar char="■"/>
              <a:defRPr sz="16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48" name="Google Shape;48;p11"/>
          <p:cNvSpPr txBox="1">
            <a:spLocks noGrp="1"/>
          </p:cNvSpPr>
          <p:nvPr>
            <p:ph type="title" idx="2"/>
          </p:nvPr>
        </p:nvSpPr>
        <p:spPr>
          <a:xfrm>
            <a:off x="766800" y="525600"/>
            <a:ext cx="76104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30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SECTION_TITLE_AND_DESCRIPTION_1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>
            <a:spLocks noGrp="1"/>
          </p:cNvSpPr>
          <p:nvPr>
            <p:ph type="title"/>
          </p:nvPr>
        </p:nvSpPr>
        <p:spPr>
          <a:xfrm>
            <a:off x="3470775" y="1480725"/>
            <a:ext cx="2335800" cy="39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52" name="Google Shape;52;p13"/>
          <p:cNvSpPr txBox="1">
            <a:spLocks noGrp="1"/>
          </p:cNvSpPr>
          <p:nvPr>
            <p:ph type="subTitle" idx="1"/>
          </p:nvPr>
        </p:nvSpPr>
        <p:spPr>
          <a:xfrm>
            <a:off x="3470775" y="1762975"/>
            <a:ext cx="2335800" cy="53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53" name="Google Shape;53;p13"/>
          <p:cNvSpPr txBox="1">
            <a:spLocks noGrp="1"/>
          </p:cNvSpPr>
          <p:nvPr>
            <p:ph type="title" idx="2" hasCustomPrompt="1"/>
          </p:nvPr>
        </p:nvSpPr>
        <p:spPr>
          <a:xfrm>
            <a:off x="3470775" y="697575"/>
            <a:ext cx="2335800" cy="834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54" name="Google Shape;54;p13"/>
          <p:cNvSpPr txBox="1">
            <a:spLocks noGrp="1"/>
          </p:cNvSpPr>
          <p:nvPr>
            <p:ph type="title" idx="3"/>
          </p:nvPr>
        </p:nvSpPr>
        <p:spPr>
          <a:xfrm>
            <a:off x="3470775" y="3312438"/>
            <a:ext cx="2335800" cy="39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55" name="Google Shape;55;p13"/>
          <p:cNvSpPr txBox="1">
            <a:spLocks noGrp="1"/>
          </p:cNvSpPr>
          <p:nvPr>
            <p:ph type="subTitle" idx="4"/>
          </p:nvPr>
        </p:nvSpPr>
        <p:spPr>
          <a:xfrm>
            <a:off x="3470775" y="3594688"/>
            <a:ext cx="2335800" cy="53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56" name="Google Shape;56;p13"/>
          <p:cNvSpPr txBox="1">
            <a:spLocks noGrp="1"/>
          </p:cNvSpPr>
          <p:nvPr>
            <p:ph type="title" idx="5" hasCustomPrompt="1"/>
          </p:nvPr>
        </p:nvSpPr>
        <p:spPr>
          <a:xfrm>
            <a:off x="3470775" y="2529288"/>
            <a:ext cx="2335800" cy="834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57" name="Google Shape;57;p13"/>
          <p:cNvSpPr txBox="1">
            <a:spLocks noGrp="1"/>
          </p:cNvSpPr>
          <p:nvPr>
            <p:ph type="title" idx="6"/>
          </p:nvPr>
        </p:nvSpPr>
        <p:spPr>
          <a:xfrm>
            <a:off x="6004425" y="1480725"/>
            <a:ext cx="2335800" cy="39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58" name="Google Shape;58;p13"/>
          <p:cNvSpPr txBox="1">
            <a:spLocks noGrp="1"/>
          </p:cNvSpPr>
          <p:nvPr>
            <p:ph type="subTitle" idx="7"/>
          </p:nvPr>
        </p:nvSpPr>
        <p:spPr>
          <a:xfrm>
            <a:off x="6004425" y="1762975"/>
            <a:ext cx="2335800" cy="53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59" name="Google Shape;59;p13"/>
          <p:cNvSpPr txBox="1">
            <a:spLocks noGrp="1"/>
          </p:cNvSpPr>
          <p:nvPr>
            <p:ph type="title" idx="8" hasCustomPrompt="1"/>
          </p:nvPr>
        </p:nvSpPr>
        <p:spPr>
          <a:xfrm>
            <a:off x="6004425" y="697575"/>
            <a:ext cx="2335800" cy="834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60" name="Google Shape;60;p13"/>
          <p:cNvSpPr txBox="1">
            <a:spLocks noGrp="1"/>
          </p:cNvSpPr>
          <p:nvPr>
            <p:ph type="title" idx="9"/>
          </p:nvPr>
        </p:nvSpPr>
        <p:spPr>
          <a:xfrm>
            <a:off x="6004425" y="3312438"/>
            <a:ext cx="2335800" cy="39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61" name="Google Shape;61;p13"/>
          <p:cNvSpPr txBox="1">
            <a:spLocks noGrp="1"/>
          </p:cNvSpPr>
          <p:nvPr>
            <p:ph type="subTitle" idx="13"/>
          </p:nvPr>
        </p:nvSpPr>
        <p:spPr>
          <a:xfrm>
            <a:off x="6004425" y="3594688"/>
            <a:ext cx="2335800" cy="53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62" name="Google Shape;62;p13"/>
          <p:cNvSpPr txBox="1">
            <a:spLocks noGrp="1"/>
          </p:cNvSpPr>
          <p:nvPr>
            <p:ph type="title" idx="14" hasCustomPrompt="1"/>
          </p:nvPr>
        </p:nvSpPr>
        <p:spPr>
          <a:xfrm>
            <a:off x="6004425" y="2529288"/>
            <a:ext cx="2335800" cy="834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hree Columns">
  <p:cSld name="SECTION_TITLE_AND_DESCRIPTION_1_1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4"/>
          <p:cNvSpPr txBox="1">
            <a:spLocks noGrp="1"/>
          </p:cNvSpPr>
          <p:nvPr>
            <p:ph type="title"/>
          </p:nvPr>
        </p:nvSpPr>
        <p:spPr>
          <a:xfrm>
            <a:off x="995750" y="3233325"/>
            <a:ext cx="2080200" cy="39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65" name="Google Shape;65;p14"/>
          <p:cNvSpPr txBox="1">
            <a:spLocks noGrp="1"/>
          </p:cNvSpPr>
          <p:nvPr>
            <p:ph type="subTitle" idx="1"/>
          </p:nvPr>
        </p:nvSpPr>
        <p:spPr>
          <a:xfrm>
            <a:off x="995750" y="3591775"/>
            <a:ext cx="2080200" cy="81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66" name="Google Shape;66;p14"/>
          <p:cNvSpPr txBox="1">
            <a:spLocks noGrp="1"/>
          </p:cNvSpPr>
          <p:nvPr>
            <p:ph type="title" idx="2"/>
          </p:nvPr>
        </p:nvSpPr>
        <p:spPr>
          <a:xfrm>
            <a:off x="3531900" y="3233325"/>
            <a:ext cx="2080200" cy="39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67" name="Google Shape;67;p14"/>
          <p:cNvSpPr txBox="1">
            <a:spLocks noGrp="1"/>
          </p:cNvSpPr>
          <p:nvPr>
            <p:ph type="subTitle" idx="3"/>
          </p:nvPr>
        </p:nvSpPr>
        <p:spPr>
          <a:xfrm>
            <a:off x="3531900" y="3591775"/>
            <a:ext cx="2080200" cy="81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68" name="Google Shape;68;p14"/>
          <p:cNvSpPr txBox="1">
            <a:spLocks noGrp="1"/>
          </p:cNvSpPr>
          <p:nvPr>
            <p:ph type="title" idx="4"/>
          </p:nvPr>
        </p:nvSpPr>
        <p:spPr>
          <a:xfrm>
            <a:off x="6068050" y="3233325"/>
            <a:ext cx="2080200" cy="39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69" name="Google Shape;69;p14"/>
          <p:cNvSpPr txBox="1">
            <a:spLocks noGrp="1"/>
          </p:cNvSpPr>
          <p:nvPr>
            <p:ph type="subTitle" idx="5"/>
          </p:nvPr>
        </p:nvSpPr>
        <p:spPr>
          <a:xfrm>
            <a:off x="6068050" y="3591775"/>
            <a:ext cx="2080200" cy="81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70" name="Google Shape;70;p14"/>
          <p:cNvSpPr txBox="1">
            <a:spLocks noGrp="1"/>
          </p:cNvSpPr>
          <p:nvPr>
            <p:ph type="title" idx="6"/>
          </p:nvPr>
        </p:nvSpPr>
        <p:spPr>
          <a:xfrm>
            <a:off x="766800" y="525600"/>
            <a:ext cx="76104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ONE_COLUMN_TEXT_1">
    <p:bg>
      <p:bgPr>
        <a:solidFill>
          <a:schemeClr val="accent4"/>
        </a:solidFill>
        <a:effectLst/>
      </p:bgPr>
    </p:bg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5"/>
          <p:cNvSpPr/>
          <p:nvPr/>
        </p:nvSpPr>
        <p:spPr>
          <a:xfrm>
            <a:off x="6956200" y="-12250"/>
            <a:ext cx="2211900" cy="5196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73;p15"/>
          <p:cNvSpPr/>
          <p:nvPr/>
        </p:nvSpPr>
        <p:spPr>
          <a:xfrm>
            <a:off x="902250" y="610250"/>
            <a:ext cx="7339500" cy="3951000"/>
          </a:xfrm>
          <a:prstGeom prst="rect">
            <a:avLst/>
          </a:prstGeom>
          <a:noFill/>
          <a:ln w="28575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74;p15"/>
          <p:cNvSpPr txBox="1">
            <a:spLocks noGrp="1"/>
          </p:cNvSpPr>
          <p:nvPr>
            <p:ph type="title"/>
          </p:nvPr>
        </p:nvSpPr>
        <p:spPr>
          <a:xfrm>
            <a:off x="1832425" y="3039675"/>
            <a:ext cx="4232700" cy="593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18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3000"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3000"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3000"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3000"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3000"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3000"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3000"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30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75" name="Google Shape;75;p15"/>
          <p:cNvSpPr txBox="1">
            <a:spLocks noGrp="1"/>
          </p:cNvSpPr>
          <p:nvPr>
            <p:ph type="body" idx="1"/>
          </p:nvPr>
        </p:nvSpPr>
        <p:spPr>
          <a:xfrm>
            <a:off x="1832425" y="1452650"/>
            <a:ext cx="4232700" cy="142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●"/>
              <a:defRPr>
                <a:solidFill>
                  <a:schemeClr val="accent1"/>
                </a:solidFill>
              </a:defRPr>
            </a:lvl1pPr>
            <a:lvl2pPr marL="914400" lvl="1" indent="-342900" algn="ctr" rtl="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○"/>
              <a:defRPr sz="1800">
                <a:solidFill>
                  <a:schemeClr val="accent1"/>
                </a:solidFill>
              </a:defRPr>
            </a:lvl2pPr>
            <a:lvl3pPr marL="1371600" lvl="2" indent="-342900" algn="ctr" rtl="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■"/>
              <a:defRPr sz="1800">
                <a:solidFill>
                  <a:schemeClr val="accent1"/>
                </a:solidFill>
              </a:defRPr>
            </a:lvl3pPr>
            <a:lvl4pPr marL="1828800" lvl="3" indent="-342900" algn="ctr" rtl="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●"/>
              <a:defRPr sz="1800">
                <a:solidFill>
                  <a:schemeClr val="accent1"/>
                </a:solidFill>
              </a:defRPr>
            </a:lvl4pPr>
            <a:lvl5pPr marL="2286000" lvl="4" indent="-342900" algn="ctr" rtl="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○"/>
              <a:defRPr sz="1800">
                <a:solidFill>
                  <a:schemeClr val="accent1"/>
                </a:solidFill>
              </a:defRPr>
            </a:lvl5pPr>
            <a:lvl6pPr marL="2743200" lvl="5" indent="-342900" algn="ctr" rtl="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■"/>
              <a:defRPr sz="1800">
                <a:solidFill>
                  <a:schemeClr val="accent1"/>
                </a:solidFill>
              </a:defRPr>
            </a:lvl6pPr>
            <a:lvl7pPr marL="3200400" lvl="6" indent="-342900" algn="ctr" rtl="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●"/>
              <a:defRPr sz="1800">
                <a:solidFill>
                  <a:schemeClr val="accent1"/>
                </a:solidFill>
              </a:defRPr>
            </a:lvl7pPr>
            <a:lvl8pPr marL="3657600" lvl="7" indent="-342900" algn="ctr" rtl="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○"/>
              <a:defRPr sz="1800">
                <a:solidFill>
                  <a:schemeClr val="accent1"/>
                </a:solidFill>
              </a:defRPr>
            </a:lvl8pPr>
            <a:lvl9pPr marL="4114800" lvl="8" indent="-342900" algn="ctr" rtl="0">
              <a:spcBef>
                <a:spcPts val="1600"/>
              </a:spcBef>
              <a:spcAft>
                <a:spcPts val="1600"/>
              </a:spcAft>
              <a:buClr>
                <a:schemeClr val="accent1"/>
              </a:buClr>
              <a:buSzPts val="1800"/>
              <a:buChar char="■"/>
              <a:defRPr sz="18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wo Columns ">
  <p:cSld name="SECTION_TITLE_AND_DESCRIPTION_1_1_1"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16"/>
          <p:cNvSpPr/>
          <p:nvPr/>
        </p:nvSpPr>
        <p:spPr>
          <a:xfrm>
            <a:off x="4572000" y="-41975"/>
            <a:ext cx="4561800" cy="51972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78;p16"/>
          <p:cNvSpPr/>
          <p:nvPr/>
        </p:nvSpPr>
        <p:spPr>
          <a:xfrm>
            <a:off x="5205725" y="1923950"/>
            <a:ext cx="3309000" cy="2716800"/>
          </a:xfrm>
          <a:prstGeom prst="rect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79;p16"/>
          <p:cNvSpPr/>
          <p:nvPr/>
        </p:nvSpPr>
        <p:spPr>
          <a:xfrm>
            <a:off x="629275" y="1923950"/>
            <a:ext cx="3309000" cy="2716800"/>
          </a:xfrm>
          <a:prstGeom prst="rect">
            <a:avLst/>
          </a:prstGeom>
          <a:noFill/>
          <a:ln w="28575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80;p16"/>
          <p:cNvSpPr txBox="1">
            <a:spLocks noGrp="1"/>
          </p:cNvSpPr>
          <p:nvPr>
            <p:ph type="title"/>
          </p:nvPr>
        </p:nvSpPr>
        <p:spPr>
          <a:xfrm>
            <a:off x="5820125" y="2562925"/>
            <a:ext cx="2080200" cy="39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18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None/>
              <a:defRPr sz="420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None/>
              <a:defRPr sz="420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None/>
              <a:defRPr sz="420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None/>
              <a:defRPr sz="420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None/>
              <a:defRPr sz="420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None/>
              <a:defRPr sz="420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None/>
              <a:defRPr sz="420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None/>
              <a:defRPr sz="42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81" name="Google Shape;81;p16"/>
          <p:cNvSpPr txBox="1">
            <a:spLocks noGrp="1"/>
          </p:cNvSpPr>
          <p:nvPr>
            <p:ph type="subTitle" idx="1"/>
          </p:nvPr>
        </p:nvSpPr>
        <p:spPr>
          <a:xfrm>
            <a:off x="5820125" y="2921375"/>
            <a:ext cx="2080200" cy="1057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1400">
                <a:solidFill>
                  <a:schemeClr val="accen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82" name="Google Shape;82;p16"/>
          <p:cNvSpPr txBox="1">
            <a:spLocks noGrp="1"/>
          </p:cNvSpPr>
          <p:nvPr>
            <p:ph type="title" idx="2"/>
          </p:nvPr>
        </p:nvSpPr>
        <p:spPr>
          <a:xfrm>
            <a:off x="766800" y="525600"/>
            <a:ext cx="76104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83" name="Google Shape;83;p16"/>
          <p:cNvSpPr txBox="1">
            <a:spLocks noGrp="1"/>
          </p:cNvSpPr>
          <p:nvPr>
            <p:ph type="title" idx="3"/>
          </p:nvPr>
        </p:nvSpPr>
        <p:spPr>
          <a:xfrm>
            <a:off x="1243675" y="2562925"/>
            <a:ext cx="2080200" cy="39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84" name="Google Shape;84;p16"/>
          <p:cNvSpPr txBox="1">
            <a:spLocks noGrp="1"/>
          </p:cNvSpPr>
          <p:nvPr>
            <p:ph type="subTitle" idx="4"/>
          </p:nvPr>
        </p:nvSpPr>
        <p:spPr>
          <a:xfrm>
            <a:off x="1243675" y="2921375"/>
            <a:ext cx="2080200" cy="1057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Four Columns">
  <p:cSld name="SECTION_TITLE_AND_DESCRIPTION_1_2">
    <p:bg>
      <p:bgPr>
        <a:solidFill>
          <a:schemeClr val="accent4"/>
        </a:solidFill>
        <a:effectLst/>
      </p:bgPr>
    </p:bg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7"/>
          <p:cNvSpPr txBox="1">
            <a:spLocks noGrp="1"/>
          </p:cNvSpPr>
          <p:nvPr>
            <p:ph type="title"/>
          </p:nvPr>
        </p:nvSpPr>
        <p:spPr>
          <a:xfrm>
            <a:off x="765675" y="2400845"/>
            <a:ext cx="1935600" cy="39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18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None/>
              <a:defRPr sz="420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None/>
              <a:defRPr sz="420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None/>
              <a:defRPr sz="420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None/>
              <a:defRPr sz="420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None/>
              <a:defRPr sz="420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None/>
              <a:defRPr sz="420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None/>
              <a:defRPr sz="420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None/>
              <a:defRPr sz="42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87" name="Google Shape;87;p17"/>
          <p:cNvSpPr txBox="1">
            <a:spLocks noGrp="1"/>
          </p:cNvSpPr>
          <p:nvPr>
            <p:ph type="subTitle" idx="1"/>
          </p:nvPr>
        </p:nvSpPr>
        <p:spPr>
          <a:xfrm>
            <a:off x="765675" y="2683096"/>
            <a:ext cx="1935600" cy="53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1400">
                <a:solidFill>
                  <a:schemeClr val="accen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88" name="Google Shape;88;p17"/>
          <p:cNvSpPr txBox="1">
            <a:spLocks noGrp="1"/>
          </p:cNvSpPr>
          <p:nvPr>
            <p:ph type="title" idx="2"/>
          </p:nvPr>
        </p:nvSpPr>
        <p:spPr>
          <a:xfrm>
            <a:off x="765675" y="3699168"/>
            <a:ext cx="1935600" cy="39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18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None/>
              <a:defRPr sz="420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None/>
              <a:defRPr sz="420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None/>
              <a:defRPr sz="420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None/>
              <a:defRPr sz="420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None/>
              <a:defRPr sz="420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None/>
              <a:defRPr sz="420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None/>
              <a:defRPr sz="420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None/>
              <a:defRPr sz="42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89" name="Google Shape;89;p17"/>
          <p:cNvSpPr txBox="1">
            <a:spLocks noGrp="1"/>
          </p:cNvSpPr>
          <p:nvPr>
            <p:ph type="subTitle" idx="3"/>
          </p:nvPr>
        </p:nvSpPr>
        <p:spPr>
          <a:xfrm>
            <a:off x="765675" y="3981420"/>
            <a:ext cx="1935600" cy="53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1400">
                <a:solidFill>
                  <a:schemeClr val="accen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90" name="Google Shape;90;p17"/>
          <p:cNvSpPr txBox="1">
            <a:spLocks noGrp="1"/>
          </p:cNvSpPr>
          <p:nvPr>
            <p:ph type="title" idx="4"/>
          </p:nvPr>
        </p:nvSpPr>
        <p:spPr>
          <a:xfrm>
            <a:off x="3017554" y="2400845"/>
            <a:ext cx="1935600" cy="39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18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None/>
              <a:defRPr sz="420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None/>
              <a:defRPr sz="420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None/>
              <a:defRPr sz="420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None/>
              <a:defRPr sz="420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None/>
              <a:defRPr sz="420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None/>
              <a:defRPr sz="420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None/>
              <a:defRPr sz="420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None/>
              <a:defRPr sz="42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91" name="Google Shape;91;p17"/>
          <p:cNvSpPr txBox="1">
            <a:spLocks noGrp="1"/>
          </p:cNvSpPr>
          <p:nvPr>
            <p:ph type="subTitle" idx="5"/>
          </p:nvPr>
        </p:nvSpPr>
        <p:spPr>
          <a:xfrm>
            <a:off x="3017554" y="2683096"/>
            <a:ext cx="1935600" cy="53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1400">
                <a:solidFill>
                  <a:schemeClr val="accen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92" name="Google Shape;92;p17"/>
          <p:cNvSpPr txBox="1">
            <a:spLocks noGrp="1"/>
          </p:cNvSpPr>
          <p:nvPr>
            <p:ph type="title" idx="6"/>
          </p:nvPr>
        </p:nvSpPr>
        <p:spPr>
          <a:xfrm>
            <a:off x="3017554" y="3699168"/>
            <a:ext cx="1935600" cy="39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18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None/>
              <a:defRPr sz="420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None/>
              <a:defRPr sz="420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None/>
              <a:defRPr sz="420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None/>
              <a:defRPr sz="420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None/>
              <a:defRPr sz="420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None/>
              <a:defRPr sz="420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None/>
              <a:defRPr sz="420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None/>
              <a:defRPr sz="42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93" name="Google Shape;93;p17"/>
          <p:cNvSpPr txBox="1">
            <a:spLocks noGrp="1"/>
          </p:cNvSpPr>
          <p:nvPr>
            <p:ph type="subTitle" idx="7"/>
          </p:nvPr>
        </p:nvSpPr>
        <p:spPr>
          <a:xfrm>
            <a:off x="3017554" y="3981420"/>
            <a:ext cx="1935600" cy="53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1400">
                <a:solidFill>
                  <a:schemeClr val="accen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94" name="Google Shape;94;p17"/>
          <p:cNvSpPr txBox="1">
            <a:spLocks noGrp="1"/>
          </p:cNvSpPr>
          <p:nvPr>
            <p:ph type="title" idx="8"/>
          </p:nvPr>
        </p:nvSpPr>
        <p:spPr>
          <a:xfrm>
            <a:off x="766800" y="525600"/>
            <a:ext cx="76104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30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3000"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3000"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3000"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3000"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3000"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3000"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3000"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30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Design">
  <p:cSld name="TITLE_ONLY_1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18"/>
          <p:cNvSpPr txBox="1">
            <a:spLocks noGrp="1"/>
          </p:cNvSpPr>
          <p:nvPr>
            <p:ph type="title"/>
          </p:nvPr>
        </p:nvSpPr>
        <p:spPr>
          <a:xfrm>
            <a:off x="766800" y="525600"/>
            <a:ext cx="76104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97" name="Google Shape;97;p18"/>
          <p:cNvSpPr/>
          <p:nvPr/>
        </p:nvSpPr>
        <p:spPr>
          <a:xfrm>
            <a:off x="-22750" y="-16600"/>
            <a:ext cx="240600" cy="51837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98;p18"/>
          <p:cNvSpPr/>
          <p:nvPr/>
        </p:nvSpPr>
        <p:spPr>
          <a:xfrm>
            <a:off x="4173600" y="1500475"/>
            <a:ext cx="2490600" cy="29388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99;p18"/>
          <p:cNvSpPr/>
          <p:nvPr/>
        </p:nvSpPr>
        <p:spPr>
          <a:xfrm flipH="1">
            <a:off x="6847500" y="1500475"/>
            <a:ext cx="1529700" cy="13656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18"/>
          <p:cNvSpPr/>
          <p:nvPr/>
        </p:nvSpPr>
        <p:spPr>
          <a:xfrm flipH="1">
            <a:off x="6847500" y="3073600"/>
            <a:ext cx="1529700" cy="13656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Six Columns ">
  <p:cSld name="SECTION_TITLE_AND_DESCRIPTION_1_1_2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19"/>
          <p:cNvSpPr txBox="1">
            <a:spLocks noGrp="1"/>
          </p:cNvSpPr>
          <p:nvPr>
            <p:ph type="title"/>
          </p:nvPr>
        </p:nvSpPr>
        <p:spPr>
          <a:xfrm>
            <a:off x="995750" y="3730525"/>
            <a:ext cx="2080200" cy="39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103" name="Google Shape;103;p19"/>
          <p:cNvSpPr txBox="1">
            <a:spLocks noGrp="1"/>
          </p:cNvSpPr>
          <p:nvPr>
            <p:ph type="subTitle" idx="1"/>
          </p:nvPr>
        </p:nvSpPr>
        <p:spPr>
          <a:xfrm>
            <a:off x="995750" y="4012775"/>
            <a:ext cx="2080200" cy="62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104" name="Google Shape;104;p19"/>
          <p:cNvSpPr txBox="1">
            <a:spLocks noGrp="1"/>
          </p:cNvSpPr>
          <p:nvPr>
            <p:ph type="title" idx="2"/>
          </p:nvPr>
        </p:nvSpPr>
        <p:spPr>
          <a:xfrm>
            <a:off x="3531900" y="3730525"/>
            <a:ext cx="2080200" cy="39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105" name="Google Shape;105;p19"/>
          <p:cNvSpPr txBox="1">
            <a:spLocks noGrp="1"/>
          </p:cNvSpPr>
          <p:nvPr>
            <p:ph type="subTitle" idx="3"/>
          </p:nvPr>
        </p:nvSpPr>
        <p:spPr>
          <a:xfrm>
            <a:off x="3531900" y="4012775"/>
            <a:ext cx="2080200" cy="62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106" name="Google Shape;106;p19"/>
          <p:cNvSpPr txBox="1">
            <a:spLocks noGrp="1"/>
          </p:cNvSpPr>
          <p:nvPr>
            <p:ph type="title" idx="4"/>
          </p:nvPr>
        </p:nvSpPr>
        <p:spPr>
          <a:xfrm>
            <a:off x="6068050" y="3730525"/>
            <a:ext cx="2080200" cy="39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107" name="Google Shape;107;p19"/>
          <p:cNvSpPr txBox="1">
            <a:spLocks noGrp="1"/>
          </p:cNvSpPr>
          <p:nvPr>
            <p:ph type="subTitle" idx="5"/>
          </p:nvPr>
        </p:nvSpPr>
        <p:spPr>
          <a:xfrm>
            <a:off x="6068050" y="4012775"/>
            <a:ext cx="2080200" cy="62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108" name="Google Shape;108;p19"/>
          <p:cNvSpPr txBox="1">
            <a:spLocks noGrp="1"/>
          </p:cNvSpPr>
          <p:nvPr>
            <p:ph type="title" idx="6"/>
          </p:nvPr>
        </p:nvSpPr>
        <p:spPr>
          <a:xfrm>
            <a:off x="766800" y="525600"/>
            <a:ext cx="76104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109" name="Google Shape;109;p19"/>
          <p:cNvSpPr txBox="1">
            <a:spLocks noGrp="1"/>
          </p:cNvSpPr>
          <p:nvPr>
            <p:ph type="title" idx="7"/>
          </p:nvPr>
        </p:nvSpPr>
        <p:spPr>
          <a:xfrm>
            <a:off x="995750" y="1941038"/>
            <a:ext cx="2080200" cy="39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110" name="Google Shape;110;p19"/>
          <p:cNvSpPr txBox="1">
            <a:spLocks noGrp="1"/>
          </p:cNvSpPr>
          <p:nvPr>
            <p:ph type="subTitle" idx="8"/>
          </p:nvPr>
        </p:nvSpPr>
        <p:spPr>
          <a:xfrm>
            <a:off x="995750" y="2223297"/>
            <a:ext cx="2080200" cy="62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111" name="Google Shape;111;p19"/>
          <p:cNvSpPr txBox="1">
            <a:spLocks noGrp="1"/>
          </p:cNvSpPr>
          <p:nvPr>
            <p:ph type="title" idx="9"/>
          </p:nvPr>
        </p:nvSpPr>
        <p:spPr>
          <a:xfrm>
            <a:off x="3531900" y="1941038"/>
            <a:ext cx="2080200" cy="39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112" name="Google Shape;112;p19"/>
          <p:cNvSpPr txBox="1">
            <a:spLocks noGrp="1"/>
          </p:cNvSpPr>
          <p:nvPr>
            <p:ph type="subTitle" idx="13"/>
          </p:nvPr>
        </p:nvSpPr>
        <p:spPr>
          <a:xfrm>
            <a:off x="3531900" y="2223297"/>
            <a:ext cx="2080200" cy="62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113" name="Google Shape;113;p19"/>
          <p:cNvSpPr txBox="1">
            <a:spLocks noGrp="1"/>
          </p:cNvSpPr>
          <p:nvPr>
            <p:ph type="title" idx="14"/>
          </p:nvPr>
        </p:nvSpPr>
        <p:spPr>
          <a:xfrm>
            <a:off x="6068050" y="1941038"/>
            <a:ext cx="2080200" cy="39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114" name="Google Shape;114;p19"/>
          <p:cNvSpPr txBox="1">
            <a:spLocks noGrp="1"/>
          </p:cNvSpPr>
          <p:nvPr>
            <p:ph type="subTitle" idx="15"/>
          </p:nvPr>
        </p:nvSpPr>
        <p:spPr>
          <a:xfrm>
            <a:off x="6068050" y="2223297"/>
            <a:ext cx="2080200" cy="62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ext">
  <p:cSld name="SECTION_TITLE_AND_DESCRIPTION_2">
    <p:bg>
      <p:bgPr>
        <a:solidFill>
          <a:schemeClr val="accent4"/>
        </a:solidFill>
        <a:effectLst/>
      </p:bgPr>
    </p:bg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20"/>
          <p:cNvSpPr txBox="1">
            <a:spLocks noGrp="1"/>
          </p:cNvSpPr>
          <p:nvPr>
            <p:ph type="subTitle" idx="1"/>
          </p:nvPr>
        </p:nvSpPr>
        <p:spPr>
          <a:xfrm>
            <a:off x="5525500" y="1996250"/>
            <a:ext cx="2707800" cy="44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b="1">
                <a:solidFill>
                  <a:schemeClr val="accen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1800">
                <a:solidFill>
                  <a:schemeClr val="accen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1800">
                <a:solidFill>
                  <a:schemeClr val="accen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1800">
                <a:solidFill>
                  <a:schemeClr val="accen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1800">
                <a:solidFill>
                  <a:schemeClr val="accen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1800">
                <a:solidFill>
                  <a:schemeClr val="accen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1800">
                <a:solidFill>
                  <a:schemeClr val="accen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1800">
                <a:solidFill>
                  <a:schemeClr val="accen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18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17" name="Google Shape;117;p20"/>
          <p:cNvSpPr txBox="1">
            <a:spLocks noGrp="1"/>
          </p:cNvSpPr>
          <p:nvPr>
            <p:ph type="body" idx="2"/>
          </p:nvPr>
        </p:nvSpPr>
        <p:spPr>
          <a:xfrm>
            <a:off x="5525500" y="2516325"/>
            <a:ext cx="2554500" cy="175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Char char="●"/>
              <a:defRPr sz="1600">
                <a:solidFill>
                  <a:schemeClr val="accent1"/>
                </a:solidFill>
              </a:defRPr>
            </a:lvl1pPr>
            <a:lvl2pPr marL="914400" lvl="1" indent="-330200" rtl="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600"/>
              <a:buChar char="○"/>
              <a:defRPr sz="1600">
                <a:solidFill>
                  <a:schemeClr val="accent1"/>
                </a:solidFill>
              </a:defRPr>
            </a:lvl2pPr>
            <a:lvl3pPr marL="1371600" lvl="2" indent="-330200" rtl="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600"/>
              <a:buChar char="■"/>
              <a:defRPr sz="1600">
                <a:solidFill>
                  <a:schemeClr val="accent1"/>
                </a:solidFill>
              </a:defRPr>
            </a:lvl3pPr>
            <a:lvl4pPr marL="1828800" lvl="3" indent="-330200" rtl="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600"/>
              <a:buChar char="●"/>
              <a:defRPr sz="1600">
                <a:solidFill>
                  <a:schemeClr val="accent1"/>
                </a:solidFill>
              </a:defRPr>
            </a:lvl4pPr>
            <a:lvl5pPr marL="2286000" lvl="4" indent="-330200" rtl="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600"/>
              <a:buChar char="○"/>
              <a:defRPr sz="1600">
                <a:solidFill>
                  <a:schemeClr val="accent1"/>
                </a:solidFill>
              </a:defRPr>
            </a:lvl5pPr>
            <a:lvl6pPr marL="2743200" lvl="5" indent="-330200" rtl="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600"/>
              <a:buChar char="■"/>
              <a:defRPr sz="1600">
                <a:solidFill>
                  <a:schemeClr val="accent1"/>
                </a:solidFill>
              </a:defRPr>
            </a:lvl6pPr>
            <a:lvl7pPr marL="3200400" lvl="6" indent="-330200" rtl="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600"/>
              <a:buChar char="●"/>
              <a:defRPr sz="1600">
                <a:solidFill>
                  <a:schemeClr val="accent1"/>
                </a:solidFill>
              </a:defRPr>
            </a:lvl7pPr>
            <a:lvl8pPr marL="3657600" lvl="7" indent="-330200" rtl="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600"/>
              <a:buChar char="○"/>
              <a:defRPr sz="1600">
                <a:solidFill>
                  <a:schemeClr val="accent1"/>
                </a:solidFill>
              </a:defRPr>
            </a:lvl8pPr>
            <a:lvl9pPr marL="4114800" lvl="8" indent="-330200" rtl="0">
              <a:spcBef>
                <a:spcPts val="1600"/>
              </a:spcBef>
              <a:spcAft>
                <a:spcPts val="1600"/>
              </a:spcAft>
              <a:buClr>
                <a:schemeClr val="accent1"/>
              </a:buClr>
              <a:buSzPts val="1600"/>
              <a:buChar char="■"/>
              <a:defRPr sz="16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18" name="Google Shape;118;p20"/>
          <p:cNvSpPr txBox="1">
            <a:spLocks noGrp="1"/>
          </p:cNvSpPr>
          <p:nvPr>
            <p:ph type="title"/>
          </p:nvPr>
        </p:nvSpPr>
        <p:spPr>
          <a:xfrm>
            <a:off x="766800" y="525600"/>
            <a:ext cx="76104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30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3000"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3000"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3000"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3000"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3000"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3000"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3000"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30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19" name="Google Shape;119;p20"/>
          <p:cNvSpPr/>
          <p:nvPr/>
        </p:nvSpPr>
        <p:spPr>
          <a:xfrm>
            <a:off x="-1176725" y="2381450"/>
            <a:ext cx="4779900" cy="3971100"/>
          </a:xfrm>
          <a:prstGeom prst="rect">
            <a:avLst/>
          </a:prstGeom>
          <a:noFill/>
          <a:ln w="2857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1017400" y="2552303"/>
            <a:ext cx="2859300" cy="400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ubTitle" idx="1"/>
          </p:nvPr>
        </p:nvSpPr>
        <p:spPr>
          <a:xfrm>
            <a:off x="1129750" y="3072841"/>
            <a:ext cx="2634600" cy="82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3"/>
          <p:cNvSpPr txBox="1">
            <a:spLocks noGrp="1"/>
          </p:cNvSpPr>
          <p:nvPr>
            <p:ph type="title" idx="2" hasCustomPrompt="1"/>
          </p:nvPr>
        </p:nvSpPr>
        <p:spPr>
          <a:xfrm>
            <a:off x="1386100" y="1487903"/>
            <a:ext cx="2121900" cy="8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 + Credits">
  <p:cSld name="SECTION_HEADER_1">
    <p:bg>
      <p:bgPr>
        <a:solidFill>
          <a:schemeClr val="accent4"/>
        </a:solidFill>
        <a:effectLst/>
      </p:bgPr>
    </p:bg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21"/>
          <p:cNvSpPr/>
          <p:nvPr/>
        </p:nvSpPr>
        <p:spPr>
          <a:xfrm>
            <a:off x="3188200" y="456150"/>
            <a:ext cx="5955900" cy="4231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22;p21"/>
          <p:cNvSpPr txBox="1">
            <a:spLocks noGrp="1"/>
          </p:cNvSpPr>
          <p:nvPr>
            <p:ph type="title"/>
          </p:nvPr>
        </p:nvSpPr>
        <p:spPr>
          <a:xfrm>
            <a:off x="4560825" y="694925"/>
            <a:ext cx="3176100" cy="82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123" name="Google Shape;123;p21"/>
          <p:cNvSpPr txBox="1">
            <a:spLocks noGrp="1"/>
          </p:cNvSpPr>
          <p:nvPr>
            <p:ph type="subTitle" idx="1"/>
          </p:nvPr>
        </p:nvSpPr>
        <p:spPr>
          <a:xfrm>
            <a:off x="4560825" y="1598825"/>
            <a:ext cx="2967600" cy="107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21"/>
          <p:cNvSpPr txBox="1"/>
          <p:nvPr/>
        </p:nvSpPr>
        <p:spPr>
          <a:xfrm>
            <a:off x="4560825" y="3432844"/>
            <a:ext cx="3168600" cy="71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30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accent3"/>
                </a:solidFill>
                <a:latin typeface="Oxygen"/>
                <a:ea typeface="Oxygen"/>
                <a:cs typeface="Oxygen"/>
                <a:sym typeface="Oxygen"/>
              </a:rPr>
              <a:t>CREDITS: This presentation template was created by </a:t>
            </a:r>
            <a:r>
              <a:rPr lang="en" sz="1000">
                <a:solidFill>
                  <a:schemeClr val="accent3"/>
                </a:solidFill>
                <a:uFill>
                  <a:noFill/>
                </a:uFill>
                <a:latin typeface="Oxygen"/>
                <a:ea typeface="Oxygen"/>
                <a:cs typeface="Oxygen"/>
                <a:sym typeface="Oxygen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000">
                <a:solidFill>
                  <a:schemeClr val="accent3"/>
                </a:solidFill>
                <a:latin typeface="Oxygen"/>
                <a:ea typeface="Oxygen"/>
                <a:cs typeface="Oxygen"/>
                <a:sym typeface="Oxygen"/>
              </a:rPr>
              <a:t>, including icons by </a:t>
            </a:r>
            <a:r>
              <a:rPr lang="en" sz="1000">
                <a:solidFill>
                  <a:schemeClr val="accent3"/>
                </a:solidFill>
                <a:uFill>
                  <a:noFill/>
                </a:uFill>
                <a:latin typeface="Oxygen"/>
                <a:ea typeface="Oxygen"/>
                <a:cs typeface="Oxygen"/>
                <a:sym typeface="Oxygen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000">
                <a:solidFill>
                  <a:schemeClr val="accent3"/>
                </a:solidFill>
                <a:latin typeface="Oxygen"/>
                <a:ea typeface="Oxygen"/>
                <a:cs typeface="Oxygen"/>
                <a:sym typeface="Oxygen"/>
              </a:rPr>
              <a:t>, and infographics &amp; images by </a:t>
            </a:r>
            <a:r>
              <a:rPr lang="en" sz="1000">
                <a:solidFill>
                  <a:schemeClr val="accent3"/>
                </a:solidFill>
                <a:uFill>
                  <a:noFill/>
                </a:uFill>
                <a:latin typeface="Oxygen"/>
                <a:ea typeface="Oxygen"/>
                <a:cs typeface="Oxygen"/>
                <a:sym typeface="Oxygen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r>
              <a:rPr lang="en" sz="1000">
                <a:solidFill>
                  <a:schemeClr val="accent3"/>
                </a:solidFill>
                <a:latin typeface="Oxygen"/>
                <a:ea typeface="Oxygen"/>
                <a:cs typeface="Oxygen"/>
                <a:sym typeface="Oxygen"/>
              </a:rPr>
              <a:t>. </a:t>
            </a:r>
            <a:endParaRPr sz="1000">
              <a:solidFill>
                <a:schemeClr val="accent3"/>
              </a:solidFill>
              <a:latin typeface="Oxygen"/>
              <a:ea typeface="Oxygen"/>
              <a:cs typeface="Oxygen"/>
              <a:sym typeface="Oxygen"/>
            </a:endParaRPr>
          </a:p>
          <a:p>
            <a:pPr marL="0" lvl="0" indent="0" algn="l" rtl="0">
              <a:spcBef>
                <a:spcPts val="300"/>
              </a:spcBef>
              <a:spcAft>
                <a:spcPts val="0"/>
              </a:spcAft>
              <a:buNone/>
            </a:pPr>
            <a:endParaRPr sz="1000">
              <a:solidFill>
                <a:schemeClr val="accent3"/>
              </a:solidFill>
              <a:latin typeface="Oxygen"/>
              <a:ea typeface="Oxygen"/>
              <a:cs typeface="Oxygen"/>
              <a:sym typeface="Oxygen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Bullet Points">
  <p:cSld name="TITLE_AND_BODY_1"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22"/>
          <p:cNvSpPr/>
          <p:nvPr/>
        </p:nvSpPr>
        <p:spPr>
          <a:xfrm>
            <a:off x="4792425" y="-186600"/>
            <a:ext cx="4656000" cy="4530000"/>
          </a:xfrm>
          <a:prstGeom prst="rect">
            <a:avLst/>
          </a:prstGeom>
          <a:noFill/>
          <a:ln w="28575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27;p22"/>
          <p:cNvSpPr txBox="1">
            <a:spLocks noGrp="1"/>
          </p:cNvSpPr>
          <p:nvPr>
            <p:ph type="body" idx="1"/>
          </p:nvPr>
        </p:nvSpPr>
        <p:spPr>
          <a:xfrm>
            <a:off x="766800" y="1480525"/>
            <a:ext cx="3355800" cy="319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28" name="Google Shape;128;p22"/>
          <p:cNvSpPr txBox="1">
            <a:spLocks noGrp="1"/>
          </p:cNvSpPr>
          <p:nvPr>
            <p:ph type="title"/>
          </p:nvPr>
        </p:nvSpPr>
        <p:spPr>
          <a:xfrm>
            <a:off x="766800" y="525600"/>
            <a:ext cx="76104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129" name="Google Shape;129;p22"/>
          <p:cNvSpPr txBox="1">
            <a:spLocks noGrp="1"/>
          </p:cNvSpPr>
          <p:nvPr>
            <p:ph type="body" idx="2"/>
          </p:nvPr>
        </p:nvSpPr>
        <p:spPr>
          <a:xfrm>
            <a:off x="5021375" y="1480525"/>
            <a:ext cx="3355800" cy="319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Bullet Points 1">
  <p:cSld name="TITLE_AND_BODY_1_1">
    <p:bg>
      <p:bgPr>
        <a:solidFill>
          <a:schemeClr val="accent4"/>
        </a:solidFill>
        <a:effectLst/>
      </p:bgPr>
    </p:bg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23"/>
          <p:cNvSpPr txBox="1">
            <a:spLocks noGrp="1"/>
          </p:cNvSpPr>
          <p:nvPr>
            <p:ph type="body" idx="1"/>
          </p:nvPr>
        </p:nvSpPr>
        <p:spPr>
          <a:xfrm>
            <a:off x="766800" y="1480525"/>
            <a:ext cx="3355800" cy="319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 sz="1400">
                <a:solidFill>
                  <a:schemeClr val="accent1"/>
                </a:solidFill>
              </a:defRPr>
            </a:lvl1pPr>
            <a:lvl2pPr marL="914400" lvl="1" indent="-317500" rtl="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</a:defRPr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</a:defRPr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>
                <a:solidFill>
                  <a:schemeClr val="accent1"/>
                </a:solidFill>
              </a:defRPr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</a:defRPr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</a:defRPr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>
                <a:solidFill>
                  <a:schemeClr val="accent1"/>
                </a:solidFill>
              </a:defRPr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</a:defRPr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32" name="Google Shape;132;p23"/>
          <p:cNvSpPr txBox="1">
            <a:spLocks noGrp="1"/>
          </p:cNvSpPr>
          <p:nvPr>
            <p:ph type="title"/>
          </p:nvPr>
        </p:nvSpPr>
        <p:spPr>
          <a:xfrm>
            <a:off x="766800" y="525600"/>
            <a:ext cx="76104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30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3000"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3000"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3000"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3000"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3000"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3000"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3000"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30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33" name="Google Shape;133;p23"/>
          <p:cNvSpPr txBox="1">
            <a:spLocks noGrp="1"/>
          </p:cNvSpPr>
          <p:nvPr>
            <p:ph type="body" idx="2"/>
          </p:nvPr>
        </p:nvSpPr>
        <p:spPr>
          <a:xfrm>
            <a:off x="5021375" y="1480525"/>
            <a:ext cx="3355800" cy="319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 sz="1400">
                <a:solidFill>
                  <a:schemeClr val="accent1"/>
                </a:solidFill>
              </a:defRPr>
            </a:lvl1pPr>
            <a:lvl2pPr marL="914400" lvl="1" indent="-317500" rtl="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</a:defRPr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</a:defRPr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>
                <a:solidFill>
                  <a:schemeClr val="accent1"/>
                </a:solidFill>
              </a:defRPr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</a:defRPr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</a:defRPr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>
                <a:solidFill>
                  <a:schemeClr val="accent1"/>
                </a:solidFill>
              </a:defRPr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</a:defRPr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ONE_COLUMN_TEXT_1_1">
    <p:bg>
      <p:bgPr>
        <a:solidFill>
          <a:schemeClr val="accent4"/>
        </a:solidFill>
        <a:effectLst/>
      </p:bgPr>
    </p:bg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24"/>
          <p:cNvSpPr/>
          <p:nvPr/>
        </p:nvSpPr>
        <p:spPr>
          <a:xfrm>
            <a:off x="6956200" y="-12250"/>
            <a:ext cx="2211900" cy="5196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36;p24"/>
          <p:cNvSpPr/>
          <p:nvPr/>
        </p:nvSpPr>
        <p:spPr>
          <a:xfrm>
            <a:off x="902250" y="610250"/>
            <a:ext cx="7339500" cy="3951000"/>
          </a:xfrm>
          <a:prstGeom prst="rect">
            <a:avLst/>
          </a:prstGeom>
          <a:noFill/>
          <a:ln w="28575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SECTION_TITLE_AND_DESCRIPTION_1_1_1_1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25"/>
          <p:cNvSpPr/>
          <p:nvPr/>
        </p:nvSpPr>
        <p:spPr>
          <a:xfrm>
            <a:off x="4572000" y="-41975"/>
            <a:ext cx="4561800" cy="51972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SECTION_TITLE_AND_DESCRIPTION_1_2_1">
    <p:bg>
      <p:bgPr>
        <a:solidFill>
          <a:schemeClr val="accent4"/>
        </a:solidFill>
        <a:effectLst/>
      </p:bgPr>
    </p:bg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766800" y="1251925"/>
            <a:ext cx="7387200" cy="275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7975">
              <a:spcBef>
                <a:spcPts val="0"/>
              </a:spcBef>
              <a:spcAft>
                <a:spcPts val="0"/>
              </a:spcAft>
              <a:buSzPts val="1250"/>
              <a:buChar char="●"/>
              <a:defRPr sz="1250"/>
            </a:lvl1pPr>
            <a:lvl2pPr marL="914400" lvl="1" indent="-307975">
              <a:spcBef>
                <a:spcPts val="1600"/>
              </a:spcBef>
              <a:spcAft>
                <a:spcPts val="0"/>
              </a:spcAft>
              <a:buSzPts val="1250"/>
              <a:buChar char="○"/>
              <a:defRPr sz="1250"/>
            </a:lvl2pPr>
            <a:lvl3pPr marL="1371600" lvl="2" indent="-307975">
              <a:spcBef>
                <a:spcPts val="1600"/>
              </a:spcBef>
              <a:spcAft>
                <a:spcPts val="0"/>
              </a:spcAft>
              <a:buSzPts val="1250"/>
              <a:buChar char="■"/>
              <a:defRPr sz="1250"/>
            </a:lvl3pPr>
            <a:lvl4pPr marL="1828800" lvl="3" indent="-307975">
              <a:spcBef>
                <a:spcPts val="1600"/>
              </a:spcBef>
              <a:spcAft>
                <a:spcPts val="0"/>
              </a:spcAft>
              <a:buSzPts val="1250"/>
              <a:buChar char="●"/>
              <a:defRPr sz="1250"/>
            </a:lvl4pPr>
            <a:lvl5pPr marL="2286000" lvl="4" indent="-307975">
              <a:spcBef>
                <a:spcPts val="1600"/>
              </a:spcBef>
              <a:spcAft>
                <a:spcPts val="0"/>
              </a:spcAft>
              <a:buSzPts val="1250"/>
              <a:buChar char="○"/>
              <a:defRPr sz="1250"/>
            </a:lvl5pPr>
            <a:lvl6pPr marL="2743200" lvl="5" indent="-307975">
              <a:spcBef>
                <a:spcPts val="1600"/>
              </a:spcBef>
              <a:spcAft>
                <a:spcPts val="0"/>
              </a:spcAft>
              <a:buSzPts val="1250"/>
              <a:buChar char="■"/>
              <a:defRPr sz="1250"/>
            </a:lvl6pPr>
            <a:lvl7pPr marL="3200400" lvl="6" indent="-307975">
              <a:spcBef>
                <a:spcPts val="1600"/>
              </a:spcBef>
              <a:spcAft>
                <a:spcPts val="0"/>
              </a:spcAft>
              <a:buSzPts val="1250"/>
              <a:buChar char="●"/>
              <a:defRPr sz="1250"/>
            </a:lvl7pPr>
            <a:lvl8pPr marL="3657600" lvl="7" indent="-307975">
              <a:spcBef>
                <a:spcPts val="1600"/>
              </a:spcBef>
              <a:spcAft>
                <a:spcPts val="0"/>
              </a:spcAft>
              <a:buSzPts val="1250"/>
              <a:buChar char="○"/>
              <a:defRPr sz="1250"/>
            </a:lvl8pPr>
            <a:lvl9pPr marL="4114800" lvl="8" indent="-307975">
              <a:spcBef>
                <a:spcPts val="1600"/>
              </a:spcBef>
              <a:spcAft>
                <a:spcPts val="1600"/>
              </a:spcAft>
              <a:buSzPts val="1250"/>
              <a:buChar char="■"/>
              <a:defRPr sz="1250"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title"/>
          </p:nvPr>
        </p:nvSpPr>
        <p:spPr>
          <a:xfrm>
            <a:off x="766800" y="525600"/>
            <a:ext cx="76104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bg>
      <p:bgPr>
        <a:solidFill>
          <a:schemeClr val="accent4"/>
        </a:solidFill>
        <a:effectLst/>
      </p:bgPr>
    </p:bg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body" idx="1"/>
          </p:nvPr>
        </p:nvSpPr>
        <p:spPr>
          <a:xfrm>
            <a:off x="1060100" y="2372250"/>
            <a:ext cx="3297300" cy="245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 sz="1400">
                <a:solidFill>
                  <a:schemeClr val="accent1"/>
                </a:solidFill>
              </a:defRPr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200"/>
              <a:buChar char="○"/>
              <a:defRPr sz="1200">
                <a:solidFill>
                  <a:schemeClr val="accent1"/>
                </a:solidFill>
              </a:defRPr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200"/>
              <a:buChar char="■"/>
              <a:defRPr sz="1200">
                <a:solidFill>
                  <a:schemeClr val="accent1"/>
                </a:solidFill>
              </a:defRPr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200"/>
              <a:buChar char="●"/>
              <a:defRPr sz="1200">
                <a:solidFill>
                  <a:schemeClr val="accent1"/>
                </a:solidFill>
              </a:defRPr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200"/>
              <a:buChar char="○"/>
              <a:defRPr sz="1200">
                <a:solidFill>
                  <a:schemeClr val="accent1"/>
                </a:solidFill>
              </a:defRPr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200"/>
              <a:buChar char="■"/>
              <a:defRPr sz="1200">
                <a:solidFill>
                  <a:schemeClr val="accent1"/>
                </a:solidFill>
              </a:defRPr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200"/>
              <a:buChar char="●"/>
              <a:defRPr sz="1200">
                <a:solidFill>
                  <a:schemeClr val="accent1"/>
                </a:solidFill>
              </a:defRPr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200"/>
              <a:buChar char="○"/>
              <a:defRPr sz="1200">
                <a:solidFill>
                  <a:schemeClr val="accent1"/>
                </a:solidFill>
              </a:defRPr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Clr>
                <a:schemeClr val="accent1"/>
              </a:buClr>
              <a:buSzPts val="1200"/>
              <a:buChar char="■"/>
              <a:defRPr sz="12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2"/>
          </p:nvPr>
        </p:nvSpPr>
        <p:spPr>
          <a:xfrm>
            <a:off x="4786601" y="2372250"/>
            <a:ext cx="3297300" cy="245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 sz="1400">
                <a:solidFill>
                  <a:schemeClr val="accent1"/>
                </a:solidFill>
              </a:defRPr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200"/>
              <a:buChar char="○"/>
              <a:defRPr sz="1200">
                <a:solidFill>
                  <a:schemeClr val="accent1"/>
                </a:solidFill>
              </a:defRPr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200"/>
              <a:buChar char="■"/>
              <a:defRPr sz="1200">
                <a:solidFill>
                  <a:schemeClr val="accent1"/>
                </a:solidFill>
              </a:defRPr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200"/>
              <a:buChar char="●"/>
              <a:defRPr sz="1200">
                <a:solidFill>
                  <a:schemeClr val="accent1"/>
                </a:solidFill>
              </a:defRPr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200"/>
              <a:buChar char="○"/>
              <a:defRPr sz="1200">
                <a:solidFill>
                  <a:schemeClr val="accent1"/>
                </a:solidFill>
              </a:defRPr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200"/>
              <a:buChar char="■"/>
              <a:defRPr sz="1200">
                <a:solidFill>
                  <a:schemeClr val="accent1"/>
                </a:solidFill>
              </a:defRPr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200"/>
              <a:buChar char="●"/>
              <a:defRPr sz="1200">
                <a:solidFill>
                  <a:schemeClr val="accent1"/>
                </a:solidFill>
              </a:defRPr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200"/>
              <a:buChar char="○"/>
              <a:defRPr sz="1200">
                <a:solidFill>
                  <a:schemeClr val="accent1"/>
                </a:solidFill>
              </a:defRPr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Clr>
                <a:schemeClr val="accent1"/>
              </a:buClr>
              <a:buSzPts val="1200"/>
              <a:buChar char="■"/>
              <a:defRPr sz="12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title"/>
          </p:nvPr>
        </p:nvSpPr>
        <p:spPr>
          <a:xfrm>
            <a:off x="766800" y="525600"/>
            <a:ext cx="76104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30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3000"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3000"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3000"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3000"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3000"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3000"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3000"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30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title" idx="3"/>
          </p:nvPr>
        </p:nvSpPr>
        <p:spPr>
          <a:xfrm>
            <a:off x="1060100" y="1678350"/>
            <a:ext cx="2471100" cy="389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18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1800"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1800"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1800"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1800"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1800"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1800"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1800"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18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25" name="Google Shape;25;p5"/>
          <p:cNvSpPr txBox="1">
            <a:spLocks noGrp="1"/>
          </p:cNvSpPr>
          <p:nvPr>
            <p:ph type="title" idx="4"/>
          </p:nvPr>
        </p:nvSpPr>
        <p:spPr>
          <a:xfrm>
            <a:off x="4786600" y="1678350"/>
            <a:ext cx="2471100" cy="389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18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1800"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1800"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1800"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1800"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1800"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1800"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1800"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18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6"/>
          <p:cNvSpPr txBox="1">
            <a:spLocks noGrp="1"/>
          </p:cNvSpPr>
          <p:nvPr>
            <p:ph type="title"/>
          </p:nvPr>
        </p:nvSpPr>
        <p:spPr>
          <a:xfrm>
            <a:off x="766800" y="525600"/>
            <a:ext cx="76104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28" name="Google Shape;28;p6"/>
          <p:cNvSpPr/>
          <p:nvPr/>
        </p:nvSpPr>
        <p:spPr>
          <a:xfrm>
            <a:off x="-22750" y="-16600"/>
            <a:ext cx="240600" cy="51837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bg>
      <p:bgPr>
        <a:solidFill>
          <a:schemeClr val="accent4"/>
        </a:solidFill>
        <a:effectLst/>
      </p:bgPr>
    </p:bg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7"/>
          <p:cNvSpPr txBox="1">
            <a:spLocks noGrp="1"/>
          </p:cNvSpPr>
          <p:nvPr>
            <p:ph type="title"/>
          </p:nvPr>
        </p:nvSpPr>
        <p:spPr>
          <a:xfrm>
            <a:off x="889050" y="1455200"/>
            <a:ext cx="2808000" cy="593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3000">
                <a:solidFill>
                  <a:schemeClr val="accen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3000">
                <a:solidFill>
                  <a:schemeClr val="accen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3000">
                <a:solidFill>
                  <a:schemeClr val="accen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3000">
                <a:solidFill>
                  <a:schemeClr val="accen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3000">
                <a:solidFill>
                  <a:schemeClr val="accen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3000">
                <a:solidFill>
                  <a:schemeClr val="accen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3000">
                <a:solidFill>
                  <a:schemeClr val="accen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3000">
                <a:solidFill>
                  <a:schemeClr val="accen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30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body" idx="1"/>
          </p:nvPr>
        </p:nvSpPr>
        <p:spPr>
          <a:xfrm>
            <a:off x="889050" y="2324523"/>
            <a:ext cx="2808000" cy="164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Char char="●"/>
              <a:defRPr sz="1600">
                <a:solidFill>
                  <a:schemeClr val="accent1"/>
                </a:solidFill>
              </a:defRPr>
            </a:lvl1pPr>
            <a:lvl2pPr marL="914400" lvl="1" indent="-33020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600"/>
              <a:buChar char="○"/>
              <a:defRPr sz="1600">
                <a:solidFill>
                  <a:schemeClr val="accent1"/>
                </a:solidFill>
              </a:defRPr>
            </a:lvl2pPr>
            <a:lvl3pPr marL="1371600" lvl="2" indent="-33020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600"/>
              <a:buChar char="■"/>
              <a:defRPr sz="1600">
                <a:solidFill>
                  <a:schemeClr val="accent1"/>
                </a:solidFill>
              </a:defRPr>
            </a:lvl3pPr>
            <a:lvl4pPr marL="1828800" lvl="3" indent="-33020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600"/>
              <a:buChar char="●"/>
              <a:defRPr sz="1600">
                <a:solidFill>
                  <a:schemeClr val="accent1"/>
                </a:solidFill>
              </a:defRPr>
            </a:lvl4pPr>
            <a:lvl5pPr marL="2286000" lvl="4" indent="-33020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600"/>
              <a:buChar char="○"/>
              <a:defRPr sz="1600">
                <a:solidFill>
                  <a:schemeClr val="accent1"/>
                </a:solidFill>
              </a:defRPr>
            </a:lvl5pPr>
            <a:lvl6pPr marL="2743200" lvl="5" indent="-33020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600"/>
              <a:buChar char="■"/>
              <a:defRPr sz="1600">
                <a:solidFill>
                  <a:schemeClr val="accent1"/>
                </a:solidFill>
              </a:defRPr>
            </a:lvl6pPr>
            <a:lvl7pPr marL="3200400" lvl="6" indent="-33020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600"/>
              <a:buChar char="●"/>
              <a:defRPr sz="1600">
                <a:solidFill>
                  <a:schemeClr val="accent1"/>
                </a:solidFill>
              </a:defRPr>
            </a:lvl7pPr>
            <a:lvl8pPr marL="3657600" lvl="7" indent="-33020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600"/>
              <a:buChar char="○"/>
              <a:defRPr sz="1600">
                <a:solidFill>
                  <a:schemeClr val="accent1"/>
                </a:solidFill>
              </a:defRPr>
            </a:lvl8pPr>
            <a:lvl9pPr marL="4114800" lvl="8" indent="-330200">
              <a:spcBef>
                <a:spcPts val="1600"/>
              </a:spcBef>
              <a:spcAft>
                <a:spcPts val="1600"/>
              </a:spcAft>
              <a:buClr>
                <a:schemeClr val="accent1"/>
              </a:buClr>
              <a:buSzPts val="1600"/>
              <a:buChar char="■"/>
              <a:defRPr sz="16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73A88C">
              <a:alpha val="162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" name="Google Shape;34;p8"/>
          <p:cNvSpPr/>
          <p:nvPr/>
        </p:nvSpPr>
        <p:spPr>
          <a:xfrm>
            <a:off x="-5150" y="3448200"/>
            <a:ext cx="3958500" cy="16953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" name="Google Shape;35;p8"/>
          <p:cNvSpPr/>
          <p:nvPr/>
        </p:nvSpPr>
        <p:spPr>
          <a:xfrm>
            <a:off x="5206500" y="0"/>
            <a:ext cx="3958500" cy="2448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" name="Google Shape;36;p8"/>
          <p:cNvSpPr/>
          <p:nvPr/>
        </p:nvSpPr>
        <p:spPr>
          <a:xfrm>
            <a:off x="1153550" y="144150"/>
            <a:ext cx="7817400" cy="4855200"/>
          </a:xfrm>
          <a:prstGeom prst="rect">
            <a:avLst/>
          </a:prstGeom>
          <a:noFill/>
          <a:ln w="28575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8"/>
          <p:cNvSpPr txBox="1">
            <a:spLocks noGrp="1"/>
          </p:cNvSpPr>
          <p:nvPr>
            <p:ph type="title"/>
          </p:nvPr>
        </p:nvSpPr>
        <p:spPr>
          <a:xfrm>
            <a:off x="748025" y="3679050"/>
            <a:ext cx="2952900" cy="123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>
                <a:solidFill>
                  <a:schemeClr val="accen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>
                <a:solidFill>
                  <a:schemeClr val="accen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>
                <a:solidFill>
                  <a:schemeClr val="accen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>
                <a:solidFill>
                  <a:schemeClr val="accen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>
                <a:solidFill>
                  <a:schemeClr val="accen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>
                <a:solidFill>
                  <a:schemeClr val="accen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>
                <a:solidFill>
                  <a:schemeClr val="accen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>
                <a:solidFill>
                  <a:schemeClr val="accen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9"/>
          <p:cNvSpPr txBox="1">
            <a:spLocks noGrp="1"/>
          </p:cNvSpPr>
          <p:nvPr>
            <p:ph type="subTitle" idx="1"/>
          </p:nvPr>
        </p:nvSpPr>
        <p:spPr>
          <a:xfrm>
            <a:off x="5525500" y="1920038"/>
            <a:ext cx="3043200" cy="44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b="1"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body" idx="2"/>
          </p:nvPr>
        </p:nvSpPr>
        <p:spPr>
          <a:xfrm>
            <a:off x="5525500" y="2440115"/>
            <a:ext cx="3043200" cy="224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1" name="Google Shape;41;p9"/>
          <p:cNvSpPr txBox="1">
            <a:spLocks noGrp="1"/>
          </p:cNvSpPr>
          <p:nvPr>
            <p:ph type="title"/>
          </p:nvPr>
        </p:nvSpPr>
        <p:spPr>
          <a:xfrm>
            <a:off x="766800" y="525600"/>
            <a:ext cx="76104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42" name="Google Shape;42;p9"/>
          <p:cNvSpPr/>
          <p:nvPr/>
        </p:nvSpPr>
        <p:spPr>
          <a:xfrm>
            <a:off x="-32925" y="1431875"/>
            <a:ext cx="4773000" cy="37383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10"/>
          <p:cNvSpPr txBox="1">
            <a:spLocks noGrp="1"/>
          </p:cNvSpPr>
          <p:nvPr>
            <p:ph type="title"/>
          </p:nvPr>
        </p:nvSpPr>
        <p:spPr>
          <a:xfrm>
            <a:off x="766800" y="525600"/>
            <a:ext cx="76104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rgbClr val="FFFFFF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Font typeface="Lobster Two"/>
              <a:buNone/>
              <a:defRPr sz="2800">
                <a:solidFill>
                  <a:schemeClr val="accent4"/>
                </a:solidFill>
                <a:latin typeface="Lobster Two"/>
                <a:ea typeface="Lobster Two"/>
                <a:cs typeface="Lobster Two"/>
                <a:sym typeface="Lobster Tw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 sz="2800">
                <a:solidFill>
                  <a:schemeClr val="accent4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 sz="2800">
                <a:solidFill>
                  <a:schemeClr val="accent4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 sz="2800">
                <a:solidFill>
                  <a:schemeClr val="accent4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 sz="2800">
                <a:solidFill>
                  <a:schemeClr val="accent4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 sz="2800">
                <a:solidFill>
                  <a:schemeClr val="accent4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 sz="2800">
                <a:solidFill>
                  <a:schemeClr val="accent4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 sz="2800">
                <a:solidFill>
                  <a:schemeClr val="accent4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 sz="2800">
                <a:solidFill>
                  <a:schemeClr val="accent4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800"/>
              <a:buFont typeface="Oxygen"/>
              <a:buChar char="●"/>
              <a:defRPr sz="1800">
                <a:solidFill>
                  <a:schemeClr val="accent4"/>
                </a:solidFill>
                <a:latin typeface="Oxygen"/>
                <a:ea typeface="Oxygen"/>
                <a:cs typeface="Oxygen"/>
                <a:sym typeface="Oxygen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Oxygen"/>
              <a:buChar char="○"/>
              <a:defRPr>
                <a:solidFill>
                  <a:schemeClr val="accent4"/>
                </a:solidFill>
                <a:latin typeface="Oxygen"/>
                <a:ea typeface="Oxygen"/>
                <a:cs typeface="Oxygen"/>
                <a:sym typeface="Oxygen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Oxygen"/>
              <a:buChar char="■"/>
              <a:defRPr>
                <a:solidFill>
                  <a:schemeClr val="accent4"/>
                </a:solidFill>
                <a:latin typeface="Oxygen"/>
                <a:ea typeface="Oxygen"/>
                <a:cs typeface="Oxygen"/>
                <a:sym typeface="Oxygen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Oxygen"/>
              <a:buChar char="●"/>
              <a:defRPr>
                <a:solidFill>
                  <a:schemeClr val="accent4"/>
                </a:solidFill>
                <a:latin typeface="Oxygen"/>
                <a:ea typeface="Oxygen"/>
                <a:cs typeface="Oxygen"/>
                <a:sym typeface="Oxygen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Oxygen"/>
              <a:buChar char="○"/>
              <a:defRPr>
                <a:solidFill>
                  <a:schemeClr val="accent4"/>
                </a:solidFill>
                <a:latin typeface="Oxygen"/>
                <a:ea typeface="Oxygen"/>
                <a:cs typeface="Oxygen"/>
                <a:sym typeface="Oxygen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Oxygen"/>
              <a:buChar char="■"/>
              <a:defRPr>
                <a:solidFill>
                  <a:schemeClr val="accent4"/>
                </a:solidFill>
                <a:latin typeface="Oxygen"/>
                <a:ea typeface="Oxygen"/>
                <a:cs typeface="Oxygen"/>
                <a:sym typeface="Oxygen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Oxygen"/>
              <a:buChar char="●"/>
              <a:defRPr>
                <a:solidFill>
                  <a:schemeClr val="accent4"/>
                </a:solidFill>
                <a:latin typeface="Oxygen"/>
                <a:ea typeface="Oxygen"/>
                <a:cs typeface="Oxygen"/>
                <a:sym typeface="Oxygen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Oxygen"/>
              <a:buChar char="○"/>
              <a:defRPr>
                <a:solidFill>
                  <a:schemeClr val="accent4"/>
                </a:solidFill>
                <a:latin typeface="Oxygen"/>
                <a:ea typeface="Oxygen"/>
                <a:cs typeface="Oxygen"/>
                <a:sym typeface="Oxygen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accent4"/>
              </a:buClr>
              <a:buSzPts val="1400"/>
              <a:buFont typeface="Oxygen"/>
              <a:buChar char="■"/>
              <a:defRPr>
                <a:solidFill>
                  <a:schemeClr val="accent4"/>
                </a:solidFill>
                <a:latin typeface="Oxygen"/>
                <a:ea typeface="Oxygen"/>
                <a:cs typeface="Oxygen"/>
                <a:sym typeface="Oxygen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  <p:sldLayoutId id="2147483669" r:id="rId22"/>
    <p:sldLayoutId id="2147483670" r:id="rId23"/>
    <p:sldLayoutId id="2147483671" r:id="rId24"/>
    <p:sldLayoutId id="2147483672" r:id="rId2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mailto:smith_le@lynchburg.edu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1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27"/>
          <p:cNvSpPr txBox="1">
            <a:spLocks noGrp="1"/>
          </p:cNvSpPr>
          <p:nvPr>
            <p:ph type="subTitle" idx="1"/>
          </p:nvPr>
        </p:nvSpPr>
        <p:spPr>
          <a:xfrm>
            <a:off x="1693050" y="1816375"/>
            <a:ext cx="6024600" cy="761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Lillian Smith</a:t>
            </a:r>
            <a:endParaRPr/>
          </a:p>
        </p:txBody>
      </p:sp>
      <p:pic>
        <p:nvPicPr>
          <p:cNvPr id="145" name="Google Shape;145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0"/>
            <a:ext cx="4350324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46" name="Google Shape;146;p27"/>
          <p:cNvSpPr txBox="1"/>
          <p:nvPr/>
        </p:nvSpPr>
        <p:spPr>
          <a:xfrm>
            <a:off x="2604650" y="2202875"/>
            <a:ext cx="29094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Oxygen"/>
              <a:ea typeface="Oxygen"/>
              <a:cs typeface="Oxygen"/>
              <a:sym typeface="Oxygen"/>
            </a:endParaRPr>
          </a:p>
        </p:txBody>
      </p:sp>
      <p:sp>
        <p:nvSpPr>
          <p:cNvPr id="147" name="Google Shape;147;p27"/>
          <p:cNvSpPr/>
          <p:nvPr/>
        </p:nvSpPr>
        <p:spPr>
          <a:xfrm>
            <a:off x="4350300" y="0"/>
            <a:ext cx="4793700" cy="5143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8" name="Google Shape;148;p27"/>
          <p:cNvSpPr/>
          <p:nvPr/>
        </p:nvSpPr>
        <p:spPr>
          <a:xfrm>
            <a:off x="4475125" y="235525"/>
            <a:ext cx="4544100" cy="2653500"/>
          </a:xfrm>
          <a:prstGeom prst="rect">
            <a:avLst/>
          </a:prstGeom>
          <a:noFill/>
          <a:ln w="38100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" name="Google Shape;149;p27"/>
          <p:cNvSpPr txBox="1">
            <a:spLocks noGrp="1"/>
          </p:cNvSpPr>
          <p:nvPr>
            <p:ph type="ctrTitle"/>
          </p:nvPr>
        </p:nvSpPr>
        <p:spPr>
          <a:xfrm>
            <a:off x="4475125" y="503125"/>
            <a:ext cx="4544100" cy="2118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latin typeface="Oxygen"/>
                <a:ea typeface="Oxygen"/>
                <a:cs typeface="Oxygen"/>
                <a:sym typeface="Oxygen"/>
              </a:rPr>
              <a:t>Mapping the Impact of A Trailway System on the Amount of Trash Present Within Two Watersheds of Lynchburg City, VA</a:t>
            </a:r>
            <a:endParaRPr sz="2700">
              <a:latin typeface="Oxygen"/>
              <a:ea typeface="Oxygen"/>
              <a:cs typeface="Oxygen"/>
              <a:sym typeface="Oxygen"/>
            </a:endParaRPr>
          </a:p>
        </p:txBody>
      </p:sp>
      <p:sp>
        <p:nvSpPr>
          <p:cNvPr id="150" name="Google Shape;150;p27"/>
          <p:cNvSpPr txBox="1"/>
          <p:nvPr/>
        </p:nvSpPr>
        <p:spPr>
          <a:xfrm>
            <a:off x="4572025" y="3435950"/>
            <a:ext cx="4350300" cy="12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dirty="0">
                <a:solidFill>
                  <a:schemeClr val="accent2"/>
                </a:solidFill>
                <a:latin typeface="Oxygen"/>
                <a:ea typeface="Oxygen"/>
                <a:cs typeface="Oxygen"/>
                <a:sym typeface="Oxygen"/>
              </a:rPr>
              <a:t>Lillian Smith</a:t>
            </a:r>
            <a:endParaRPr sz="2200" dirty="0">
              <a:solidFill>
                <a:schemeClr val="accent2"/>
              </a:solidFill>
              <a:latin typeface="Oxygen"/>
              <a:ea typeface="Oxygen"/>
              <a:cs typeface="Oxygen"/>
              <a:sym typeface="Oxygen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200" dirty="0">
              <a:solidFill>
                <a:schemeClr val="accent2"/>
              </a:solidFill>
              <a:latin typeface="Oxygen"/>
              <a:ea typeface="Oxygen"/>
              <a:cs typeface="Oxygen"/>
              <a:sym typeface="Oxygen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dirty="0">
                <a:solidFill>
                  <a:schemeClr val="accent2"/>
                </a:solidFill>
                <a:latin typeface="Oxygen"/>
                <a:ea typeface="Oxygen"/>
                <a:cs typeface="Oxygen"/>
                <a:sym typeface="Oxygen"/>
              </a:rPr>
              <a:t>Senior Honors Project</a:t>
            </a:r>
            <a:endParaRPr sz="2200" dirty="0">
              <a:solidFill>
                <a:schemeClr val="accent2"/>
              </a:solidFill>
              <a:latin typeface="Oxygen"/>
              <a:ea typeface="Oxygen"/>
              <a:cs typeface="Oxygen"/>
              <a:sym typeface="Oxygen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37"/>
          <p:cNvSpPr/>
          <p:nvPr/>
        </p:nvSpPr>
        <p:spPr>
          <a:xfrm>
            <a:off x="2910600" y="1482450"/>
            <a:ext cx="3282900" cy="31398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3" name="Google Shape;233;p37"/>
          <p:cNvSpPr/>
          <p:nvPr/>
        </p:nvSpPr>
        <p:spPr>
          <a:xfrm>
            <a:off x="7036775" y="785725"/>
            <a:ext cx="929700" cy="9297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4" name="Google Shape;234;p37"/>
          <p:cNvSpPr/>
          <p:nvPr/>
        </p:nvSpPr>
        <p:spPr>
          <a:xfrm>
            <a:off x="6299825" y="1482425"/>
            <a:ext cx="2403600" cy="3139800"/>
          </a:xfrm>
          <a:prstGeom prst="rect">
            <a:avLst/>
          </a:prstGeom>
          <a:noFill/>
          <a:ln w="28575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5" name="Google Shape;235;p37"/>
          <p:cNvSpPr/>
          <p:nvPr/>
        </p:nvSpPr>
        <p:spPr>
          <a:xfrm>
            <a:off x="1133200" y="785713"/>
            <a:ext cx="929700" cy="9297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6" name="Google Shape;236;p37"/>
          <p:cNvSpPr/>
          <p:nvPr/>
        </p:nvSpPr>
        <p:spPr>
          <a:xfrm>
            <a:off x="396250" y="1482425"/>
            <a:ext cx="2403600" cy="3139800"/>
          </a:xfrm>
          <a:prstGeom prst="rect">
            <a:avLst/>
          </a:prstGeom>
          <a:noFill/>
          <a:ln w="28575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7" name="Google Shape;237;p37"/>
          <p:cNvSpPr txBox="1">
            <a:spLocks noGrp="1"/>
          </p:cNvSpPr>
          <p:nvPr>
            <p:ph type="title"/>
          </p:nvPr>
        </p:nvSpPr>
        <p:spPr>
          <a:xfrm>
            <a:off x="399250" y="1819453"/>
            <a:ext cx="2403600" cy="48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solidFill>
                  <a:schemeClr val="accent2"/>
                </a:solidFill>
              </a:rPr>
              <a:t>Blackwater Creek</a:t>
            </a:r>
            <a:endParaRPr sz="2500">
              <a:solidFill>
                <a:schemeClr val="accent2"/>
              </a:solidFill>
            </a:endParaRPr>
          </a:p>
        </p:txBody>
      </p:sp>
      <p:sp>
        <p:nvSpPr>
          <p:cNvPr id="238" name="Google Shape;238;p37"/>
          <p:cNvSpPr txBox="1">
            <a:spLocks noGrp="1"/>
          </p:cNvSpPr>
          <p:nvPr>
            <p:ph type="subTitle" idx="1"/>
          </p:nvPr>
        </p:nvSpPr>
        <p:spPr>
          <a:xfrm>
            <a:off x="399250" y="2309050"/>
            <a:ext cx="2403600" cy="217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342900" lvl="0" indent="-355600" algn="l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000"/>
              <a:buChar char="●"/>
            </a:pPr>
            <a:r>
              <a:rPr lang="en" sz="2000">
                <a:solidFill>
                  <a:schemeClr val="accent5"/>
                </a:solidFill>
              </a:rPr>
              <a:t>14 bags of debris </a:t>
            </a:r>
            <a:endParaRPr sz="2000">
              <a:solidFill>
                <a:schemeClr val="accent5"/>
              </a:solidFill>
            </a:endParaRPr>
          </a:p>
          <a:p>
            <a:pPr marL="3429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accent5"/>
              </a:solidFill>
            </a:endParaRPr>
          </a:p>
          <a:p>
            <a:pPr marL="342900" lvl="0" indent="-355600" algn="l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000"/>
              <a:buChar char="●"/>
            </a:pPr>
            <a:r>
              <a:rPr lang="en" sz="2000">
                <a:solidFill>
                  <a:schemeClr val="accent5"/>
                </a:solidFill>
              </a:rPr>
              <a:t>Beer cans, snack wrappers, large items (tires, cones)</a:t>
            </a:r>
            <a:endParaRPr/>
          </a:p>
        </p:txBody>
      </p:sp>
      <p:sp>
        <p:nvSpPr>
          <p:cNvPr id="239" name="Google Shape;239;p37"/>
          <p:cNvSpPr txBox="1">
            <a:spLocks noGrp="1"/>
          </p:cNvSpPr>
          <p:nvPr>
            <p:ph type="title" idx="4"/>
          </p:nvPr>
        </p:nvSpPr>
        <p:spPr>
          <a:xfrm>
            <a:off x="6571175" y="1819450"/>
            <a:ext cx="1860900" cy="48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solidFill>
                  <a:schemeClr val="accent2"/>
                </a:solidFill>
              </a:rPr>
              <a:t>Fishing Creek</a:t>
            </a:r>
            <a:endParaRPr sz="2500">
              <a:solidFill>
                <a:schemeClr val="accent2"/>
              </a:solidFill>
            </a:endParaRPr>
          </a:p>
        </p:txBody>
      </p:sp>
      <p:sp>
        <p:nvSpPr>
          <p:cNvPr id="240" name="Google Shape;240;p37"/>
          <p:cNvSpPr txBox="1">
            <a:spLocks noGrp="1"/>
          </p:cNvSpPr>
          <p:nvPr>
            <p:ph type="subTitle" idx="5"/>
          </p:nvPr>
        </p:nvSpPr>
        <p:spPr>
          <a:xfrm>
            <a:off x="6299825" y="2309000"/>
            <a:ext cx="2403600" cy="217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342900" lvl="0" indent="-355600" algn="l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000"/>
              <a:buChar char="●"/>
            </a:pPr>
            <a:r>
              <a:rPr lang="en" sz="2000">
                <a:solidFill>
                  <a:schemeClr val="accent5"/>
                </a:solidFill>
              </a:rPr>
              <a:t>24 bags of debris</a:t>
            </a:r>
            <a:endParaRPr sz="2000">
              <a:solidFill>
                <a:schemeClr val="accent5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accent5"/>
              </a:solidFill>
            </a:endParaRPr>
          </a:p>
          <a:p>
            <a:pPr marL="342900" lvl="0" indent="-355600" algn="l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000"/>
              <a:buChar char="●"/>
            </a:pPr>
            <a:r>
              <a:rPr lang="en" sz="2000">
                <a:solidFill>
                  <a:schemeClr val="accent5"/>
                </a:solidFill>
              </a:rPr>
              <a:t>Cans, bottles,  snack wrappers, large items (tires, cushions)</a:t>
            </a:r>
            <a:endParaRPr sz="2000">
              <a:solidFill>
                <a:schemeClr val="accent5"/>
              </a:solidFill>
            </a:endParaRPr>
          </a:p>
        </p:txBody>
      </p:sp>
      <p:sp>
        <p:nvSpPr>
          <p:cNvPr id="241" name="Google Shape;241;p37"/>
          <p:cNvSpPr txBox="1">
            <a:spLocks noGrp="1"/>
          </p:cNvSpPr>
          <p:nvPr>
            <p:ph type="title" idx="4"/>
          </p:nvPr>
        </p:nvSpPr>
        <p:spPr>
          <a:xfrm>
            <a:off x="2822013" y="163200"/>
            <a:ext cx="1221300" cy="1031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500"/>
              <a:t>03</a:t>
            </a:r>
            <a:endParaRPr sz="5500"/>
          </a:p>
        </p:txBody>
      </p:sp>
      <p:sp>
        <p:nvSpPr>
          <p:cNvPr id="242" name="Google Shape;242;p37"/>
          <p:cNvSpPr txBox="1">
            <a:spLocks noGrp="1"/>
          </p:cNvSpPr>
          <p:nvPr>
            <p:ph type="title" idx="2"/>
          </p:nvPr>
        </p:nvSpPr>
        <p:spPr>
          <a:xfrm>
            <a:off x="3681238" y="304200"/>
            <a:ext cx="2553000" cy="89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500"/>
              <a:t>Results</a:t>
            </a:r>
            <a:endParaRPr sz="5500"/>
          </a:p>
        </p:txBody>
      </p:sp>
      <p:grpSp>
        <p:nvGrpSpPr>
          <p:cNvPr id="243" name="Google Shape;243;p37"/>
          <p:cNvGrpSpPr/>
          <p:nvPr/>
        </p:nvGrpSpPr>
        <p:grpSpPr>
          <a:xfrm>
            <a:off x="1374111" y="1050788"/>
            <a:ext cx="453881" cy="399577"/>
            <a:chOff x="2707500" y="249400"/>
            <a:chExt cx="423475" cy="481825"/>
          </a:xfrm>
        </p:grpSpPr>
        <p:sp>
          <p:nvSpPr>
            <p:cNvPr id="244" name="Google Shape;244;p37"/>
            <p:cNvSpPr/>
            <p:nvPr/>
          </p:nvSpPr>
          <p:spPr>
            <a:xfrm>
              <a:off x="2739175" y="420675"/>
              <a:ext cx="360100" cy="310550"/>
            </a:xfrm>
            <a:custGeom>
              <a:avLst/>
              <a:gdLst/>
              <a:ahLst/>
              <a:cxnLst/>
              <a:rect l="l" t="t" r="r" b="b"/>
              <a:pathLst>
                <a:path w="14404" h="12422" extrusionOk="0">
                  <a:moveTo>
                    <a:pt x="3816" y="1130"/>
                  </a:moveTo>
                  <a:cubicBezTo>
                    <a:pt x="4126" y="1130"/>
                    <a:pt x="4379" y="1382"/>
                    <a:pt x="4379" y="1696"/>
                  </a:cubicBezTo>
                  <a:lnTo>
                    <a:pt x="4379" y="8471"/>
                  </a:lnTo>
                  <a:cubicBezTo>
                    <a:pt x="4379" y="8781"/>
                    <a:pt x="4126" y="9034"/>
                    <a:pt x="3816" y="9034"/>
                  </a:cubicBezTo>
                  <a:cubicBezTo>
                    <a:pt x="3503" y="9034"/>
                    <a:pt x="3250" y="8781"/>
                    <a:pt x="3250" y="8471"/>
                  </a:cubicBezTo>
                  <a:lnTo>
                    <a:pt x="3250" y="1696"/>
                  </a:lnTo>
                  <a:cubicBezTo>
                    <a:pt x="3250" y="1382"/>
                    <a:pt x="3503" y="1130"/>
                    <a:pt x="3816" y="1130"/>
                  </a:cubicBezTo>
                  <a:close/>
                  <a:moveTo>
                    <a:pt x="7204" y="1130"/>
                  </a:moveTo>
                  <a:cubicBezTo>
                    <a:pt x="7514" y="1130"/>
                    <a:pt x="7767" y="1382"/>
                    <a:pt x="7767" y="1696"/>
                  </a:cubicBezTo>
                  <a:lnTo>
                    <a:pt x="7767" y="8471"/>
                  </a:lnTo>
                  <a:cubicBezTo>
                    <a:pt x="7767" y="8781"/>
                    <a:pt x="7514" y="9034"/>
                    <a:pt x="7204" y="9034"/>
                  </a:cubicBezTo>
                  <a:cubicBezTo>
                    <a:pt x="6891" y="9034"/>
                    <a:pt x="6638" y="8781"/>
                    <a:pt x="6638" y="8471"/>
                  </a:cubicBezTo>
                  <a:lnTo>
                    <a:pt x="6638" y="1696"/>
                  </a:lnTo>
                  <a:cubicBezTo>
                    <a:pt x="6638" y="1382"/>
                    <a:pt x="6891" y="1130"/>
                    <a:pt x="7204" y="1130"/>
                  </a:cubicBezTo>
                  <a:close/>
                  <a:moveTo>
                    <a:pt x="10592" y="1130"/>
                  </a:moveTo>
                  <a:cubicBezTo>
                    <a:pt x="10902" y="1130"/>
                    <a:pt x="11155" y="1382"/>
                    <a:pt x="11155" y="1696"/>
                  </a:cubicBezTo>
                  <a:lnTo>
                    <a:pt x="11155" y="8471"/>
                  </a:lnTo>
                  <a:cubicBezTo>
                    <a:pt x="11155" y="8781"/>
                    <a:pt x="10902" y="9034"/>
                    <a:pt x="10592" y="9034"/>
                  </a:cubicBezTo>
                  <a:cubicBezTo>
                    <a:pt x="10278" y="9034"/>
                    <a:pt x="10025" y="8781"/>
                    <a:pt x="10025" y="8471"/>
                  </a:cubicBezTo>
                  <a:lnTo>
                    <a:pt x="10025" y="1696"/>
                  </a:lnTo>
                  <a:cubicBezTo>
                    <a:pt x="10025" y="1382"/>
                    <a:pt x="10278" y="1130"/>
                    <a:pt x="10592" y="1130"/>
                  </a:cubicBezTo>
                  <a:close/>
                  <a:moveTo>
                    <a:pt x="1" y="0"/>
                  </a:moveTo>
                  <a:lnTo>
                    <a:pt x="901" y="10880"/>
                  </a:lnTo>
                  <a:cubicBezTo>
                    <a:pt x="976" y="11754"/>
                    <a:pt x="1705" y="12422"/>
                    <a:pt x="2582" y="12422"/>
                  </a:cubicBezTo>
                  <a:cubicBezTo>
                    <a:pt x="2584" y="12422"/>
                    <a:pt x="2586" y="12422"/>
                    <a:pt x="2588" y="12422"/>
                  </a:cubicBezTo>
                  <a:lnTo>
                    <a:pt x="11817" y="12422"/>
                  </a:lnTo>
                  <a:cubicBezTo>
                    <a:pt x="11819" y="12422"/>
                    <a:pt x="11821" y="12422"/>
                    <a:pt x="11823" y="12422"/>
                  </a:cubicBezTo>
                  <a:cubicBezTo>
                    <a:pt x="12700" y="12422"/>
                    <a:pt x="13431" y="11751"/>
                    <a:pt x="13503" y="10877"/>
                  </a:cubicBezTo>
                  <a:lnTo>
                    <a:pt x="1440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245" name="Google Shape;245;p37"/>
            <p:cNvSpPr/>
            <p:nvPr/>
          </p:nvSpPr>
          <p:spPr>
            <a:xfrm>
              <a:off x="2707500" y="249400"/>
              <a:ext cx="423475" cy="141175"/>
            </a:xfrm>
            <a:custGeom>
              <a:avLst/>
              <a:gdLst/>
              <a:ahLst/>
              <a:cxnLst/>
              <a:rect l="l" t="t" r="r" b="b"/>
              <a:pathLst>
                <a:path w="16939" h="5647" extrusionOk="0">
                  <a:moveTo>
                    <a:pt x="9600" y="1130"/>
                  </a:moveTo>
                  <a:cubicBezTo>
                    <a:pt x="9910" y="1130"/>
                    <a:pt x="10163" y="1383"/>
                    <a:pt x="10163" y="1696"/>
                  </a:cubicBezTo>
                  <a:lnTo>
                    <a:pt x="10163" y="2259"/>
                  </a:lnTo>
                  <a:lnTo>
                    <a:pt x="6776" y="2259"/>
                  </a:lnTo>
                  <a:lnTo>
                    <a:pt x="6776" y="1696"/>
                  </a:lnTo>
                  <a:cubicBezTo>
                    <a:pt x="6776" y="1383"/>
                    <a:pt x="7029" y="1130"/>
                    <a:pt x="7342" y="1130"/>
                  </a:cubicBezTo>
                  <a:close/>
                  <a:moveTo>
                    <a:pt x="7342" y="1"/>
                  </a:moveTo>
                  <a:cubicBezTo>
                    <a:pt x="6405" y="1"/>
                    <a:pt x="5646" y="760"/>
                    <a:pt x="5646" y="1696"/>
                  </a:cubicBezTo>
                  <a:lnTo>
                    <a:pt x="5646" y="2259"/>
                  </a:lnTo>
                  <a:lnTo>
                    <a:pt x="1696" y="2259"/>
                  </a:lnTo>
                  <a:cubicBezTo>
                    <a:pt x="759" y="2259"/>
                    <a:pt x="0" y="3018"/>
                    <a:pt x="0" y="3954"/>
                  </a:cubicBezTo>
                  <a:lnTo>
                    <a:pt x="0" y="5084"/>
                  </a:lnTo>
                  <a:cubicBezTo>
                    <a:pt x="0" y="5394"/>
                    <a:pt x="253" y="5647"/>
                    <a:pt x="566" y="5647"/>
                  </a:cubicBezTo>
                  <a:lnTo>
                    <a:pt x="16375" y="5647"/>
                  </a:lnTo>
                  <a:cubicBezTo>
                    <a:pt x="16686" y="5647"/>
                    <a:pt x="16939" y="5394"/>
                    <a:pt x="16939" y="5084"/>
                  </a:cubicBezTo>
                  <a:lnTo>
                    <a:pt x="16939" y="3954"/>
                  </a:lnTo>
                  <a:cubicBezTo>
                    <a:pt x="16939" y="3018"/>
                    <a:pt x="16180" y="2259"/>
                    <a:pt x="15246" y="2259"/>
                  </a:cubicBezTo>
                  <a:lnTo>
                    <a:pt x="11292" y="2259"/>
                  </a:lnTo>
                  <a:lnTo>
                    <a:pt x="11292" y="1696"/>
                  </a:lnTo>
                  <a:cubicBezTo>
                    <a:pt x="11292" y="760"/>
                    <a:pt x="10534" y="1"/>
                    <a:pt x="960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grpSp>
        <p:nvGrpSpPr>
          <p:cNvPr id="246" name="Google Shape;246;p37"/>
          <p:cNvGrpSpPr/>
          <p:nvPr/>
        </p:nvGrpSpPr>
        <p:grpSpPr>
          <a:xfrm>
            <a:off x="7274686" y="1050788"/>
            <a:ext cx="453881" cy="399577"/>
            <a:chOff x="2707500" y="249400"/>
            <a:chExt cx="423475" cy="481825"/>
          </a:xfrm>
        </p:grpSpPr>
        <p:sp>
          <p:nvSpPr>
            <p:cNvPr id="247" name="Google Shape;247;p37"/>
            <p:cNvSpPr/>
            <p:nvPr/>
          </p:nvSpPr>
          <p:spPr>
            <a:xfrm>
              <a:off x="2739175" y="420675"/>
              <a:ext cx="360100" cy="310550"/>
            </a:xfrm>
            <a:custGeom>
              <a:avLst/>
              <a:gdLst/>
              <a:ahLst/>
              <a:cxnLst/>
              <a:rect l="l" t="t" r="r" b="b"/>
              <a:pathLst>
                <a:path w="14404" h="12422" extrusionOk="0">
                  <a:moveTo>
                    <a:pt x="3816" y="1130"/>
                  </a:moveTo>
                  <a:cubicBezTo>
                    <a:pt x="4126" y="1130"/>
                    <a:pt x="4379" y="1382"/>
                    <a:pt x="4379" y="1696"/>
                  </a:cubicBezTo>
                  <a:lnTo>
                    <a:pt x="4379" y="8471"/>
                  </a:lnTo>
                  <a:cubicBezTo>
                    <a:pt x="4379" y="8781"/>
                    <a:pt x="4126" y="9034"/>
                    <a:pt x="3816" y="9034"/>
                  </a:cubicBezTo>
                  <a:cubicBezTo>
                    <a:pt x="3503" y="9034"/>
                    <a:pt x="3250" y="8781"/>
                    <a:pt x="3250" y="8471"/>
                  </a:cubicBezTo>
                  <a:lnTo>
                    <a:pt x="3250" y="1696"/>
                  </a:lnTo>
                  <a:cubicBezTo>
                    <a:pt x="3250" y="1382"/>
                    <a:pt x="3503" y="1130"/>
                    <a:pt x="3816" y="1130"/>
                  </a:cubicBezTo>
                  <a:close/>
                  <a:moveTo>
                    <a:pt x="7204" y="1130"/>
                  </a:moveTo>
                  <a:cubicBezTo>
                    <a:pt x="7514" y="1130"/>
                    <a:pt x="7767" y="1382"/>
                    <a:pt x="7767" y="1696"/>
                  </a:cubicBezTo>
                  <a:lnTo>
                    <a:pt x="7767" y="8471"/>
                  </a:lnTo>
                  <a:cubicBezTo>
                    <a:pt x="7767" y="8781"/>
                    <a:pt x="7514" y="9034"/>
                    <a:pt x="7204" y="9034"/>
                  </a:cubicBezTo>
                  <a:cubicBezTo>
                    <a:pt x="6891" y="9034"/>
                    <a:pt x="6638" y="8781"/>
                    <a:pt x="6638" y="8471"/>
                  </a:cubicBezTo>
                  <a:lnTo>
                    <a:pt x="6638" y="1696"/>
                  </a:lnTo>
                  <a:cubicBezTo>
                    <a:pt x="6638" y="1382"/>
                    <a:pt x="6891" y="1130"/>
                    <a:pt x="7204" y="1130"/>
                  </a:cubicBezTo>
                  <a:close/>
                  <a:moveTo>
                    <a:pt x="10592" y="1130"/>
                  </a:moveTo>
                  <a:cubicBezTo>
                    <a:pt x="10902" y="1130"/>
                    <a:pt x="11155" y="1382"/>
                    <a:pt x="11155" y="1696"/>
                  </a:cubicBezTo>
                  <a:lnTo>
                    <a:pt x="11155" y="8471"/>
                  </a:lnTo>
                  <a:cubicBezTo>
                    <a:pt x="11155" y="8781"/>
                    <a:pt x="10902" y="9034"/>
                    <a:pt x="10592" y="9034"/>
                  </a:cubicBezTo>
                  <a:cubicBezTo>
                    <a:pt x="10278" y="9034"/>
                    <a:pt x="10025" y="8781"/>
                    <a:pt x="10025" y="8471"/>
                  </a:cubicBezTo>
                  <a:lnTo>
                    <a:pt x="10025" y="1696"/>
                  </a:lnTo>
                  <a:cubicBezTo>
                    <a:pt x="10025" y="1382"/>
                    <a:pt x="10278" y="1130"/>
                    <a:pt x="10592" y="1130"/>
                  </a:cubicBezTo>
                  <a:close/>
                  <a:moveTo>
                    <a:pt x="1" y="0"/>
                  </a:moveTo>
                  <a:lnTo>
                    <a:pt x="901" y="10880"/>
                  </a:lnTo>
                  <a:cubicBezTo>
                    <a:pt x="976" y="11754"/>
                    <a:pt x="1705" y="12422"/>
                    <a:pt x="2582" y="12422"/>
                  </a:cubicBezTo>
                  <a:cubicBezTo>
                    <a:pt x="2584" y="12422"/>
                    <a:pt x="2586" y="12422"/>
                    <a:pt x="2588" y="12422"/>
                  </a:cubicBezTo>
                  <a:lnTo>
                    <a:pt x="11817" y="12422"/>
                  </a:lnTo>
                  <a:cubicBezTo>
                    <a:pt x="11819" y="12422"/>
                    <a:pt x="11821" y="12422"/>
                    <a:pt x="11823" y="12422"/>
                  </a:cubicBezTo>
                  <a:cubicBezTo>
                    <a:pt x="12700" y="12422"/>
                    <a:pt x="13431" y="11751"/>
                    <a:pt x="13503" y="10877"/>
                  </a:cubicBezTo>
                  <a:lnTo>
                    <a:pt x="1440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248" name="Google Shape;248;p37"/>
            <p:cNvSpPr/>
            <p:nvPr/>
          </p:nvSpPr>
          <p:spPr>
            <a:xfrm>
              <a:off x="2707500" y="249400"/>
              <a:ext cx="423475" cy="141175"/>
            </a:xfrm>
            <a:custGeom>
              <a:avLst/>
              <a:gdLst/>
              <a:ahLst/>
              <a:cxnLst/>
              <a:rect l="l" t="t" r="r" b="b"/>
              <a:pathLst>
                <a:path w="16939" h="5647" extrusionOk="0">
                  <a:moveTo>
                    <a:pt x="9600" y="1130"/>
                  </a:moveTo>
                  <a:cubicBezTo>
                    <a:pt x="9910" y="1130"/>
                    <a:pt x="10163" y="1383"/>
                    <a:pt x="10163" y="1696"/>
                  </a:cubicBezTo>
                  <a:lnTo>
                    <a:pt x="10163" y="2259"/>
                  </a:lnTo>
                  <a:lnTo>
                    <a:pt x="6776" y="2259"/>
                  </a:lnTo>
                  <a:lnTo>
                    <a:pt x="6776" y="1696"/>
                  </a:lnTo>
                  <a:cubicBezTo>
                    <a:pt x="6776" y="1383"/>
                    <a:pt x="7029" y="1130"/>
                    <a:pt x="7342" y="1130"/>
                  </a:cubicBezTo>
                  <a:close/>
                  <a:moveTo>
                    <a:pt x="7342" y="1"/>
                  </a:moveTo>
                  <a:cubicBezTo>
                    <a:pt x="6405" y="1"/>
                    <a:pt x="5646" y="760"/>
                    <a:pt x="5646" y="1696"/>
                  </a:cubicBezTo>
                  <a:lnTo>
                    <a:pt x="5646" y="2259"/>
                  </a:lnTo>
                  <a:lnTo>
                    <a:pt x="1696" y="2259"/>
                  </a:lnTo>
                  <a:cubicBezTo>
                    <a:pt x="759" y="2259"/>
                    <a:pt x="0" y="3018"/>
                    <a:pt x="0" y="3954"/>
                  </a:cubicBezTo>
                  <a:lnTo>
                    <a:pt x="0" y="5084"/>
                  </a:lnTo>
                  <a:cubicBezTo>
                    <a:pt x="0" y="5394"/>
                    <a:pt x="253" y="5647"/>
                    <a:pt x="566" y="5647"/>
                  </a:cubicBezTo>
                  <a:lnTo>
                    <a:pt x="16375" y="5647"/>
                  </a:lnTo>
                  <a:cubicBezTo>
                    <a:pt x="16686" y="5647"/>
                    <a:pt x="16939" y="5394"/>
                    <a:pt x="16939" y="5084"/>
                  </a:cubicBezTo>
                  <a:lnTo>
                    <a:pt x="16939" y="3954"/>
                  </a:lnTo>
                  <a:cubicBezTo>
                    <a:pt x="16939" y="3018"/>
                    <a:pt x="16180" y="2259"/>
                    <a:pt x="15246" y="2259"/>
                  </a:cubicBezTo>
                  <a:lnTo>
                    <a:pt x="11292" y="2259"/>
                  </a:lnTo>
                  <a:lnTo>
                    <a:pt x="11292" y="1696"/>
                  </a:lnTo>
                  <a:cubicBezTo>
                    <a:pt x="11292" y="760"/>
                    <a:pt x="10534" y="1"/>
                    <a:pt x="960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pic>
        <p:nvPicPr>
          <p:cNvPr id="249" name="Google Shape;249;p37"/>
          <p:cNvPicPr preferRelativeResize="0"/>
          <p:nvPr/>
        </p:nvPicPr>
        <p:blipFill rotWithShape="1">
          <a:blip r:embed="rId3">
            <a:alphaModFix/>
          </a:blip>
          <a:srcRect t="2486"/>
          <a:stretch/>
        </p:blipFill>
        <p:spPr>
          <a:xfrm>
            <a:off x="2988650" y="1559363"/>
            <a:ext cx="3125387" cy="29859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4" name="Google Shape;254;p38"/>
          <p:cNvPicPr preferRelativeResize="0"/>
          <p:nvPr/>
        </p:nvPicPr>
        <p:blipFill rotWithShape="1">
          <a:blip r:embed="rId3">
            <a:alphaModFix/>
          </a:blip>
          <a:srcRect l="15604"/>
          <a:stretch/>
        </p:blipFill>
        <p:spPr>
          <a:xfrm>
            <a:off x="-478250" y="-95575"/>
            <a:ext cx="6390901" cy="53346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55" name="Google Shape;255;p38"/>
          <p:cNvPicPr preferRelativeResize="0"/>
          <p:nvPr/>
        </p:nvPicPr>
        <p:blipFill rotWithShape="1">
          <a:blip r:embed="rId4">
            <a:alphaModFix/>
          </a:blip>
          <a:srcRect l="21996" t="14655" r="13345" b="21980"/>
          <a:stretch/>
        </p:blipFill>
        <p:spPr>
          <a:xfrm>
            <a:off x="6047100" y="1259800"/>
            <a:ext cx="2972225" cy="3883699"/>
          </a:xfrm>
          <a:prstGeom prst="rect">
            <a:avLst/>
          </a:prstGeom>
          <a:noFill/>
          <a:ln>
            <a:noFill/>
          </a:ln>
        </p:spPr>
      </p:pic>
      <p:sp>
        <p:nvSpPr>
          <p:cNvPr id="256" name="Google Shape;256;p38"/>
          <p:cNvSpPr txBox="1"/>
          <p:nvPr/>
        </p:nvSpPr>
        <p:spPr>
          <a:xfrm>
            <a:off x="5947550" y="78225"/>
            <a:ext cx="3171300" cy="110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dirty="0">
                <a:solidFill>
                  <a:schemeClr val="accent4"/>
                </a:solidFill>
                <a:latin typeface="Lobster Two"/>
                <a:ea typeface="Lobster Two"/>
                <a:cs typeface="Lobster Two"/>
                <a:sym typeface="Lobster Two"/>
              </a:rPr>
              <a:t>Least amount of trash found at Hollins Mill </a:t>
            </a:r>
            <a:endParaRPr sz="3000" dirty="0">
              <a:solidFill>
                <a:schemeClr val="accent4"/>
              </a:solidFill>
              <a:latin typeface="Lobster Two"/>
              <a:ea typeface="Lobster Two"/>
              <a:cs typeface="Lobster Two"/>
              <a:sym typeface="Lobster Two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39"/>
          <p:cNvSpPr/>
          <p:nvPr/>
        </p:nvSpPr>
        <p:spPr>
          <a:xfrm rot="-5400000">
            <a:off x="2508450" y="-1491000"/>
            <a:ext cx="4127100" cy="91419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chemeClr val="accent2"/>
              </a:solidFill>
            </a:endParaRPr>
          </a:p>
        </p:txBody>
      </p:sp>
      <p:sp>
        <p:nvSpPr>
          <p:cNvPr id="262" name="Google Shape;262;p39"/>
          <p:cNvSpPr txBox="1">
            <a:spLocks noGrp="1"/>
          </p:cNvSpPr>
          <p:nvPr>
            <p:ph type="title" idx="8"/>
          </p:nvPr>
        </p:nvSpPr>
        <p:spPr>
          <a:xfrm>
            <a:off x="0" y="5700"/>
            <a:ext cx="1120800" cy="1031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500">
                <a:solidFill>
                  <a:schemeClr val="accent4"/>
                </a:solidFill>
              </a:rPr>
              <a:t>04</a:t>
            </a:r>
            <a:endParaRPr sz="5500">
              <a:solidFill>
                <a:schemeClr val="accent4"/>
              </a:solidFill>
            </a:endParaRPr>
          </a:p>
        </p:txBody>
      </p:sp>
      <p:sp>
        <p:nvSpPr>
          <p:cNvPr id="263" name="Google Shape;263;p39"/>
          <p:cNvSpPr txBox="1">
            <a:spLocks noGrp="1"/>
          </p:cNvSpPr>
          <p:nvPr>
            <p:ph type="title"/>
          </p:nvPr>
        </p:nvSpPr>
        <p:spPr>
          <a:xfrm>
            <a:off x="577225" y="136625"/>
            <a:ext cx="4522800" cy="89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500" dirty="0">
                <a:solidFill>
                  <a:schemeClr val="accent4"/>
                </a:solidFill>
              </a:rPr>
              <a:t>Future Studies</a:t>
            </a:r>
            <a:endParaRPr sz="5500" dirty="0">
              <a:solidFill>
                <a:schemeClr val="accent4"/>
              </a:solidFill>
            </a:endParaRPr>
          </a:p>
        </p:txBody>
      </p:sp>
      <p:sp>
        <p:nvSpPr>
          <p:cNvPr id="265" name="Google Shape;265;p39"/>
          <p:cNvSpPr txBox="1">
            <a:spLocks noGrp="1"/>
          </p:cNvSpPr>
          <p:nvPr>
            <p:ph type="subTitle" idx="4294967295"/>
          </p:nvPr>
        </p:nvSpPr>
        <p:spPr>
          <a:xfrm>
            <a:off x="495672" y="2070888"/>
            <a:ext cx="3757351" cy="2766925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Char char="●"/>
            </a:pPr>
            <a:r>
              <a:rPr lang="en" sz="2600" dirty="0">
                <a:solidFill>
                  <a:schemeClr val="accent2"/>
                </a:solidFill>
              </a:rPr>
              <a:t>Increase study sites within both watersheds</a:t>
            </a:r>
            <a:endParaRPr sz="2600" dirty="0">
              <a:solidFill>
                <a:schemeClr val="accent2"/>
              </a:solidFill>
            </a:endParaRPr>
          </a:p>
          <a:p>
            <a:pPr marL="45720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 sz="1300" dirty="0">
              <a:solidFill>
                <a:schemeClr val="accent2"/>
              </a:solidFill>
            </a:endParaRPr>
          </a:p>
          <a:p>
            <a:pPr marL="457200" lvl="0" indent="-355600" algn="l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2000"/>
              <a:buChar char="●"/>
            </a:pPr>
            <a:r>
              <a:rPr lang="en" sz="2600" dirty="0">
                <a:solidFill>
                  <a:schemeClr val="accent2"/>
                </a:solidFill>
              </a:rPr>
              <a:t>Categorize the debris collected</a:t>
            </a:r>
            <a:endParaRPr sz="2600" dirty="0">
              <a:solidFill>
                <a:schemeClr val="accent2"/>
              </a:solidFill>
            </a:endParaRPr>
          </a:p>
        </p:txBody>
      </p:sp>
      <p:sp>
        <p:nvSpPr>
          <p:cNvPr id="266" name="Google Shape;266;p39"/>
          <p:cNvSpPr txBox="1">
            <a:spLocks noGrp="1"/>
          </p:cNvSpPr>
          <p:nvPr>
            <p:ph type="title"/>
          </p:nvPr>
        </p:nvSpPr>
        <p:spPr>
          <a:xfrm>
            <a:off x="323836" y="1224789"/>
            <a:ext cx="4101022" cy="692086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u="sng" dirty="0">
                <a:solidFill>
                  <a:schemeClr val="accent2"/>
                </a:solidFill>
                <a:latin typeface="Oxygen" panose="02000503000000000000" pitchFamily="2" charset="77"/>
              </a:rPr>
              <a:t>Additional Research</a:t>
            </a:r>
            <a:endParaRPr sz="3000" u="sng" dirty="0">
              <a:solidFill>
                <a:schemeClr val="accent2"/>
              </a:solidFill>
              <a:latin typeface="Oxygen" panose="02000503000000000000" pitchFamily="2" charset="77"/>
            </a:endParaRPr>
          </a:p>
        </p:txBody>
      </p:sp>
      <p:sp>
        <p:nvSpPr>
          <p:cNvPr id="272" name="Google Shape;272;p39"/>
          <p:cNvSpPr/>
          <p:nvPr/>
        </p:nvSpPr>
        <p:spPr>
          <a:xfrm rot="10800000" flipH="1">
            <a:off x="4668213" y="2494392"/>
            <a:ext cx="90906" cy="1159716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accent2"/>
              </a:solidFill>
            </a:endParaRPr>
          </a:p>
        </p:txBody>
      </p:sp>
      <p:sp>
        <p:nvSpPr>
          <p:cNvPr id="273" name="Google Shape;273;p39"/>
          <p:cNvSpPr/>
          <p:nvPr/>
        </p:nvSpPr>
        <p:spPr>
          <a:xfrm rot="-5400000">
            <a:off x="-1937975" y="2950783"/>
            <a:ext cx="4127100" cy="2682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accent2"/>
              </a:solidFill>
            </a:endParaRPr>
          </a:p>
        </p:txBody>
      </p:sp>
      <p:sp>
        <p:nvSpPr>
          <p:cNvPr id="19" name="Google Shape;236;p37">
            <a:extLst>
              <a:ext uri="{FF2B5EF4-FFF2-40B4-BE49-F238E27FC236}">
                <a16:creationId xmlns:a16="http://schemas.microsoft.com/office/drawing/2014/main" id="{53386C75-FAD1-724B-9A84-8D0E24CF0321}"/>
              </a:ext>
            </a:extLst>
          </p:cNvPr>
          <p:cNvSpPr/>
          <p:nvPr/>
        </p:nvSpPr>
        <p:spPr>
          <a:xfrm rot="5400000">
            <a:off x="5745568" y="1474828"/>
            <a:ext cx="2403600" cy="3220110"/>
          </a:xfrm>
          <a:prstGeom prst="rect">
            <a:avLst/>
          </a:prstGeom>
          <a:noFill/>
          <a:ln w="2857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" name="Picture 4" descr="A picture containing ground, outdoor&#10;&#10;Description automatically generated">
            <a:extLst>
              <a:ext uri="{FF2B5EF4-FFF2-40B4-BE49-F238E27FC236}">
                <a16:creationId xmlns:a16="http://schemas.microsoft.com/office/drawing/2014/main" id="{0B2FDED8-53A4-3649-9EED-600AEC37F9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5034724" y="1637018"/>
            <a:ext cx="3832620" cy="2874465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40"/>
          <p:cNvSpPr txBox="1">
            <a:spLocks noGrp="1"/>
          </p:cNvSpPr>
          <p:nvPr>
            <p:ph type="title"/>
          </p:nvPr>
        </p:nvSpPr>
        <p:spPr>
          <a:xfrm>
            <a:off x="1289775" y="3465100"/>
            <a:ext cx="2733600" cy="1447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700">
                <a:solidFill>
                  <a:srgbClr val="FFFFFF"/>
                </a:solidFill>
              </a:rPr>
              <a:t>New Trail Locations</a:t>
            </a:r>
            <a:endParaRPr sz="3700">
              <a:solidFill>
                <a:srgbClr val="FFFFFF"/>
              </a:solidFill>
            </a:endParaRPr>
          </a:p>
        </p:txBody>
      </p:sp>
      <p:sp>
        <p:nvSpPr>
          <p:cNvPr id="279" name="Google Shape;279;p40"/>
          <p:cNvSpPr/>
          <p:nvPr/>
        </p:nvSpPr>
        <p:spPr>
          <a:xfrm rot="-5400000">
            <a:off x="3428050" y="4526800"/>
            <a:ext cx="48300" cy="295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p41"/>
          <p:cNvSpPr/>
          <p:nvPr/>
        </p:nvSpPr>
        <p:spPr>
          <a:xfrm>
            <a:off x="950375" y="712200"/>
            <a:ext cx="2565300" cy="4215900"/>
          </a:xfrm>
          <a:prstGeom prst="rect">
            <a:avLst/>
          </a:prstGeom>
          <a:noFill/>
          <a:ln w="3810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5" name="Google Shape;285;p41"/>
          <p:cNvSpPr/>
          <p:nvPr/>
        </p:nvSpPr>
        <p:spPr>
          <a:xfrm>
            <a:off x="5686200" y="942100"/>
            <a:ext cx="2565300" cy="3768300"/>
          </a:xfrm>
          <a:prstGeom prst="rect">
            <a:avLst/>
          </a:prstGeom>
          <a:noFill/>
          <a:ln w="3810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6" name="Google Shape;286;p41"/>
          <p:cNvSpPr txBox="1">
            <a:spLocks noGrp="1"/>
          </p:cNvSpPr>
          <p:nvPr>
            <p:ph type="title"/>
          </p:nvPr>
        </p:nvSpPr>
        <p:spPr>
          <a:xfrm>
            <a:off x="231025" y="0"/>
            <a:ext cx="3811500" cy="712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700">
                <a:solidFill>
                  <a:srgbClr val="FFFFFF"/>
                </a:solidFill>
              </a:rPr>
              <a:t>Unused Railroads</a:t>
            </a:r>
            <a:endParaRPr sz="3700">
              <a:solidFill>
                <a:srgbClr val="FFFFFF"/>
              </a:solidFill>
            </a:endParaRPr>
          </a:p>
        </p:txBody>
      </p:sp>
      <p:pic>
        <p:nvPicPr>
          <p:cNvPr id="287" name="Google Shape;287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5124" y="862932"/>
            <a:ext cx="2935799" cy="3914429"/>
          </a:xfrm>
          <a:prstGeom prst="rect">
            <a:avLst/>
          </a:prstGeom>
          <a:noFill/>
          <a:ln>
            <a:noFill/>
          </a:ln>
        </p:spPr>
      </p:pic>
      <p:sp>
        <p:nvSpPr>
          <p:cNvPr id="288" name="Google Shape;288;p41"/>
          <p:cNvSpPr txBox="1">
            <a:spLocks noGrp="1"/>
          </p:cNvSpPr>
          <p:nvPr>
            <p:ph type="title"/>
          </p:nvPr>
        </p:nvSpPr>
        <p:spPr>
          <a:xfrm>
            <a:off x="4996975" y="0"/>
            <a:ext cx="3811500" cy="712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700">
                <a:solidFill>
                  <a:srgbClr val="FFFFFF"/>
                </a:solidFill>
              </a:rPr>
              <a:t>BWC Connection</a:t>
            </a:r>
            <a:endParaRPr sz="3700">
              <a:solidFill>
                <a:srgbClr val="FFFFFF"/>
              </a:solidFill>
            </a:endParaRPr>
          </a:p>
        </p:txBody>
      </p:sp>
      <p:pic>
        <p:nvPicPr>
          <p:cNvPr id="289" name="Google Shape;289;p4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90973" y="1136825"/>
            <a:ext cx="3555775" cy="33666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4" name="Google Shape;294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825" y="96200"/>
            <a:ext cx="9052574" cy="48548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p43"/>
          <p:cNvSpPr/>
          <p:nvPr/>
        </p:nvSpPr>
        <p:spPr>
          <a:xfrm>
            <a:off x="-188650" y="1103400"/>
            <a:ext cx="4622100" cy="2936700"/>
          </a:xfrm>
          <a:prstGeom prst="rect">
            <a:avLst/>
          </a:prstGeom>
          <a:noFill/>
          <a:ln w="3810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0" name="Google Shape;300;p43"/>
          <p:cNvSpPr txBox="1">
            <a:spLocks noGrp="1"/>
          </p:cNvSpPr>
          <p:nvPr>
            <p:ph type="title"/>
          </p:nvPr>
        </p:nvSpPr>
        <p:spPr>
          <a:xfrm>
            <a:off x="4647700" y="842775"/>
            <a:ext cx="3170420" cy="82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 dirty="0"/>
              <a:t>Thanks!</a:t>
            </a:r>
            <a:endParaRPr sz="6000" dirty="0"/>
          </a:p>
        </p:txBody>
      </p:sp>
      <p:sp>
        <p:nvSpPr>
          <p:cNvPr id="301" name="Google Shape;301;p43"/>
          <p:cNvSpPr txBox="1">
            <a:spLocks noGrp="1"/>
          </p:cNvSpPr>
          <p:nvPr>
            <p:ph type="subTitle" idx="1"/>
          </p:nvPr>
        </p:nvSpPr>
        <p:spPr>
          <a:xfrm>
            <a:off x="4830150" y="2034450"/>
            <a:ext cx="4159800" cy="64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b="1"/>
              <a:t>Do you have any questions</a:t>
            </a:r>
            <a:r>
              <a:rPr lang="en" sz="2200"/>
              <a:t>?</a:t>
            </a:r>
            <a:r>
              <a:rPr lang="en" sz="2200" b="1"/>
              <a:t> </a:t>
            </a:r>
            <a:endParaRPr sz="2200"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</a:t>
            </a:r>
            <a:r>
              <a:rPr lang="en" u="sng">
                <a:solidFill>
                  <a:schemeClr val="hlink"/>
                </a:solidFill>
                <a:hlinkClick r:id="rId3"/>
              </a:rPr>
              <a:t>smith_le@lynchburg.edu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02" name="Google Shape;302;p4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9500" y="1160075"/>
            <a:ext cx="4295500" cy="28233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28"/>
          <p:cNvSpPr/>
          <p:nvPr/>
        </p:nvSpPr>
        <p:spPr>
          <a:xfrm>
            <a:off x="5066275" y="0"/>
            <a:ext cx="4078200" cy="5143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6" name="Google Shape;156;p28"/>
          <p:cNvSpPr/>
          <p:nvPr/>
        </p:nvSpPr>
        <p:spPr>
          <a:xfrm>
            <a:off x="5579350" y="312775"/>
            <a:ext cx="3041100" cy="4535400"/>
          </a:xfrm>
          <a:prstGeom prst="rect">
            <a:avLst/>
          </a:prstGeom>
          <a:noFill/>
          <a:ln w="2857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7" name="Google Shape;157;p28"/>
          <p:cNvSpPr txBox="1">
            <a:spLocks noGrp="1"/>
          </p:cNvSpPr>
          <p:nvPr>
            <p:ph type="ctrTitle" idx="4294967295"/>
          </p:nvPr>
        </p:nvSpPr>
        <p:spPr>
          <a:xfrm>
            <a:off x="1266175" y="190350"/>
            <a:ext cx="2594400" cy="89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/>
              <a:t>Purpose</a:t>
            </a:r>
            <a:endParaRPr sz="6000"/>
          </a:p>
        </p:txBody>
      </p:sp>
      <p:sp>
        <p:nvSpPr>
          <p:cNvPr id="158" name="Google Shape;158;p28"/>
          <p:cNvSpPr/>
          <p:nvPr/>
        </p:nvSpPr>
        <p:spPr>
          <a:xfrm rot="-5400000">
            <a:off x="2535175" y="526275"/>
            <a:ext cx="56400" cy="15249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" name="Google Shape;159;p28"/>
          <p:cNvSpPr txBox="1"/>
          <p:nvPr/>
        </p:nvSpPr>
        <p:spPr>
          <a:xfrm>
            <a:off x="486025" y="1812925"/>
            <a:ext cx="4154700" cy="210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accent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To aid City of Lynchburg officials in the </a:t>
            </a:r>
            <a:endParaRPr sz="3000">
              <a:solidFill>
                <a:schemeClr val="accent2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 i="1">
                <a:solidFill>
                  <a:schemeClr val="accent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Tyreanna &amp; Pleasant Valley Neighborhood Plan</a:t>
            </a:r>
            <a:endParaRPr sz="2600">
              <a:solidFill>
                <a:schemeClr val="accent2"/>
              </a:solidFill>
              <a:latin typeface="Oxygen"/>
              <a:ea typeface="Oxygen"/>
              <a:cs typeface="Oxygen"/>
              <a:sym typeface="Oxygen"/>
            </a:endParaRPr>
          </a:p>
        </p:txBody>
      </p:sp>
      <p:pic>
        <p:nvPicPr>
          <p:cNvPr id="160" name="Google Shape;160;p28"/>
          <p:cNvPicPr preferRelativeResize="0"/>
          <p:nvPr/>
        </p:nvPicPr>
        <p:blipFill rotWithShape="1">
          <a:blip r:embed="rId3">
            <a:alphaModFix/>
          </a:blip>
          <a:srcRect t="6888" b="7326"/>
          <a:stretch/>
        </p:blipFill>
        <p:spPr>
          <a:xfrm>
            <a:off x="5276526" y="1024963"/>
            <a:ext cx="3685001" cy="3093574"/>
          </a:xfrm>
          <a:prstGeom prst="rect">
            <a:avLst/>
          </a:prstGeom>
          <a:noFill/>
          <a:ln>
            <a:noFill/>
          </a:ln>
        </p:spPr>
      </p:pic>
      <p:sp>
        <p:nvSpPr>
          <p:cNvPr id="161" name="Google Shape;161;p28"/>
          <p:cNvSpPr/>
          <p:nvPr/>
        </p:nvSpPr>
        <p:spPr>
          <a:xfrm rot="815592">
            <a:off x="7927834" y="2308508"/>
            <a:ext cx="733959" cy="1116038"/>
          </a:xfrm>
          <a:prstGeom prst="ellipse">
            <a:avLst/>
          </a:prstGeom>
          <a:noFill/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29"/>
          <p:cNvSpPr/>
          <p:nvPr/>
        </p:nvSpPr>
        <p:spPr>
          <a:xfrm>
            <a:off x="4740375" y="569550"/>
            <a:ext cx="4031400" cy="4004400"/>
          </a:xfrm>
          <a:prstGeom prst="rect">
            <a:avLst/>
          </a:prstGeom>
          <a:noFill/>
          <a:ln w="38100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7" name="Google Shape;167;p29"/>
          <p:cNvSpPr/>
          <p:nvPr/>
        </p:nvSpPr>
        <p:spPr>
          <a:xfrm flipH="1">
            <a:off x="0" y="0"/>
            <a:ext cx="4332600" cy="5143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8" name="Google Shape;168;p29"/>
          <p:cNvSpPr txBox="1">
            <a:spLocks noGrp="1"/>
          </p:cNvSpPr>
          <p:nvPr>
            <p:ph type="title" idx="2"/>
          </p:nvPr>
        </p:nvSpPr>
        <p:spPr>
          <a:xfrm>
            <a:off x="188675" y="1393375"/>
            <a:ext cx="1221300" cy="1031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01</a:t>
            </a:r>
            <a:endParaRPr/>
          </a:p>
        </p:txBody>
      </p:sp>
      <p:sp>
        <p:nvSpPr>
          <p:cNvPr id="169" name="Google Shape;169;p29"/>
          <p:cNvSpPr txBox="1">
            <a:spLocks noGrp="1"/>
          </p:cNvSpPr>
          <p:nvPr>
            <p:ph type="title"/>
          </p:nvPr>
        </p:nvSpPr>
        <p:spPr>
          <a:xfrm>
            <a:off x="4862775" y="2360426"/>
            <a:ext cx="3786600" cy="89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 dirty="0"/>
              <a:t>Background</a:t>
            </a:r>
            <a:endParaRPr sz="6000" dirty="0"/>
          </a:p>
        </p:txBody>
      </p:sp>
      <p:sp>
        <p:nvSpPr>
          <p:cNvPr id="170" name="Google Shape;170;p29"/>
          <p:cNvSpPr/>
          <p:nvPr/>
        </p:nvSpPr>
        <p:spPr>
          <a:xfrm>
            <a:off x="376500" y="388525"/>
            <a:ext cx="3579600" cy="1807800"/>
          </a:xfrm>
          <a:prstGeom prst="rect">
            <a:avLst/>
          </a:prstGeom>
          <a:noFill/>
          <a:ln w="2857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1" name="Google Shape;171;p29"/>
          <p:cNvSpPr txBox="1">
            <a:spLocks noGrp="1"/>
          </p:cNvSpPr>
          <p:nvPr>
            <p:ph type="title"/>
          </p:nvPr>
        </p:nvSpPr>
        <p:spPr>
          <a:xfrm>
            <a:off x="785550" y="39400"/>
            <a:ext cx="2761500" cy="625800"/>
          </a:xfrm>
          <a:prstGeom prst="rect">
            <a:avLst/>
          </a:prstGeom>
          <a:solidFill>
            <a:schemeClr val="accent4"/>
          </a:solidFill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 dirty="0">
                <a:solidFill>
                  <a:srgbClr val="FFFFFF"/>
                </a:solidFill>
              </a:rPr>
              <a:t>&lt;15% of studies</a:t>
            </a:r>
            <a:endParaRPr sz="2000" dirty="0">
              <a:solidFill>
                <a:srgbClr val="FFFFFF"/>
              </a:solidFill>
            </a:endParaRPr>
          </a:p>
        </p:txBody>
      </p:sp>
      <p:sp>
        <p:nvSpPr>
          <p:cNvPr id="172" name="Google Shape;172;p29"/>
          <p:cNvSpPr txBox="1"/>
          <p:nvPr/>
        </p:nvSpPr>
        <p:spPr>
          <a:xfrm>
            <a:off x="784275" y="1990475"/>
            <a:ext cx="3006000" cy="4464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chemeClr val="lt1"/>
                </a:solidFill>
                <a:latin typeface="Oxygen"/>
                <a:ea typeface="Oxygen"/>
                <a:cs typeface="Oxygen"/>
                <a:sym typeface="Oxygen"/>
              </a:rPr>
              <a:t>Refer to freshwater systems</a:t>
            </a:r>
            <a:endParaRPr sz="1600">
              <a:latin typeface="Oxygen"/>
              <a:ea typeface="Oxygen"/>
              <a:cs typeface="Oxygen"/>
              <a:sym typeface="Oxygen"/>
            </a:endParaRPr>
          </a:p>
        </p:txBody>
      </p:sp>
      <p:pic>
        <p:nvPicPr>
          <p:cNvPr id="173" name="Google Shape;173;p29"/>
          <p:cNvPicPr preferRelativeResize="0"/>
          <p:nvPr/>
        </p:nvPicPr>
        <p:blipFill rotWithShape="1">
          <a:blip r:embed="rId3">
            <a:alphaModFix/>
          </a:blip>
          <a:srcRect t="40353" b="29056"/>
          <a:stretch/>
        </p:blipFill>
        <p:spPr>
          <a:xfrm>
            <a:off x="635050" y="665200"/>
            <a:ext cx="3062500" cy="1373850"/>
          </a:xfrm>
          <a:prstGeom prst="rect">
            <a:avLst/>
          </a:prstGeom>
          <a:noFill/>
          <a:ln>
            <a:noFill/>
          </a:ln>
        </p:spPr>
      </p:pic>
      <p:sp>
        <p:nvSpPr>
          <p:cNvPr id="174" name="Google Shape;174;p29"/>
          <p:cNvSpPr/>
          <p:nvPr/>
        </p:nvSpPr>
        <p:spPr>
          <a:xfrm>
            <a:off x="376500" y="2830550"/>
            <a:ext cx="3579600" cy="1974900"/>
          </a:xfrm>
          <a:prstGeom prst="rect">
            <a:avLst/>
          </a:prstGeom>
          <a:noFill/>
          <a:ln w="2857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5" name="Google Shape;175;p29"/>
          <p:cNvSpPr txBox="1"/>
          <p:nvPr/>
        </p:nvSpPr>
        <p:spPr>
          <a:xfrm>
            <a:off x="1037263" y="4400650"/>
            <a:ext cx="2258100" cy="70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rgbClr val="FFFFFF"/>
                </a:solidFill>
                <a:latin typeface="Oxygen"/>
                <a:ea typeface="Oxygen"/>
                <a:cs typeface="Oxygen"/>
                <a:sym typeface="Oxygen"/>
              </a:rPr>
              <a:t>Contribute to litter at recreational areas </a:t>
            </a:r>
            <a:endParaRPr sz="1700">
              <a:solidFill>
                <a:srgbClr val="FFFFFF"/>
              </a:solidFill>
              <a:latin typeface="Oxygen"/>
              <a:ea typeface="Oxygen"/>
              <a:cs typeface="Oxygen"/>
              <a:sym typeface="Oxygen"/>
            </a:endParaRPr>
          </a:p>
        </p:txBody>
      </p:sp>
      <p:pic>
        <p:nvPicPr>
          <p:cNvPr id="176" name="Google Shape;176;p29"/>
          <p:cNvPicPr preferRelativeResize="0"/>
          <p:nvPr/>
        </p:nvPicPr>
        <p:blipFill rotWithShape="1">
          <a:blip r:embed="rId4">
            <a:alphaModFix/>
          </a:blip>
          <a:srcRect t="5404" b="4965"/>
          <a:stretch/>
        </p:blipFill>
        <p:spPr>
          <a:xfrm>
            <a:off x="1409415" y="3067873"/>
            <a:ext cx="1513773" cy="1373850"/>
          </a:xfrm>
          <a:prstGeom prst="rect">
            <a:avLst/>
          </a:prstGeom>
          <a:noFill/>
          <a:ln>
            <a:noFill/>
          </a:ln>
        </p:spPr>
      </p:pic>
      <p:sp>
        <p:nvSpPr>
          <p:cNvPr id="177" name="Google Shape;177;p29"/>
          <p:cNvSpPr txBox="1">
            <a:spLocks noGrp="1"/>
          </p:cNvSpPr>
          <p:nvPr>
            <p:ph type="title"/>
          </p:nvPr>
        </p:nvSpPr>
        <p:spPr>
          <a:xfrm>
            <a:off x="609600" y="2617600"/>
            <a:ext cx="3264900" cy="382500"/>
          </a:xfrm>
          <a:prstGeom prst="rect">
            <a:avLst/>
          </a:prstGeom>
          <a:solidFill>
            <a:schemeClr val="accent4"/>
          </a:solidFill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FFFFFF"/>
                </a:solidFill>
              </a:rPr>
              <a:t>98.5% of pedestrians</a:t>
            </a:r>
            <a:endParaRPr sz="3000">
              <a:solidFill>
                <a:srgbClr val="FFFFFF"/>
              </a:solidFill>
            </a:endParaRPr>
          </a:p>
        </p:txBody>
      </p:sp>
      <p:sp>
        <p:nvSpPr>
          <p:cNvPr id="178" name="Google Shape;178;p29"/>
          <p:cNvSpPr txBox="1"/>
          <p:nvPr/>
        </p:nvSpPr>
        <p:spPr>
          <a:xfrm>
            <a:off x="6295575" y="1252226"/>
            <a:ext cx="921000" cy="110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 dirty="0">
                <a:solidFill>
                  <a:schemeClr val="accent4"/>
                </a:solidFill>
                <a:latin typeface="Lobster Two"/>
                <a:ea typeface="Lobster Two"/>
                <a:cs typeface="Lobster Two"/>
                <a:sym typeface="Lobster Two"/>
              </a:rPr>
              <a:t>01</a:t>
            </a:r>
            <a:endParaRPr sz="6000" dirty="0">
              <a:solidFill>
                <a:schemeClr val="accent4"/>
              </a:solidFill>
              <a:latin typeface="Lobster Two"/>
              <a:ea typeface="Lobster Two"/>
              <a:cs typeface="Lobster Two"/>
              <a:sym typeface="Lobster Two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30"/>
          <p:cNvSpPr/>
          <p:nvPr/>
        </p:nvSpPr>
        <p:spPr>
          <a:xfrm>
            <a:off x="0" y="0"/>
            <a:ext cx="2203800" cy="5143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4" name="Google Shape;184;p30"/>
          <p:cNvSpPr txBox="1">
            <a:spLocks noGrp="1"/>
          </p:cNvSpPr>
          <p:nvPr>
            <p:ph type="title"/>
          </p:nvPr>
        </p:nvSpPr>
        <p:spPr>
          <a:xfrm>
            <a:off x="2877225" y="426175"/>
            <a:ext cx="5477100" cy="89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/>
              <a:t>Research Question</a:t>
            </a:r>
            <a:endParaRPr sz="6000"/>
          </a:p>
        </p:txBody>
      </p:sp>
      <p:sp>
        <p:nvSpPr>
          <p:cNvPr id="185" name="Google Shape;185;p30"/>
          <p:cNvSpPr txBox="1">
            <a:spLocks noGrp="1"/>
          </p:cNvSpPr>
          <p:nvPr>
            <p:ph type="subTitle" idx="1"/>
          </p:nvPr>
        </p:nvSpPr>
        <p:spPr>
          <a:xfrm>
            <a:off x="2820800" y="1909575"/>
            <a:ext cx="5829000" cy="254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accent2"/>
                </a:solidFill>
              </a:rPr>
              <a:t>This study examines whether the presence of an established recreational trail system limits trash accumulation in the entirety of a watershed</a:t>
            </a:r>
            <a:endParaRPr sz="3000">
              <a:solidFill>
                <a:schemeClr val="accent2"/>
              </a:solidFill>
            </a:endParaRPr>
          </a:p>
        </p:txBody>
      </p:sp>
      <p:sp>
        <p:nvSpPr>
          <p:cNvPr id="186" name="Google Shape;186;p30"/>
          <p:cNvSpPr/>
          <p:nvPr/>
        </p:nvSpPr>
        <p:spPr>
          <a:xfrm>
            <a:off x="231625" y="238375"/>
            <a:ext cx="2146500" cy="4666800"/>
          </a:xfrm>
          <a:prstGeom prst="rect">
            <a:avLst/>
          </a:prstGeom>
          <a:noFill/>
          <a:ln w="38100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87" name="Google Shape;187;p30"/>
          <p:cNvPicPr preferRelativeResize="0"/>
          <p:nvPr/>
        </p:nvPicPr>
        <p:blipFill rotWithShape="1">
          <a:blip r:embed="rId3">
            <a:alphaModFix/>
          </a:blip>
          <a:srcRect l="10523" r="16902"/>
          <a:stretch/>
        </p:blipFill>
        <p:spPr>
          <a:xfrm>
            <a:off x="350825" y="426179"/>
            <a:ext cx="2335800" cy="4291200"/>
          </a:xfrm>
          <a:prstGeom prst="rect">
            <a:avLst/>
          </a:prstGeom>
          <a:noFill/>
          <a:ln>
            <a:noFill/>
          </a:ln>
        </p:spPr>
      </p:pic>
      <p:sp>
        <p:nvSpPr>
          <p:cNvPr id="188" name="Google Shape;188;p30"/>
          <p:cNvSpPr/>
          <p:nvPr/>
        </p:nvSpPr>
        <p:spPr>
          <a:xfrm>
            <a:off x="8783975" y="2514175"/>
            <a:ext cx="63300" cy="7302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9" name="Google Shape;189;p30"/>
          <p:cNvSpPr/>
          <p:nvPr/>
        </p:nvSpPr>
        <p:spPr>
          <a:xfrm rot="-5400000">
            <a:off x="5587575" y="-984275"/>
            <a:ext cx="56400" cy="46581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31"/>
          <p:cNvSpPr/>
          <p:nvPr/>
        </p:nvSpPr>
        <p:spPr>
          <a:xfrm>
            <a:off x="6121600" y="2206650"/>
            <a:ext cx="63300" cy="7302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5" name="Google Shape;195;p31"/>
          <p:cNvSpPr txBox="1">
            <a:spLocks noGrp="1"/>
          </p:cNvSpPr>
          <p:nvPr>
            <p:ph type="title" idx="4294967295"/>
          </p:nvPr>
        </p:nvSpPr>
        <p:spPr>
          <a:xfrm>
            <a:off x="988275" y="716825"/>
            <a:ext cx="1221300" cy="103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>
                <a:solidFill>
                  <a:srgbClr val="FFFFFF"/>
                </a:solidFill>
              </a:rPr>
              <a:t>02</a:t>
            </a:r>
            <a:endParaRPr sz="6000">
              <a:solidFill>
                <a:srgbClr val="FFFFFF"/>
              </a:solidFill>
            </a:endParaRPr>
          </a:p>
        </p:txBody>
      </p:sp>
      <p:sp>
        <p:nvSpPr>
          <p:cNvPr id="196" name="Google Shape;196;p31"/>
          <p:cNvSpPr txBox="1">
            <a:spLocks noGrp="1"/>
          </p:cNvSpPr>
          <p:nvPr>
            <p:ph type="title"/>
          </p:nvPr>
        </p:nvSpPr>
        <p:spPr>
          <a:xfrm>
            <a:off x="2015050" y="857825"/>
            <a:ext cx="2554500" cy="963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>
                <a:solidFill>
                  <a:srgbClr val="FFFFFF"/>
                </a:solidFill>
              </a:rPr>
              <a:t>Methods</a:t>
            </a:r>
            <a:endParaRPr sz="6000">
              <a:solidFill>
                <a:srgbClr val="FFFFFF"/>
              </a:solidFill>
            </a:endParaRPr>
          </a:p>
        </p:txBody>
      </p:sp>
      <p:sp>
        <p:nvSpPr>
          <p:cNvPr id="197" name="Google Shape;197;p31"/>
          <p:cNvSpPr txBox="1"/>
          <p:nvPr/>
        </p:nvSpPr>
        <p:spPr>
          <a:xfrm>
            <a:off x="1362900" y="1898225"/>
            <a:ext cx="4713300" cy="206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accent2"/>
                </a:solidFill>
                <a:latin typeface="Oxygen"/>
                <a:ea typeface="Oxygen"/>
                <a:cs typeface="Oxygen"/>
                <a:sym typeface="Oxygen"/>
              </a:rPr>
              <a:t>2.1   Study sites</a:t>
            </a:r>
            <a:endParaRPr sz="3000">
              <a:solidFill>
                <a:schemeClr val="accent2"/>
              </a:solidFill>
              <a:latin typeface="Oxygen"/>
              <a:ea typeface="Oxygen"/>
              <a:cs typeface="Oxygen"/>
              <a:sym typeface="Oxyge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chemeClr val="accent2"/>
              </a:solidFill>
              <a:latin typeface="Oxygen"/>
              <a:ea typeface="Oxygen"/>
              <a:cs typeface="Oxygen"/>
              <a:sym typeface="Oxyge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accent2"/>
                </a:solidFill>
                <a:latin typeface="Oxygen"/>
                <a:ea typeface="Oxygen"/>
                <a:cs typeface="Oxygen"/>
                <a:sym typeface="Oxygen"/>
              </a:rPr>
              <a:t>2.2  GIS summaries</a:t>
            </a:r>
            <a:endParaRPr sz="3000">
              <a:solidFill>
                <a:schemeClr val="accent2"/>
              </a:solidFill>
              <a:latin typeface="Oxygen"/>
              <a:ea typeface="Oxygen"/>
              <a:cs typeface="Oxygen"/>
              <a:sym typeface="Oxyge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chemeClr val="accent2"/>
              </a:solidFill>
              <a:latin typeface="Oxygen"/>
              <a:ea typeface="Oxygen"/>
              <a:cs typeface="Oxygen"/>
              <a:sym typeface="Oxyge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accent2"/>
                </a:solidFill>
                <a:latin typeface="Oxygen"/>
                <a:ea typeface="Oxygen"/>
                <a:cs typeface="Oxygen"/>
                <a:sym typeface="Oxygen"/>
              </a:rPr>
              <a:t>2.3  Site data collection</a:t>
            </a:r>
            <a:endParaRPr sz="3000">
              <a:solidFill>
                <a:schemeClr val="accent2"/>
              </a:solidFill>
              <a:latin typeface="Oxygen"/>
              <a:ea typeface="Oxygen"/>
              <a:cs typeface="Oxygen"/>
              <a:sym typeface="Oxygen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83;p30">
            <a:extLst>
              <a:ext uri="{FF2B5EF4-FFF2-40B4-BE49-F238E27FC236}">
                <a16:creationId xmlns:a16="http://schemas.microsoft.com/office/drawing/2014/main" id="{C461FA74-7246-5948-A54F-02DF925C590A}"/>
              </a:ext>
            </a:extLst>
          </p:cNvPr>
          <p:cNvSpPr/>
          <p:nvPr/>
        </p:nvSpPr>
        <p:spPr>
          <a:xfrm rot="5400000">
            <a:off x="3895217" y="-3898447"/>
            <a:ext cx="1353565" cy="9144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7E44579-8669-4248-850D-87DCB9E4EC8A}"/>
              </a:ext>
            </a:extLst>
          </p:cNvPr>
          <p:cNvSpPr txBox="1"/>
          <p:nvPr/>
        </p:nvSpPr>
        <p:spPr>
          <a:xfrm>
            <a:off x="228598" y="1905710"/>
            <a:ext cx="2778180" cy="26930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u="sng" dirty="0">
                <a:solidFill>
                  <a:schemeClr val="accent2"/>
                </a:solidFill>
                <a:latin typeface="Oxygen" panose="02000503000000000000" pitchFamily="2" charset="77"/>
              </a:rPr>
              <a:t>Blackwater Creek</a:t>
            </a:r>
          </a:p>
          <a:p>
            <a:endParaRPr lang="en-US" sz="1300" u="sng" dirty="0">
              <a:solidFill>
                <a:schemeClr val="accent2"/>
              </a:solidFill>
              <a:latin typeface="Oxygen" panose="02000503000000000000" pitchFamily="2" charset="77"/>
            </a:endParaRPr>
          </a:p>
          <a:p>
            <a:endParaRPr lang="en-US" sz="1300" u="sng" dirty="0">
              <a:solidFill>
                <a:schemeClr val="accent2"/>
              </a:solidFill>
              <a:latin typeface="Oxygen" panose="02000503000000000000" pitchFamily="2" charset="77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schemeClr val="accent2"/>
                </a:solidFill>
                <a:latin typeface="Oxygen" panose="02000503000000000000" pitchFamily="2" charset="77"/>
              </a:rPr>
              <a:t>31.801 (Sq. Mi.)</a:t>
            </a:r>
          </a:p>
          <a:p>
            <a:endParaRPr lang="en-US" sz="1300" dirty="0">
              <a:solidFill>
                <a:schemeClr val="accent2"/>
              </a:solidFill>
              <a:latin typeface="Oxygen" panose="02000503000000000000" pitchFamily="2" charset="77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schemeClr val="accent2"/>
                </a:solidFill>
                <a:latin typeface="Oxygen" panose="02000503000000000000" pitchFamily="2" charset="77"/>
              </a:rPr>
              <a:t>Serves around 50,750 people</a:t>
            </a:r>
          </a:p>
          <a:p>
            <a:endParaRPr lang="en-US" sz="2600" dirty="0">
              <a:latin typeface="Oxygen" panose="02000503000000000000" pitchFamily="2" charset="77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D7F28A2-8C88-6F4F-AD57-1080F5ED6D83}"/>
              </a:ext>
            </a:extLst>
          </p:cNvPr>
          <p:cNvSpPr txBox="1"/>
          <p:nvPr/>
        </p:nvSpPr>
        <p:spPr>
          <a:xfrm>
            <a:off x="3209906" y="1905710"/>
            <a:ext cx="2778180" cy="25083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u="sng" dirty="0">
                <a:solidFill>
                  <a:schemeClr val="accent2"/>
                </a:solidFill>
                <a:latin typeface="Oxygen" panose="02000503000000000000" pitchFamily="2" charset="77"/>
              </a:rPr>
              <a:t>Fishing Creek</a:t>
            </a:r>
          </a:p>
          <a:p>
            <a:endParaRPr lang="en-US" sz="1300" u="sng" dirty="0">
              <a:solidFill>
                <a:schemeClr val="accent2"/>
              </a:solidFill>
              <a:latin typeface="Oxygen" panose="02000503000000000000" pitchFamily="2" charset="77"/>
            </a:endParaRPr>
          </a:p>
          <a:p>
            <a:endParaRPr lang="en-US" sz="1300" u="sng" dirty="0">
              <a:solidFill>
                <a:schemeClr val="accent2"/>
              </a:solidFill>
              <a:latin typeface="Oxygen" panose="02000503000000000000" pitchFamily="2" charset="77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schemeClr val="accent2"/>
                </a:solidFill>
                <a:latin typeface="Oxygen" panose="02000503000000000000" pitchFamily="2" charset="77"/>
              </a:rPr>
              <a:t>6.832 (Sq. Mi.)</a:t>
            </a:r>
          </a:p>
          <a:p>
            <a:endParaRPr lang="en-US" sz="1300" dirty="0">
              <a:solidFill>
                <a:schemeClr val="accent2"/>
              </a:solidFill>
              <a:latin typeface="Oxygen" panose="02000503000000000000" pitchFamily="2" charset="77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schemeClr val="accent2"/>
                </a:solidFill>
                <a:latin typeface="Oxygen" panose="02000503000000000000" pitchFamily="2" charset="77"/>
              </a:rPr>
              <a:t>Serves around 11,000 people</a:t>
            </a:r>
          </a:p>
          <a:p>
            <a:endParaRPr lang="en-US" dirty="0"/>
          </a:p>
        </p:txBody>
      </p:sp>
      <p:sp>
        <p:nvSpPr>
          <p:cNvPr id="3" name="Google Shape;208;p33">
            <a:extLst>
              <a:ext uri="{FF2B5EF4-FFF2-40B4-BE49-F238E27FC236}">
                <a16:creationId xmlns:a16="http://schemas.microsoft.com/office/drawing/2014/main" id="{8F74B66C-C75A-034D-9391-372B42CC8CB8}"/>
              </a:ext>
            </a:extLst>
          </p:cNvPr>
          <p:cNvSpPr txBox="1"/>
          <p:nvPr/>
        </p:nvSpPr>
        <p:spPr>
          <a:xfrm>
            <a:off x="202018" y="80798"/>
            <a:ext cx="4922875" cy="11079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 dirty="0">
                <a:solidFill>
                  <a:schemeClr val="bg1"/>
                </a:solidFill>
                <a:latin typeface="Lobster Two"/>
                <a:ea typeface="Lobster Two"/>
                <a:cs typeface="Lobster Two"/>
                <a:sym typeface="Lobster Two"/>
              </a:rPr>
              <a:t>2.1  Study areas</a:t>
            </a:r>
            <a:endParaRPr sz="6000" dirty="0">
              <a:solidFill>
                <a:schemeClr val="bg1"/>
              </a:solidFill>
              <a:latin typeface="Lobster Two"/>
              <a:ea typeface="Lobster Two"/>
              <a:cs typeface="Lobster Two"/>
              <a:sym typeface="Lobster Two"/>
            </a:endParaRPr>
          </a:p>
        </p:txBody>
      </p:sp>
      <p:pic>
        <p:nvPicPr>
          <p:cNvPr id="7" name="Picture 6" descr="A picture containing tree, outdoor, river, park&#10;&#10;Description automatically generated">
            <a:extLst>
              <a:ext uri="{FF2B5EF4-FFF2-40B4-BE49-F238E27FC236}">
                <a16:creationId xmlns:a16="http://schemas.microsoft.com/office/drawing/2014/main" id="{C89565BA-6428-C74A-8C43-6A8D238862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88086" y="1471794"/>
            <a:ext cx="3017694" cy="3560879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7" name="Google Shape;207;p33"/>
          <p:cNvPicPr preferRelativeResize="0"/>
          <p:nvPr/>
        </p:nvPicPr>
        <p:blipFill rotWithShape="1">
          <a:blip r:embed="rId3">
            <a:alphaModFix/>
          </a:blip>
          <a:srcRect t="11253"/>
          <a:stretch/>
        </p:blipFill>
        <p:spPr>
          <a:xfrm>
            <a:off x="4752875" y="0"/>
            <a:ext cx="4467325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208" name="Google Shape;208;p33"/>
          <p:cNvSpPr txBox="1"/>
          <p:nvPr/>
        </p:nvSpPr>
        <p:spPr>
          <a:xfrm>
            <a:off x="0" y="78630"/>
            <a:ext cx="5798700" cy="95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000" dirty="0">
                <a:solidFill>
                  <a:schemeClr val="accent4"/>
                </a:solidFill>
                <a:latin typeface="Lobster Two"/>
                <a:ea typeface="Lobster Two"/>
                <a:cs typeface="Lobster Two"/>
                <a:sym typeface="Lobster Two"/>
              </a:rPr>
              <a:t>2.2  GIS summaries</a:t>
            </a:r>
            <a:endParaRPr sz="5000" dirty="0">
              <a:solidFill>
                <a:schemeClr val="accent4"/>
              </a:solidFill>
              <a:latin typeface="Lobster Two"/>
              <a:ea typeface="Lobster Two"/>
              <a:cs typeface="Lobster Two"/>
              <a:sym typeface="Lobster Two"/>
            </a:endParaRPr>
          </a:p>
        </p:txBody>
      </p:sp>
      <p:sp>
        <p:nvSpPr>
          <p:cNvPr id="209" name="Google Shape;209;p33"/>
          <p:cNvSpPr txBox="1"/>
          <p:nvPr/>
        </p:nvSpPr>
        <p:spPr>
          <a:xfrm>
            <a:off x="192888" y="1032930"/>
            <a:ext cx="4367100" cy="37856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93700" algn="l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600"/>
              <a:buFont typeface="Oxygen"/>
              <a:buChar char="●"/>
            </a:pPr>
            <a:r>
              <a:rPr lang="en" sz="2600" dirty="0">
                <a:solidFill>
                  <a:schemeClr val="accent2"/>
                </a:solidFill>
                <a:latin typeface="Oxygen"/>
                <a:ea typeface="Oxygen"/>
                <a:cs typeface="Oxygen"/>
                <a:sym typeface="Oxygen"/>
              </a:rPr>
              <a:t>Created an outline of each watershed</a:t>
            </a:r>
            <a:endParaRPr sz="2600" dirty="0">
              <a:solidFill>
                <a:schemeClr val="accent2"/>
              </a:solidFill>
              <a:latin typeface="Oxygen"/>
              <a:ea typeface="Oxygen"/>
              <a:cs typeface="Oxygen"/>
              <a:sym typeface="Oxyge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 dirty="0">
              <a:solidFill>
                <a:schemeClr val="accent2"/>
              </a:solidFill>
              <a:latin typeface="Oxygen"/>
              <a:ea typeface="Oxygen"/>
              <a:cs typeface="Oxygen"/>
              <a:sym typeface="Oxygen"/>
            </a:endParaRPr>
          </a:p>
          <a:p>
            <a:pPr marL="457200" lvl="0" indent="-393700" algn="l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600"/>
              <a:buFont typeface="Oxygen"/>
              <a:buChar char="●"/>
            </a:pPr>
            <a:r>
              <a:rPr lang="en" sz="2600" dirty="0">
                <a:solidFill>
                  <a:schemeClr val="accent2"/>
                </a:solidFill>
                <a:latin typeface="Oxygen"/>
                <a:ea typeface="Oxygen"/>
                <a:cs typeface="Oxygen"/>
                <a:sym typeface="Oxygen"/>
              </a:rPr>
              <a:t>Distinguished zoning, parks, recreation access points, streams, contour lines, and other factors contributing to watershed description</a:t>
            </a:r>
            <a:endParaRPr sz="2600" dirty="0">
              <a:solidFill>
                <a:schemeClr val="accent2"/>
              </a:solidFill>
              <a:latin typeface="Oxygen"/>
              <a:ea typeface="Oxygen"/>
              <a:cs typeface="Oxygen"/>
              <a:sym typeface="Oxygen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34"/>
          <p:cNvSpPr txBox="1"/>
          <p:nvPr/>
        </p:nvSpPr>
        <p:spPr>
          <a:xfrm>
            <a:off x="266100" y="0"/>
            <a:ext cx="7288500" cy="11079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 dirty="0">
                <a:solidFill>
                  <a:schemeClr val="accent4"/>
                </a:solidFill>
                <a:latin typeface="Lobster Two"/>
                <a:ea typeface="Lobster Two"/>
                <a:cs typeface="Lobster Two"/>
                <a:sym typeface="Lobster Two"/>
              </a:rPr>
              <a:t>2.3  Site data collection</a:t>
            </a:r>
            <a:endParaRPr sz="6000" dirty="0">
              <a:solidFill>
                <a:schemeClr val="accent4"/>
              </a:solidFill>
              <a:latin typeface="Lobster Two"/>
              <a:ea typeface="Lobster Two"/>
              <a:cs typeface="Lobster Two"/>
              <a:sym typeface="Lobster Two"/>
            </a:endParaRPr>
          </a:p>
        </p:txBody>
      </p:sp>
      <p:sp>
        <p:nvSpPr>
          <p:cNvPr id="215" name="Google Shape;215;p34"/>
          <p:cNvSpPr txBox="1"/>
          <p:nvPr/>
        </p:nvSpPr>
        <p:spPr>
          <a:xfrm>
            <a:off x="266100" y="1127423"/>
            <a:ext cx="4816500" cy="126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dirty="0">
                <a:solidFill>
                  <a:schemeClr val="accent2"/>
                </a:solidFill>
                <a:latin typeface="Oxygen"/>
                <a:ea typeface="Oxygen"/>
                <a:cs typeface="Oxygen"/>
                <a:sym typeface="Oxygen"/>
              </a:rPr>
              <a:t>Blackwater Creek: 3/2/22	</a:t>
            </a:r>
            <a:endParaRPr sz="3000" dirty="0">
              <a:solidFill>
                <a:schemeClr val="accent2"/>
              </a:solidFill>
              <a:latin typeface="Oxygen"/>
              <a:ea typeface="Oxygen"/>
              <a:cs typeface="Oxygen"/>
              <a:sym typeface="Oxyge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 dirty="0">
              <a:solidFill>
                <a:schemeClr val="accent2"/>
              </a:solidFill>
              <a:latin typeface="Oxygen"/>
              <a:ea typeface="Oxygen"/>
              <a:cs typeface="Oxygen"/>
              <a:sym typeface="Oxyge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dirty="0">
                <a:solidFill>
                  <a:schemeClr val="accent2"/>
                </a:solidFill>
                <a:latin typeface="Oxygen"/>
                <a:ea typeface="Oxygen"/>
                <a:cs typeface="Oxygen"/>
                <a:sym typeface="Oxygen"/>
              </a:rPr>
              <a:t>Fishing Creek: 12/20/21</a:t>
            </a:r>
            <a:endParaRPr sz="3000" dirty="0">
              <a:solidFill>
                <a:schemeClr val="accent2"/>
              </a:solidFill>
              <a:latin typeface="Oxygen"/>
              <a:ea typeface="Oxygen"/>
              <a:cs typeface="Oxygen"/>
              <a:sym typeface="Oxygen"/>
            </a:endParaRPr>
          </a:p>
        </p:txBody>
      </p:sp>
      <p:sp>
        <p:nvSpPr>
          <p:cNvPr id="216" name="Google Shape;216;p34"/>
          <p:cNvSpPr txBox="1"/>
          <p:nvPr/>
        </p:nvSpPr>
        <p:spPr>
          <a:xfrm>
            <a:off x="266100" y="2571750"/>
            <a:ext cx="4444123" cy="22775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Font typeface="Oxygen"/>
              <a:buChar char="●"/>
            </a:pPr>
            <a:r>
              <a:rPr lang="en" sz="2400" dirty="0">
                <a:latin typeface="Oxygen"/>
                <a:ea typeface="Oxygen"/>
                <a:cs typeface="Oxygen"/>
                <a:sym typeface="Oxygen"/>
              </a:rPr>
              <a:t>Manual collection at 3 sites</a:t>
            </a:r>
            <a:endParaRPr sz="2400" dirty="0">
              <a:latin typeface="Oxygen"/>
              <a:ea typeface="Oxygen"/>
              <a:cs typeface="Oxygen"/>
              <a:sym typeface="Oxygen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00" dirty="0">
              <a:latin typeface="Oxygen"/>
              <a:ea typeface="Oxygen"/>
              <a:cs typeface="Oxygen"/>
              <a:sym typeface="Oxygen"/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Font typeface="Oxygen"/>
              <a:buChar char="●"/>
            </a:pPr>
            <a:r>
              <a:rPr lang="en" sz="2400" dirty="0">
                <a:latin typeface="Oxygen"/>
                <a:ea typeface="Oxygen"/>
                <a:cs typeface="Oxygen"/>
                <a:sym typeface="Oxygen"/>
              </a:rPr>
              <a:t>Distance of 100 yards </a:t>
            </a:r>
            <a:endParaRPr sz="2400" dirty="0">
              <a:latin typeface="Oxygen"/>
              <a:ea typeface="Oxygen"/>
              <a:cs typeface="Oxygen"/>
              <a:sym typeface="Oxygen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00" dirty="0">
              <a:latin typeface="Oxygen"/>
              <a:ea typeface="Oxygen"/>
              <a:cs typeface="Oxygen"/>
              <a:sym typeface="Oxygen"/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Font typeface="Oxygen"/>
              <a:buChar char="●"/>
            </a:pPr>
            <a:r>
              <a:rPr lang="en" sz="2400" dirty="0">
                <a:latin typeface="Oxygen"/>
                <a:ea typeface="Oxygen"/>
                <a:cs typeface="Oxygen"/>
                <a:sym typeface="Oxygen"/>
              </a:rPr>
              <a:t>45 to 60 minutes at each site</a:t>
            </a:r>
            <a:r>
              <a:rPr lang="en" sz="3000" dirty="0">
                <a:latin typeface="Oxygen"/>
                <a:ea typeface="Oxygen"/>
                <a:cs typeface="Oxygen"/>
                <a:sym typeface="Oxygen"/>
              </a:rPr>
              <a:t> </a:t>
            </a:r>
            <a:endParaRPr sz="3000" dirty="0">
              <a:latin typeface="Oxygen"/>
              <a:ea typeface="Oxygen"/>
              <a:cs typeface="Oxygen"/>
              <a:sym typeface="Oxygen"/>
            </a:endParaRPr>
          </a:p>
        </p:txBody>
      </p:sp>
      <p:pic>
        <p:nvPicPr>
          <p:cNvPr id="6" name="Google Shape;202;p32">
            <a:extLst>
              <a:ext uri="{FF2B5EF4-FFF2-40B4-BE49-F238E27FC236}">
                <a16:creationId xmlns:a16="http://schemas.microsoft.com/office/drawing/2014/main" id="{78AF8B54-584F-A240-A5C7-8B44AECED2C8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-38" r="-38"/>
          <a:stretch/>
        </p:blipFill>
        <p:spPr>
          <a:xfrm>
            <a:off x="4805917" y="1214289"/>
            <a:ext cx="4178595" cy="374913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oogle Shape;227;p36">
            <a:extLst>
              <a:ext uri="{FF2B5EF4-FFF2-40B4-BE49-F238E27FC236}">
                <a16:creationId xmlns:a16="http://schemas.microsoft.com/office/drawing/2014/main" id="{2005CB90-7005-134F-9100-B322C5324360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2978" r="862"/>
          <a:stretch/>
        </p:blipFill>
        <p:spPr>
          <a:xfrm>
            <a:off x="4454838" y="-53299"/>
            <a:ext cx="4787652" cy="6069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222;p35">
            <a:extLst>
              <a:ext uri="{FF2B5EF4-FFF2-40B4-BE49-F238E27FC236}">
                <a16:creationId xmlns:a16="http://schemas.microsoft.com/office/drawing/2014/main" id="{56B8CFBC-D259-5346-9EC6-4166D290ABD5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t="665" r="1029"/>
          <a:stretch/>
        </p:blipFill>
        <p:spPr>
          <a:xfrm>
            <a:off x="-98875" y="-53298"/>
            <a:ext cx="4670875" cy="6069775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22C16731-AC4F-E44A-B227-39A7362D27B3}"/>
              </a:ext>
            </a:extLst>
          </p:cNvPr>
          <p:cNvSpPr/>
          <p:nvPr/>
        </p:nvSpPr>
        <p:spPr>
          <a:xfrm>
            <a:off x="7461505" y="135719"/>
            <a:ext cx="1591056" cy="95410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228600"/>
            <a:r>
              <a:rPr lang="en-US" dirty="0">
                <a:solidFill>
                  <a:schemeClr val="accent2"/>
                </a:solidFill>
                <a:latin typeface="Oxygen" panose="02000503000000000000" pitchFamily="2" charset="77"/>
              </a:rPr>
              <a:t>: Playgrounds</a:t>
            </a:r>
            <a:endParaRPr lang="en-US" dirty="0">
              <a:solidFill>
                <a:schemeClr val="accent2"/>
              </a:solidFill>
            </a:endParaRPr>
          </a:p>
          <a:p>
            <a:pPr marL="228600"/>
            <a:br>
              <a:rPr lang="en-US" dirty="0">
                <a:solidFill>
                  <a:schemeClr val="accent2"/>
                </a:solidFill>
              </a:rPr>
            </a:br>
            <a:r>
              <a:rPr lang="en-US" dirty="0">
                <a:solidFill>
                  <a:schemeClr val="accent2"/>
                </a:solidFill>
                <a:latin typeface="Oxygen" panose="02000503000000000000" pitchFamily="2" charset="77"/>
              </a:rPr>
              <a:t>: Official trail access points  </a:t>
            </a:r>
            <a:endParaRPr lang="en-US" dirty="0">
              <a:solidFill>
                <a:schemeClr val="accent2"/>
              </a:solidFill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FFBAD4ED-AA38-AF4C-90E4-905AA6C7E7CE}"/>
              </a:ext>
            </a:extLst>
          </p:cNvPr>
          <p:cNvSpPr/>
          <p:nvPr/>
        </p:nvSpPr>
        <p:spPr>
          <a:xfrm>
            <a:off x="7547604" y="232123"/>
            <a:ext cx="201168" cy="201168"/>
          </a:xfrm>
          <a:prstGeom prst="ellipse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C18E69AB-1FDA-1F4B-BCDA-073073B5ABEB}"/>
              </a:ext>
            </a:extLst>
          </p:cNvPr>
          <p:cNvSpPr/>
          <p:nvPr/>
        </p:nvSpPr>
        <p:spPr>
          <a:xfrm>
            <a:off x="7547604" y="660974"/>
            <a:ext cx="201168" cy="201168"/>
          </a:xfrm>
          <a:prstGeom prst="ellipse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909581B-B039-3A41-9AFE-4B33C09CD9F2}"/>
              </a:ext>
            </a:extLst>
          </p:cNvPr>
          <p:cNvSpPr/>
          <p:nvPr/>
        </p:nvSpPr>
        <p:spPr>
          <a:xfrm>
            <a:off x="87722" y="135719"/>
            <a:ext cx="4670876" cy="69572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6000" dirty="0">
                <a:solidFill>
                  <a:schemeClr val="accent4"/>
                </a:solidFill>
                <a:latin typeface="Lobster Two" panose="02000506000000020003" pitchFamily="2" charset="0"/>
              </a:rPr>
              <a:t>03 GIS Results</a:t>
            </a:r>
          </a:p>
        </p:txBody>
      </p:sp>
    </p:spTree>
    <p:extLst>
      <p:ext uri="{BB962C8B-B14F-4D97-AF65-F5344CB8AC3E}">
        <p14:creationId xmlns:p14="http://schemas.microsoft.com/office/powerpoint/2010/main" val="4177258996"/>
      </p:ext>
    </p:extLst>
  </p:cSld>
  <p:clrMapOvr>
    <a:masterClrMapping/>
  </p:clrMapOvr>
</p:sld>
</file>

<file path=ppt/theme/theme1.xml><?xml version="1.0" encoding="utf-8"?>
<a:theme xmlns:a="http://schemas.openxmlformats.org/drawingml/2006/main" name="Teaching Methods Thesis by Slidesgo">
  <a:themeElements>
    <a:clrScheme name="Simple Light">
      <a:dk1>
        <a:srgbClr val="FAFDF4"/>
      </a:dk1>
      <a:lt1>
        <a:srgbClr val="FFFFFF"/>
      </a:lt1>
      <a:dk2>
        <a:srgbClr val="2B842D"/>
      </a:dk2>
      <a:lt2>
        <a:srgbClr val="8CBBA2"/>
      </a:lt2>
      <a:accent1>
        <a:srgbClr val="FAFDF4"/>
      </a:accent1>
      <a:accent2>
        <a:srgbClr val="0C3821"/>
      </a:accent2>
      <a:accent3>
        <a:srgbClr val="73A88C"/>
      </a:accent3>
      <a:accent4>
        <a:srgbClr val="8CBBA2"/>
      </a:accent4>
      <a:accent5>
        <a:srgbClr val="538169"/>
      </a:accent5>
      <a:accent6>
        <a:srgbClr val="CEE283"/>
      </a:accent6>
      <a:hlink>
        <a:srgbClr val="0C3821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180</TotalTime>
  <Words>284</Words>
  <Application>Microsoft Macintosh PowerPoint</Application>
  <PresentationFormat>On-screen Show (16:9)</PresentationFormat>
  <Paragraphs>80</Paragraphs>
  <Slides>16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1" baseType="lpstr">
      <vt:lpstr>Oxygen</vt:lpstr>
      <vt:lpstr>Arial</vt:lpstr>
      <vt:lpstr>Lobster Two</vt:lpstr>
      <vt:lpstr>Times New Roman</vt:lpstr>
      <vt:lpstr>Teaching Methods Thesis by Slidesgo</vt:lpstr>
      <vt:lpstr>Mapping the Impact of A Trailway System on the Amount of Trash Present Within Two Watersheds of Lynchburg City, VA</vt:lpstr>
      <vt:lpstr>Purpose</vt:lpstr>
      <vt:lpstr>01</vt:lpstr>
      <vt:lpstr>Research Question</vt:lpstr>
      <vt:lpstr>02</vt:lpstr>
      <vt:lpstr>PowerPoint Presentation</vt:lpstr>
      <vt:lpstr>PowerPoint Presentation</vt:lpstr>
      <vt:lpstr>PowerPoint Presentation</vt:lpstr>
      <vt:lpstr>PowerPoint Presentation</vt:lpstr>
      <vt:lpstr>03</vt:lpstr>
      <vt:lpstr>PowerPoint Presentation</vt:lpstr>
      <vt:lpstr>04</vt:lpstr>
      <vt:lpstr>New Trail Locations</vt:lpstr>
      <vt:lpstr>BWC Connection</vt:lpstr>
      <vt:lpstr>PowerPoint Presentation</vt:lpstr>
      <vt:lpstr>Thanks!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Mapping the Impact of A Trailway System on the Amount of Trash Present Within Two Watersheds of Lynchburg City, VA</dc:title>
  <cp:lastModifiedBy>Lillian Smith</cp:lastModifiedBy>
  <cp:revision>10</cp:revision>
  <dcterms:modified xsi:type="dcterms:W3CDTF">2022-04-05T20:05:27Z</dcterms:modified>
</cp:coreProperties>
</file>