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9" r:id="rId1"/>
    <p:sldMasterId id="2147483750"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5143500" type="screen16x9"/>
  <p:notesSz cx="6858000" cy="9144000"/>
  <p:embeddedFontLst>
    <p:embeddedFont>
      <p:font typeface="Barlow" pitchFamily="2" charset="77"/>
      <p:regular r:id="rId42"/>
      <p:bold r:id="rId43"/>
      <p:italic r:id="rId44"/>
      <p:boldItalic r:id="rId45"/>
    </p:embeddedFont>
    <p:embeddedFont>
      <p:font typeface="Barlow Condensed" panose="020F0502020204030204" pitchFamily="34" charset="0"/>
      <p:regular r:id="rId46"/>
      <p:bold r:id="rId47"/>
      <p:italic r:id="rId48"/>
      <p:boldItalic r:id="rId49"/>
    </p:embeddedFont>
    <p:embeddedFont>
      <p:font typeface="Barlow Condensed Light" panose="020F0302020204030204" pitchFamily="34" charset="0"/>
      <p:regular r:id="rId50"/>
      <p:bold r:id="rId51"/>
      <p:italic r:id="rId52"/>
      <p:boldItalic r:id="rId53"/>
    </p:embeddedFont>
    <p:embeddedFont>
      <p:font typeface="Manjari" panose="02000503000000000000" pitchFamily="2" charset="0"/>
      <p:regular r:id="rId54"/>
      <p:bold r:id="rId55"/>
    </p:embeddedFont>
    <p:embeddedFont>
      <p:font typeface="Poppins" pitchFamily="2" charset="77"/>
      <p:regular r:id="rId56"/>
      <p:bold r:id="rId57"/>
      <p:italic r:id="rId58"/>
      <p:boldItalic r:id="rId59"/>
    </p:embeddedFont>
    <p:embeddedFont>
      <p:font typeface="Rozha One" panose="02000000000000000000" pitchFamily="2" charset="77"/>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42" d="100"/>
          <a:sy n="142"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a33b2d619d_0_13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a33b2d619d_0_13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21331483cc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21331483cc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were 93 participants in this study made up of undergraduate and graduate students, as well as faculty and staff</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2200c08bff7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2200c08bff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2200c08bff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2200c08bff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2200c08bff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2200c08bff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2200c08bff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2200c08bff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21331483cc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21331483c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Victimization status was measured by asking participants to report their victimization experience for 5 crimes, and they were placed into groups based on their answers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21331483cc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21331483cc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 at the time of victimization was measured by asking participants to report how old they were when they experienced their victimization, </a:t>
            </a:r>
            <a:r>
              <a:rPr lang="en">
                <a:solidFill>
                  <a:schemeClr val="dk1"/>
                </a:solidFill>
              </a:rPr>
              <a:t>and they were placed into groups based on their answers. If participants provided multiple ages, they were placed in the group that corresponded with the youngest age they provided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21331483cce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21331483cc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21331483cc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21331483cc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21331483cce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21331483cc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21277010a5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21277010a5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21331483cce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21331483cc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21331483cce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21331483cc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end, if applicable, students were sent to another form to receive class credit for participation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21331483cce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21331483cc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There were no significant differences found for victimization status for depression and suicidal ideation between any of the groups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21331483cce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21331483cce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There was significant difference found between the sexual assault/rape group and the nonvictim group for anxiety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21331483cce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21331483cc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21331483cce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21331483cce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There was significant difference found between the sexual assault/rape group and the nonvictim group for PTSD. There was also a significant difference found between the other crime victimization group and the nonvictim group for PTSD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21331483cce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2" name="Google Shape;1142;g21331483cc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21331483cce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21331483cce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There were no significant differences found for victimization status for eating disorders between any of the groups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21331483cce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21331483cc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21331483cce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21331483cce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There were no significant differences found for age for any of the areas of psychological well-being that were studied between any of the groups, meaning that age was not a significant factor in the scores of those who had been victimized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21277010a5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21277010a5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331483cce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331483cc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21331483cce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21331483cc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hypothesis was partially supported. Those who </a:t>
            </a:r>
            <a:r>
              <a:rPr lang="en">
                <a:solidFill>
                  <a:schemeClr val="dk1"/>
                </a:solidFill>
              </a:rPr>
              <a:t>had experienced a sexual assault or rape had higher scores on both the anxiety and PTSD scales than nonvictims, and those who experienced a different crime victimization had higher scores on the PTSD scale than nonvictims. The scores between the SA/rape group and the other crime victimization group were similar for psychological well-being, and depression/suicidal ideation and eating disorder scores were similar regardless of victimization status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2nd hypothesis was not supported by the results. There were similar scores for psychological well-being across all the age groups</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21331483cce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21331483cc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21331483cce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21331483cc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21331483cce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21331483cce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21331483cce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21331483cce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21331483cce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21331483cce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2234930dd3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2234930dd3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21331483cce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21331483cce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21277010a56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21277010a5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Past research has shown that those who experience trauma at a younger age are more likely to experience adverse impacts in all areas of life compared to those who experienced trauma at an older age</a:t>
            </a:r>
            <a:endParaRPr/>
          </a:p>
          <a:p>
            <a:pPr marL="457200" lvl="0" indent="-298450" algn="l" rtl="0">
              <a:spcBef>
                <a:spcPts val="0"/>
              </a:spcBef>
              <a:spcAft>
                <a:spcPts val="0"/>
              </a:spcAft>
              <a:buSzPts val="1100"/>
              <a:buAutoNum type="arabicPeriod"/>
            </a:pPr>
            <a:r>
              <a:rPr lang="en"/>
              <a:t>Traumatized children are more likely to have overall poorer physical health including, chronic illnesses, poor sleep, physical disabilities, and obesity</a:t>
            </a:r>
            <a:endParaRPr/>
          </a:p>
          <a:p>
            <a:pPr marL="457200" lvl="0" indent="-298450" algn="l" rtl="0">
              <a:spcBef>
                <a:spcPts val="0"/>
              </a:spcBef>
              <a:spcAft>
                <a:spcPts val="0"/>
              </a:spcAft>
              <a:buSzPts val="1100"/>
              <a:buAutoNum type="arabicPeriod"/>
            </a:pPr>
            <a:r>
              <a:rPr lang="en"/>
              <a:t>Traumatized children are also more likely to have disrupted cognitive development which can affect their cognitive, emotional, and social competencies negatively. It also can alter how the brain reacts to hormonal stimuli, such as increasing risk-taking behavior or stress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21277010a5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21277010a5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Traumatized children are more likely to be impacted socially, including having difficulties with their academics at school. They are also more likely to have weaker interpersonal skills, which can lead to increased aggression, antisocial behavior, and delinquency </a:t>
            </a:r>
            <a:endParaRPr/>
          </a:p>
          <a:p>
            <a:pPr marL="457200" lvl="0" indent="-298450" algn="l" rtl="0">
              <a:spcBef>
                <a:spcPts val="0"/>
              </a:spcBef>
              <a:spcAft>
                <a:spcPts val="0"/>
              </a:spcAft>
              <a:buSzPts val="1100"/>
              <a:buAutoNum type="arabicPeriod"/>
            </a:pPr>
            <a:r>
              <a:rPr lang="en"/>
              <a:t>There are also psychological impacts for traumatized children. Studies have shown that early trauma can lead to excessive alcohol and drug use, and it has also been linked to higher levels of depression, anxiety, PTSD, and eating disorders. Traumatized children are also more likely to have suicidal ideation, and they make more suicide attempts. There are also links to other psychopathologies, including ADHD, bipolar disorder, and attachment, personality, conduct, and psychotic disorders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21331483cc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21331483c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2234930dd3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2234930dd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21331483cc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21331483cc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21331483cc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21331483cc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a:off x="-48100" y="-53085"/>
            <a:ext cx="4346950" cy="3402450"/>
          </a:xfrm>
          <a:custGeom>
            <a:avLst/>
            <a:gdLst/>
            <a:ahLst/>
            <a:cxnLst/>
            <a:rect l="l" t="t" r="r" b="b"/>
            <a:pathLst>
              <a:path w="173878" h="136098" extrusionOk="0">
                <a:moveTo>
                  <a:pt x="0" y="0"/>
                </a:moveTo>
                <a:lnTo>
                  <a:pt x="0" y="136098"/>
                </a:lnTo>
                <a:lnTo>
                  <a:pt x="173878" y="98319"/>
                </a:lnTo>
                <a:lnTo>
                  <a:pt x="130636" y="911"/>
                </a:lnTo>
                <a:close/>
              </a:path>
            </a:pathLst>
          </a:custGeom>
          <a:solidFill>
            <a:srgbClr val="96B3C1">
              <a:alpha val="38840"/>
            </a:srgbClr>
          </a:solidFill>
          <a:ln>
            <a:noFill/>
          </a:ln>
        </p:spPr>
      </p:sp>
      <p:sp>
        <p:nvSpPr>
          <p:cNvPr id="10" name="Google Shape;10;p2"/>
          <p:cNvSpPr/>
          <p:nvPr/>
        </p:nvSpPr>
        <p:spPr>
          <a:xfrm>
            <a:off x="-48100" y="2404900"/>
            <a:ext cx="6793525" cy="3072450"/>
          </a:xfrm>
          <a:custGeom>
            <a:avLst/>
            <a:gdLst/>
            <a:ahLst/>
            <a:cxnLst/>
            <a:rect l="l" t="t" r="r" b="b"/>
            <a:pathLst>
              <a:path w="271741" h="122898" extrusionOk="0">
                <a:moveTo>
                  <a:pt x="0" y="37780"/>
                </a:moveTo>
                <a:lnTo>
                  <a:pt x="0" y="122898"/>
                </a:lnTo>
                <a:lnTo>
                  <a:pt x="271741" y="122898"/>
                </a:lnTo>
                <a:lnTo>
                  <a:pt x="174333" y="0"/>
                </a:lnTo>
                <a:close/>
              </a:path>
            </a:pathLst>
          </a:custGeom>
          <a:solidFill>
            <a:srgbClr val="F7E5B7">
              <a:alpha val="52679"/>
            </a:srgbClr>
          </a:solidFill>
          <a:ln>
            <a:noFill/>
          </a:ln>
        </p:spPr>
      </p:sp>
      <p:sp>
        <p:nvSpPr>
          <p:cNvPr id="11" name="Google Shape;11;p2"/>
          <p:cNvSpPr/>
          <p:nvPr/>
        </p:nvSpPr>
        <p:spPr>
          <a:xfrm>
            <a:off x="3200731" y="-70150"/>
            <a:ext cx="6065225" cy="3322800"/>
          </a:xfrm>
          <a:custGeom>
            <a:avLst/>
            <a:gdLst/>
            <a:ahLst/>
            <a:cxnLst/>
            <a:rect l="l" t="t" r="r" b="b"/>
            <a:pathLst>
              <a:path w="242609" h="132912" extrusionOk="0">
                <a:moveTo>
                  <a:pt x="0" y="455"/>
                </a:moveTo>
                <a:lnTo>
                  <a:pt x="44607" y="100594"/>
                </a:lnTo>
                <a:lnTo>
                  <a:pt x="242609" y="132912"/>
                </a:lnTo>
                <a:lnTo>
                  <a:pt x="242609" y="0"/>
                </a:lnTo>
                <a:close/>
              </a:path>
            </a:pathLst>
          </a:custGeom>
          <a:solidFill>
            <a:srgbClr val="9EDDEF">
              <a:alpha val="29460"/>
            </a:srgbClr>
          </a:solidFill>
          <a:ln>
            <a:noFill/>
          </a:ln>
        </p:spPr>
      </p:sp>
      <p:sp>
        <p:nvSpPr>
          <p:cNvPr id="12" name="Google Shape;12;p2"/>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2218775" y="1817663"/>
            <a:ext cx="4706400" cy="150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2931625" y="3585838"/>
            <a:ext cx="3280800" cy="24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txBox="1">
            <a:spLocks noGrp="1"/>
          </p:cNvSpPr>
          <p:nvPr>
            <p:ph type="subTitle" idx="2"/>
          </p:nvPr>
        </p:nvSpPr>
        <p:spPr>
          <a:xfrm>
            <a:off x="3602575" y="922763"/>
            <a:ext cx="1938900" cy="2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Barlow Condensed"/>
              <a:buNone/>
              <a:defRPr sz="1400">
                <a:solidFill>
                  <a:schemeClr val="dk1"/>
                </a:solidFill>
                <a:latin typeface="Barlow Condensed"/>
                <a:ea typeface="Barlow Condensed"/>
                <a:cs typeface="Barlow Condensed"/>
                <a:sym typeface="Barlow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11"/>
          <p:cNvSpPr/>
          <p:nvPr/>
        </p:nvSpPr>
        <p:spPr>
          <a:xfrm flipH="1">
            <a:off x="636700"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96B3C1">
              <a:alpha val="38840"/>
            </a:srgbClr>
          </a:solidFill>
          <a:ln>
            <a:noFill/>
          </a:ln>
        </p:spPr>
      </p:sp>
      <p:sp>
        <p:nvSpPr>
          <p:cNvPr id="83" name="Google Shape;83;p11"/>
          <p:cNvSpPr/>
          <p:nvPr/>
        </p:nvSpPr>
        <p:spPr>
          <a:xfrm>
            <a:off x="611000" y="2609200"/>
            <a:ext cx="8639800" cy="2759025"/>
          </a:xfrm>
          <a:custGeom>
            <a:avLst/>
            <a:gdLst/>
            <a:ahLst/>
            <a:cxnLst/>
            <a:rect l="l" t="t" r="r" b="b"/>
            <a:pathLst>
              <a:path w="345592" h="110361" extrusionOk="0">
                <a:moveTo>
                  <a:pt x="345592" y="4994"/>
                </a:moveTo>
                <a:lnTo>
                  <a:pt x="345592" y="110361"/>
                </a:lnTo>
                <a:lnTo>
                  <a:pt x="0" y="108971"/>
                </a:lnTo>
                <a:lnTo>
                  <a:pt x="166818" y="0"/>
                </a:lnTo>
                <a:close/>
              </a:path>
            </a:pathLst>
          </a:custGeom>
          <a:solidFill>
            <a:srgbClr val="EEEEEE">
              <a:alpha val="71880"/>
            </a:srgbClr>
          </a:solidFill>
          <a:ln>
            <a:noFill/>
          </a:ln>
        </p:spPr>
      </p:sp>
      <p:sp>
        <p:nvSpPr>
          <p:cNvPr id="84" name="Google Shape;84;p11"/>
          <p:cNvSpPr/>
          <p:nvPr/>
        </p:nvSpPr>
        <p:spPr>
          <a:xfrm>
            <a:off x="1810975" y="-199750"/>
            <a:ext cx="4193925" cy="1398225"/>
          </a:xfrm>
          <a:custGeom>
            <a:avLst/>
            <a:gdLst/>
            <a:ahLst/>
            <a:cxnLst/>
            <a:rect l="l" t="t" r="r" b="b"/>
            <a:pathLst>
              <a:path w="167757" h="55929" extrusionOk="0">
                <a:moveTo>
                  <a:pt x="167757" y="0"/>
                </a:moveTo>
                <a:lnTo>
                  <a:pt x="0" y="99"/>
                </a:lnTo>
                <a:lnTo>
                  <a:pt x="53402" y="55929"/>
                </a:lnTo>
                <a:close/>
              </a:path>
            </a:pathLst>
          </a:custGeom>
          <a:solidFill>
            <a:srgbClr val="F7E5B7">
              <a:alpha val="52679"/>
            </a:srgbClr>
          </a:solidFill>
          <a:ln>
            <a:noFill/>
          </a:ln>
        </p:spPr>
      </p:sp>
      <p:sp>
        <p:nvSpPr>
          <p:cNvPr id="85" name="Google Shape;85;p11"/>
          <p:cNvSpPr/>
          <p:nvPr/>
        </p:nvSpPr>
        <p:spPr>
          <a:xfrm flipH="1">
            <a:off x="-237191" y="-212225"/>
            <a:ext cx="3383225" cy="5580450"/>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9EDDEF">
              <a:alpha val="29460"/>
            </a:srgbClr>
          </a:solidFill>
          <a:ln>
            <a:noFill/>
          </a:ln>
        </p:spPr>
      </p:sp>
      <p:sp>
        <p:nvSpPr>
          <p:cNvPr id="86" name="Google Shape;86;p11"/>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txBox="1">
            <a:spLocks noGrp="1"/>
          </p:cNvSpPr>
          <p:nvPr>
            <p:ph type="title" hasCustomPrompt="1"/>
          </p:nvPr>
        </p:nvSpPr>
        <p:spPr>
          <a:xfrm>
            <a:off x="713250" y="1324600"/>
            <a:ext cx="77175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8" name="Google Shape;88;p11"/>
          <p:cNvSpPr txBox="1">
            <a:spLocks noGrp="1"/>
          </p:cNvSpPr>
          <p:nvPr>
            <p:ph type="body" idx="1"/>
          </p:nvPr>
        </p:nvSpPr>
        <p:spPr>
          <a:xfrm>
            <a:off x="713250" y="3370700"/>
            <a:ext cx="7717500" cy="4482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solidFill>
                  <a:schemeClr val="dk1"/>
                </a:solidFill>
                <a:latin typeface="Barlow"/>
                <a:ea typeface="Barlow"/>
                <a:cs typeface="Barlow"/>
                <a:sym typeface="Barlow"/>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89" name="Google Shape;89;p11"/>
          <p:cNvSpPr txBox="1"/>
          <p:nvPr/>
        </p:nvSpPr>
        <p:spPr>
          <a:xfrm>
            <a:off x="2991700" y="1512225"/>
            <a:ext cx="5547900" cy="64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ackground 3">
  <p:cSld name="CUSTOM_1_1_1_1_1_1_1_1_1_1">
    <p:bg>
      <p:bgPr>
        <a:blipFill>
          <a:blip r:embed="rId2">
            <a:alphaModFix/>
          </a:blip>
          <a:stretch>
            <a:fillRect/>
          </a:stretch>
        </a:blipFill>
        <a:effectLst/>
      </p:bgPr>
    </p:bg>
    <p:spTree>
      <p:nvGrpSpPr>
        <p:cNvPr id="1" name="Shape 984"/>
        <p:cNvGrpSpPr/>
        <p:nvPr/>
      </p:nvGrpSpPr>
      <p:grpSpPr>
        <a:xfrm>
          <a:off x="0" y="0"/>
          <a:ext cx="0" cy="0"/>
          <a:chOff x="0" y="0"/>
          <a:chExt cx="0" cy="0"/>
        </a:xfrm>
      </p:grpSpPr>
      <p:sp>
        <p:nvSpPr>
          <p:cNvPr id="985" name="Google Shape;985;p102"/>
          <p:cNvSpPr/>
          <p:nvPr/>
        </p:nvSpPr>
        <p:spPr>
          <a:xfrm>
            <a:off x="-239800" y="-124825"/>
            <a:ext cx="4422355" cy="5368200"/>
          </a:xfrm>
          <a:custGeom>
            <a:avLst/>
            <a:gdLst/>
            <a:ahLst/>
            <a:cxnLst/>
            <a:rect l="l" t="t" r="r" b="b"/>
            <a:pathLst>
              <a:path w="174280" h="214728" extrusionOk="0">
                <a:moveTo>
                  <a:pt x="2997" y="0"/>
                </a:moveTo>
                <a:lnTo>
                  <a:pt x="174280" y="125341"/>
                </a:lnTo>
                <a:lnTo>
                  <a:pt x="174280" y="214728"/>
                </a:lnTo>
                <a:lnTo>
                  <a:pt x="0" y="214728"/>
                </a:lnTo>
                <a:lnTo>
                  <a:pt x="0" y="4993"/>
                </a:lnTo>
                <a:close/>
              </a:path>
            </a:pathLst>
          </a:custGeom>
          <a:solidFill>
            <a:srgbClr val="F7E5B7">
              <a:alpha val="52679"/>
            </a:srgbClr>
          </a:solidFill>
          <a:ln>
            <a:noFill/>
          </a:ln>
        </p:spPr>
      </p:sp>
      <p:sp>
        <p:nvSpPr>
          <p:cNvPr id="986" name="Google Shape;986;p102"/>
          <p:cNvSpPr/>
          <p:nvPr/>
        </p:nvSpPr>
        <p:spPr>
          <a:xfrm>
            <a:off x="4182502" y="1960030"/>
            <a:ext cx="4219583" cy="3295825"/>
          </a:xfrm>
          <a:custGeom>
            <a:avLst/>
            <a:gdLst/>
            <a:ahLst/>
            <a:cxnLst/>
            <a:rect l="l" t="t" r="r" b="b"/>
            <a:pathLst>
              <a:path w="166289" h="131833" extrusionOk="0">
                <a:moveTo>
                  <a:pt x="0" y="131833"/>
                </a:moveTo>
                <a:lnTo>
                  <a:pt x="12484" y="131334"/>
                </a:lnTo>
                <a:lnTo>
                  <a:pt x="166289" y="131334"/>
                </a:lnTo>
                <a:lnTo>
                  <a:pt x="95878" y="0"/>
                </a:lnTo>
                <a:lnTo>
                  <a:pt x="0" y="42946"/>
                </a:lnTo>
                <a:close/>
              </a:path>
            </a:pathLst>
          </a:custGeom>
          <a:solidFill>
            <a:srgbClr val="9EDDEF">
              <a:alpha val="29460"/>
            </a:srgbClr>
          </a:solidFill>
          <a:ln>
            <a:noFill/>
          </a:ln>
        </p:spPr>
      </p:sp>
      <p:sp>
        <p:nvSpPr>
          <p:cNvPr id="987" name="Google Shape;987;p102"/>
          <p:cNvSpPr/>
          <p:nvPr/>
        </p:nvSpPr>
        <p:spPr>
          <a:xfrm>
            <a:off x="-151090" y="-99863"/>
            <a:ext cx="6918621" cy="3121050"/>
          </a:xfrm>
          <a:custGeom>
            <a:avLst/>
            <a:gdLst/>
            <a:ahLst/>
            <a:cxnLst/>
            <a:rect l="l" t="t" r="r" b="b"/>
            <a:pathLst>
              <a:path w="272655" h="124842" extrusionOk="0">
                <a:moveTo>
                  <a:pt x="0" y="0"/>
                </a:moveTo>
                <a:lnTo>
                  <a:pt x="272655" y="0"/>
                </a:lnTo>
                <a:lnTo>
                  <a:pt x="266164" y="82895"/>
                </a:lnTo>
                <a:lnTo>
                  <a:pt x="171284" y="124842"/>
                </a:lnTo>
                <a:close/>
              </a:path>
            </a:pathLst>
          </a:custGeom>
          <a:solidFill>
            <a:srgbClr val="96B3C1">
              <a:alpha val="38840"/>
            </a:srgbClr>
          </a:solidFill>
          <a:ln>
            <a:noFill/>
          </a:ln>
        </p:spPr>
      </p:sp>
      <p:sp>
        <p:nvSpPr>
          <p:cNvPr id="988" name="Google Shape;988;p102"/>
          <p:cNvSpPr/>
          <p:nvPr/>
        </p:nvSpPr>
        <p:spPr>
          <a:xfrm>
            <a:off x="6626802" y="1954877"/>
            <a:ext cx="2785600" cy="3323000"/>
          </a:xfrm>
          <a:custGeom>
            <a:avLst/>
            <a:gdLst/>
            <a:ahLst/>
            <a:cxnLst/>
            <a:rect l="l" t="t" r="r" b="b"/>
            <a:pathLst>
              <a:path w="111424" h="132920" extrusionOk="0">
                <a:moveTo>
                  <a:pt x="0" y="878"/>
                </a:moveTo>
                <a:lnTo>
                  <a:pt x="71505" y="132920"/>
                </a:lnTo>
                <a:lnTo>
                  <a:pt x="111424" y="132920"/>
                </a:lnTo>
                <a:lnTo>
                  <a:pt x="107038" y="0"/>
                </a:lnTo>
                <a:close/>
              </a:path>
            </a:pathLst>
          </a:custGeom>
          <a:solidFill>
            <a:srgbClr val="595959">
              <a:alpha val="16960"/>
            </a:srgbClr>
          </a:solidFill>
          <a:ln>
            <a:noFill/>
          </a:ln>
        </p:spPr>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ackground 4">
  <p:cSld name="CUSTOM_1_1_1_1_1_1_1_1_2">
    <p:bg>
      <p:bgPr>
        <a:blipFill>
          <a:blip r:embed="rId2">
            <a:alphaModFix/>
          </a:blip>
          <a:stretch>
            <a:fillRect/>
          </a:stretch>
        </a:blipFill>
        <a:effectLst/>
      </p:bgPr>
    </p:bg>
    <p:spTree>
      <p:nvGrpSpPr>
        <p:cNvPr id="1" name="Shape 98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13"/>
          <p:cNvSpPr/>
          <p:nvPr/>
        </p:nvSpPr>
        <p:spPr>
          <a:xfrm rot="10800000" flipH="1">
            <a:off x="-245132" y="-54579"/>
            <a:ext cx="8614100" cy="5343569"/>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96B3C1">
              <a:alpha val="38840"/>
            </a:srgbClr>
          </a:solidFill>
          <a:ln>
            <a:noFill/>
          </a:ln>
        </p:spPr>
      </p:sp>
      <p:sp>
        <p:nvSpPr>
          <p:cNvPr id="93" name="Google Shape;93;p13"/>
          <p:cNvSpPr/>
          <p:nvPr/>
        </p:nvSpPr>
        <p:spPr>
          <a:xfrm rot="10800000" flipH="1">
            <a:off x="3008694" y="3916513"/>
            <a:ext cx="4169725" cy="1350965"/>
          </a:xfrm>
          <a:custGeom>
            <a:avLst/>
            <a:gdLst/>
            <a:ahLst/>
            <a:cxnLst/>
            <a:rect l="l" t="t" r="r" b="b"/>
            <a:pathLst>
              <a:path w="166789" h="55929" extrusionOk="0">
                <a:moveTo>
                  <a:pt x="0" y="0"/>
                </a:moveTo>
                <a:lnTo>
                  <a:pt x="166789" y="0"/>
                </a:lnTo>
                <a:lnTo>
                  <a:pt x="114355" y="55929"/>
                </a:lnTo>
                <a:close/>
              </a:path>
            </a:pathLst>
          </a:custGeom>
          <a:solidFill>
            <a:srgbClr val="F7E5B7">
              <a:alpha val="52679"/>
            </a:srgbClr>
          </a:solidFill>
          <a:ln>
            <a:noFill/>
          </a:ln>
        </p:spPr>
      </p:sp>
      <p:sp>
        <p:nvSpPr>
          <p:cNvPr id="94" name="Google Shape;94;p13"/>
          <p:cNvSpPr/>
          <p:nvPr/>
        </p:nvSpPr>
        <p:spPr>
          <a:xfrm rot="10800000" flipH="1">
            <a:off x="5842607" y="-87559"/>
            <a:ext cx="3383225" cy="5368393"/>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9EDDEF">
              <a:alpha val="29460"/>
            </a:srgbClr>
          </a:solidFill>
          <a:ln>
            <a:noFill/>
          </a:ln>
        </p:spPr>
      </p:sp>
      <p:sp>
        <p:nvSpPr>
          <p:cNvPr id="95" name="Google Shape;95;p13"/>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Barlow Condensed"/>
              <a:ea typeface="Barlow Condensed"/>
              <a:cs typeface="Barlow Condensed"/>
              <a:sym typeface="Barlow Condensed"/>
            </a:endParaRPr>
          </a:p>
        </p:txBody>
      </p:sp>
      <p:sp>
        <p:nvSpPr>
          <p:cNvPr id="96" name="Google Shape;96;p13"/>
          <p:cNvSpPr txBox="1">
            <a:spLocks noGrp="1"/>
          </p:cNvSpPr>
          <p:nvPr>
            <p:ph type="title"/>
          </p:nvPr>
        </p:nvSpPr>
        <p:spPr>
          <a:xfrm>
            <a:off x="1812158" y="2732375"/>
            <a:ext cx="2290200" cy="325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97" name="Google Shape;97;p13"/>
          <p:cNvSpPr txBox="1">
            <a:spLocks noGrp="1"/>
          </p:cNvSpPr>
          <p:nvPr>
            <p:ph type="title" idx="2" hasCustomPrompt="1"/>
          </p:nvPr>
        </p:nvSpPr>
        <p:spPr>
          <a:xfrm>
            <a:off x="1812158" y="1291131"/>
            <a:ext cx="454200" cy="29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r>
              <a:t>xx%</a:t>
            </a:r>
          </a:p>
        </p:txBody>
      </p:sp>
      <p:sp>
        <p:nvSpPr>
          <p:cNvPr id="98" name="Google Shape;98;p13"/>
          <p:cNvSpPr txBox="1">
            <a:spLocks noGrp="1"/>
          </p:cNvSpPr>
          <p:nvPr>
            <p:ph type="title" idx="3" hasCustomPrompt="1"/>
          </p:nvPr>
        </p:nvSpPr>
        <p:spPr>
          <a:xfrm>
            <a:off x="1812158" y="2381856"/>
            <a:ext cx="454200" cy="29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r>
              <a:t>xx%</a:t>
            </a:r>
          </a:p>
        </p:txBody>
      </p:sp>
      <p:sp>
        <p:nvSpPr>
          <p:cNvPr id="99" name="Google Shape;99;p13"/>
          <p:cNvSpPr txBox="1">
            <a:spLocks noGrp="1"/>
          </p:cNvSpPr>
          <p:nvPr>
            <p:ph type="title" idx="4" hasCustomPrompt="1"/>
          </p:nvPr>
        </p:nvSpPr>
        <p:spPr>
          <a:xfrm>
            <a:off x="1812158" y="3470290"/>
            <a:ext cx="454200" cy="29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r>
              <a:t>xx%</a:t>
            </a:r>
          </a:p>
        </p:txBody>
      </p:sp>
      <p:sp>
        <p:nvSpPr>
          <p:cNvPr id="100" name="Google Shape;100;p13"/>
          <p:cNvSpPr txBox="1">
            <a:spLocks noGrp="1"/>
          </p:cNvSpPr>
          <p:nvPr>
            <p:ph type="title" idx="5"/>
          </p:nvPr>
        </p:nvSpPr>
        <p:spPr>
          <a:xfrm>
            <a:off x="5086498" y="2732375"/>
            <a:ext cx="2217900" cy="325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101" name="Google Shape;101;p13"/>
          <p:cNvSpPr txBox="1">
            <a:spLocks noGrp="1"/>
          </p:cNvSpPr>
          <p:nvPr>
            <p:ph type="title" idx="6"/>
          </p:nvPr>
        </p:nvSpPr>
        <p:spPr>
          <a:xfrm>
            <a:off x="1812158" y="1641675"/>
            <a:ext cx="2290200" cy="325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102" name="Google Shape;102;p13"/>
          <p:cNvSpPr txBox="1">
            <a:spLocks noGrp="1"/>
          </p:cNvSpPr>
          <p:nvPr>
            <p:ph type="title" idx="7"/>
          </p:nvPr>
        </p:nvSpPr>
        <p:spPr>
          <a:xfrm>
            <a:off x="1812158" y="3823250"/>
            <a:ext cx="2290200" cy="325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103" name="Google Shape;103;p13"/>
          <p:cNvSpPr txBox="1">
            <a:spLocks noGrp="1"/>
          </p:cNvSpPr>
          <p:nvPr>
            <p:ph type="title" idx="8"/>
          </p:nvPr>
        </p:nvSpPr>
        <p:spPr>
          <a:xfrm>
            <a:off x="5086498" y="1641675"/>
            <a:ext cx="2217900" cy="325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104" name="Google Shape;104;p13"/>
          <p:cNvSpPr txBox="1">
            <a:spLocks noGrp="1"/>
          </p:cNvSpPr>
          <p:nvPr>
            <p:ph type="title" idx="9"/>
          </p:nvPr>
        </p:nvSpPr>
        <p:spPr>
          <a:xfrm>
            <a:off x="5086498" y="3823250"/>
            <a:ext cx="2217900" cy="325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105" name="Google Shape;105;p13"/>
          <p:cNvSpPr txBox="1">
            <a:spLocks noGrp="1"/>
          </p:cNvSpPr>
          <p:nvPr>
            <p:ph type="title" idx="13" hasCustomPrompt="1"/>
          </p:nvPr>
        </p:nvSpPr>
        <p:spPr>
          <a:xfrm>
            <a:off x="5086498" y="1291131"/>
            <a:ext cx="454200" cy="29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r>
              <a:t>xx%</a:t>
            </a:r>
          </a:p>
        </p:txBody>
      </p:sp>
      <p:sp>
        <p:nvSpPr>
          <p:cNvPr id="106" name="Google Shape;106;p13"/>
          <p:cNvSpPr txBox="1">
            <a:spLocks noGrp="1"/>
          </p:cNvSpPr>
          <p:nvPr>
            <p:ph type="title" idx="14" hasCustomPrompt="1"/>
          </p:nvPr>
        </p:nvSpPr>
        <p:spPr>
          <a:xfrm>
            <a:off x="5086498" y="2380070"/>
            <a:ext cx="454200" cy="29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r>
              <a:t>xx%</a:t>
            </a:r>
          </a:p>
        </p:txBody>
      </p:sp>
      <p:sp>
        <p:nvSpPr>
          <p:cNvPr id="107" name="Google Shape;107;p13"/>
          <p:cNvSpPr txBox="1">
            <a:spLocks noGrp="1"/>
          </p:cNvSpPr>
          <p:nvPr>
            <p:ph type="title" idx="15" hasCustomPrompt="1"/>
          </p:nvPr>
        </p:nvSpPr>
        <p:spPr>
          <a:xfrm>
            <a:off x="5086498" y="3470290"/>
            <a:ext cx="454200" cy="29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r>
              <a:t>xx%</a:t>
            </a:r>
          </a:p>
        </p:txBody>
      </p:sp>
      <p:sp>
        <p:nvSpPr>
          <p:cNvPr id="108" name="Google Shape;108;p13"/>
          <p:cNvSpPr txBox="1">
            <a:spLocks noGrp="1"/>
          </p:cNvSpPr>
          <p:nvPr>
            <p:ph type="subTitle" idx="1"/>
          </p:nvPr>
        </p:nvSpPr>
        <p:spPr>
          <a:xfrm>
            <a:off x="1812158" y="1987720"/>
            <a:ext cx="2454000" cy="2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9" name="Google Shape;109;p13"/>
          <p:cNvSpPr txBox="1">
            <a:spLocks noGrp="1"/>
          </p:cNvSpPr>
          <p:nvPr>
            <p:ph type="subTitle" idx="16"/>
          </p:nvPr>
        </p:nvSpPr>
        <p:spPr>
          <a:xfrm>
            <a:off x="1812158" y="4169397"/>
            <a:ext cx="2454000" cy="2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13"/>
          <p:cNvSpPr txBox="1">
            <a:spLocks noGrp="1"/>
          </p:cNvSpPr>
          <p:nvPr>
            <p:ph type="subTitle" idx="17"/>
          </p:nvPr>
        </p:nvSpPr>
        <p:spPr>
          <a:xfrm>
            <a:off x="5086498" y="1987720"/>
            <a:ext cx="2454000" cy="2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1" name="Google Shape;111;p13"/>
          <p:cNvSpPr txBox="1">
            <a:spLocks noGrp="1"/>
          </p:cNvSpPr>
          <p:nvPr>
            <p:ph type="subTitle" idx="18"/>
          </p:nvPr>
        </p:nvSpPr>
        <p:spPr>
          <a:xfrm>
            <a:off x="5086498" y="4169397"/>
            <a:ext cx="2454000" cy="2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13"/>
          <p:cNvSpPr txBox="1">
            <a:spLocks noGrp="1"/>
          </p:cNvSpPr>
          <p:nvPr>
            <p:ph type="subTitle" idx="19"/>
          </p:nvPr>
        </p:nvSpPr>
        <p:spPr>
          <a:xfrm>
            <a:off x="1812158" y="3078523"/>
            <a:ext cx="2454000" cy="2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3" name="Google Shape;113;p13"/>
          <p:cNvSpPr txBox="1">
            <a:spLocks noGrp="1"/>
          </p:cNvSpPr>
          <p:nvPr>
            <p:ph type="subTitle" idx="20"/>
          </p:nvPr>
        </p:nvSpPr>
        <p:spPr>
          <a:xfrm>
            <a:off x="5086498" y="3078523"/>
            <a:ext cx="2454000" cy="2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114" name="Google Shape;114;p13"/>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115" name="Google Shape;115;p13"/>
          <p:cNvSpPr txBox="1">
            <a:spLocks noGrp="1"/>
          </p:cNvSpPr>
          <p:nvPr>
            <p:ph type="title" idx="21"/>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one column 1">
  <p:cSld name="CUSTOM_21">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14"/>
          <p:cNvSpPr/>
          <p:nvPr/>
        </p:nvSpPr>
        <p:spPr>
          <a:xfrm>
            <a:off x="-124850" y="-137325"/>
            <a:ext cx="4244650" cy="5405675"/>
          </a:xfrm>
          <a:custGeom>
            <a:avLst/>
            <a:gdLst/>
            <a:ahLst/>
            <a:cxnLst/>
            <a:rect l="l" t="t" r="r" b="b"/>
            <a:pathLst>
              <a:path w="169786" h="216227" extrusionOk="0">
                <a:moveTo>
                  <a:pt x="57428" y="0"/>
                </a:moveTo>
                <a:lnTo>
                  <a:pt x="0" y="0"/>
                </a:lnTo>
                <a:lnTo>
                  <a:pt x="0" y="216227"/>
                </a:lnTo>
                <a:lnTo>
                  <a:pt x="169786" y="216227"/>
                </a:lnTo>
                <a:lnTo>
                  <a:pt x="53433" y="60424"/>
                </a:lnTo>
                <a:close/>
              </a:path>
            </a:pathLst>
          </a:custGeom>
          <a:solidFill>
            <a:srgbClr val="F7E5B7">
              <a:alpha val="52679"/>
            </a:srgbClr>
          </a:solidFill>
          <a:ln>
            <a:noFill/>
          </a:ln>
        </p:spPr>
      </p:sp>
      <p:sp>
        <p:nvSpPr>
          <p:cNvPr id="118" name="Google Shape;118;p14"/>
          <p:cNvSpPr/>
          <p:nvPr/>
        </p:nvSpPr>
        <p:spPr>
          <a:xfrm>
            <a:off x="1186000" y="1323316"/>
            <a:ext cx="8239600" cy="3957500"/>
          </a:xfrm>
          <a:custGeom>
            <a:avLst/>
            <a:gdLst/>
            <a:ahLst/>
            <a:cxnLst/>
            <a:rect l="l" t="t" r="r" b="b"/>
            <a:pathLst>
              <a:path w="329584" h="158300" extrusionOk="0">
                <a:moveTo>
                  <a:pt x="0" y="0"/>
                </a:moveTo>
                <a:lnTo>
                  <a:pt x="117851" y="158300"/>
                </a:lnTo>
                <a:lnTo>
                  <a:pt x="329584" y="154305"/>
                </a:lnTo>
                <a:lnTo>
                  <a:pt x="320595" y="56929"/>
                </a:lnTo>
                <a:lnTo>
                  <a:pt x="145316" y="60923"/>
                </a:lnTo>
                <a:close/>
              </a:path>
            </a:pathLst>
          </a:custGeom>
          <a:solidFill>
            <a:srgbClr val="96B3C1">
              <a:alpha val="38840"/>
            </a:srgbClr>
          </a:solidFill>
          <a:ln>
            <a:noFill/>
          </a:ln>
        </p:spPr>
      </p:sp>
      <p:sp>
        <p:nvSpPr>
          <p:cNvPr id="119" name="Google Shape;119;p14"/>
          <p:cNvSpPr/>
          <p:nvPr/>
        </p:nvSpPr>
        <p:spPr>
          <a:xfrm>
            <a:off x="4793950" y="-112350"/>
            <a:ext cx="4419400" cy="2958750"/>
          </a:xfrm>
          <a:custGeom>
            <a:avLst/>
            <a:gdLst/>
            <a:ahLst/>
            <a:cxnLst/>
            <a:rect l="l" t="t" r="r" b="b"/>
            <a:pathLst>
              <a:path w="176776" h="118350" extrusionOk="0">
                <a:moveTo>
                  <a:pt x="33957" y="0"/>
                </a:moveTo>
                <a:lnTo>
                  <a:pt x="176776" y="0"/>
                </a:lnTo>
                <a:lnTo>
                  <a:pt x="176776" y="114355"/>
                </a:lnTo>
                <a:lnTo>
                  <a:pt x="0" y="118350"/>
                </a:lnTo>
                <a:close/>
              </a:path>
            </a:pathLst>
          </a:custGeom>
          <a:solidFill>
            <a:srgbClr val="9EDDEF">
              <a:alpha val="29460"/>
            </a:srgbClr>
          </a:solidFill>
          <a:ln>
            <a:noFill/>
          </a:ln>
        </p:spPr>
      </p:sp>
      <p:sp>
        <p:nvSpPr>
          <p:cNvPr id="120" name="Google Shape;120;p14"/>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txBox="1">
            <a:spLocks noGrp="1"/>
          </p:cNvSpPr>
          <p:nvPr>
            <p:ph type="body" idx="1"/>
          </p:nvPr>
        </p:nvSpPr>
        <p:spPr>
          <a:xfrm>
            <a:off x="4968035" y="2381425"/>
            <a:ext cx="2547000" cy="7989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122" name="Google Shape;122;p14"/>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123" name="Google Shape;123;p14"/>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4">
    <p:bg>
      <p:bgPr>
        <a:blipFill>
          <a:blip r:embed="rId2">
            <a:alphaModFix/>
          </a:blip>
          <a:stretch>
            <a:fillRect/>
          </a:stretch>
        </a:blipFill>
        <a:effectLst/>
      </p:bgPr>
    </p:bg>
    <p:spTree>
      <p:nvGrpSpPr>
        <p:cNvPr id="1" name="Shape 124"/>
        <p:cNvGrpSpPr/>
        <p:nvPr/>
      </p:nvGrpSpPr>
      <p:grpSpPr>
        <a:xfrm>
          <a:off x="0" y="0"/>
          <a:ext cx="0" cy="0"/>
          <a:chOff x="0" y="0"/>
          <a:chExt cx="0" cy="0"/>
        </a:xfrm>
      </p:grpSpPr>
      <p:grpSp>
        <p:nvGrpSpPr>
          <p:cNvPr id="125" name="Google Shape;125;p15"/>
          <p:cNvGrpSpPr/>
          <p:nvPr/>
        </p:nvGrpSpPr>
        <p:grpSpPr>
          <a:xfrm>
            <a:off x="-299629" y="-137325"/>
            <a:ext cx="9550450" cy="5418141"/>
            <a:chOff x="-124850" y="-137325"/>
            <a:chExt cx="9550450" cy="5418141"/>
          </a:xfrm>
        </p:grpSpPr>
        <p:sp>
          <p:nvSpPr>
            <p:cNvPr id="126" name="Google Shape;126;p15"/>
            <p:cNvSpPr/>
            <p:nvPr/>
          </p:nvSpPr>
          <p:spPr>
            <a:xfrm flipH="1">
              <a:off x="5180950" y="-137325"/>
              <a:ext cx="4244650" cy="5405675"/>
            </a:xfrm>
            <a:custGeom>
              <a:avLst/>
              <a:gdLst/>
              <a:ahLst/>
              <a:cxnLst/>
              <a:rect l="l" t="t" r="r" b="b"/>
              <a:pathLst>
                <a:path w="169786" h="216227" extrusionOk="0">
                  <a:moveTo>
                    <a:pt x="57428" y="0"/>
                  </a:moveTo>
                  <a:lnTo>
                    <a:pt x="0" y="0"/>
                  </a:lnTo>
                  <a:lnTo>
                    <a:pt x="0" y="216227"/>
                  </a:lnTo>
                  <a:lnTo>
                    <a:pt x="169786" y="216227"/>
                  </a:lnTo>
                  <a:lnTo>
                    <a:pt x="53433" y="60424"/>
                  </a:lnTo>
                  <a:close/>
                </a:path>
              </a:pathLst>
            </a:custGeom>
            <a:solidFill>
              <a:srgbClr val="F7E5B7">
                <a:alpha val="52679"/>
              </a:srgbClr>
            </a:solidFill>
            <a:ln>
              <a:noFill/>
            </a:ln>
          </p:spPr>
        </p:sp>
        <p:sp>
          <p:nvSpPr>
            <p:cNvPr id="127" name="Google Shape;127;p15"/>
            <p:cNvSpPr/>
            <p:nvPr/>
          </p:nvSpPr>
          <p:spPr>
            <a:xfrm flipH="1">
              <a:off x="-124850" y="1323316"/>
              <a:ext cx="8239600" cy="3957500"/>
            </a:xfrm>
            <a:custGeom>
              <a:avLst/>
              <a:gdLst/>
              <a:ahLst/>
              <a:cxnLst/>
              <a:rect l="l" t="t" r="r" b="b"/>
              <a:pathLst>
                <a:path w="329584" h="158300" extrusionOk="0">
                  <a:moveTo>
                    <a:pt x="0" y="0"/>
                  </a:moveTo>
                  <a:lnTo>
                    <a:pt x="117851" y="158300"/>
                  </a:lnTo>
                  <a:lnTo>
                    <a:pt x="329584" y="154305"/>
                  </a:lnTo>
                  <a:lnTo>
                    <a:pt x="320595" y="56929"/>
                  </a:lnTo>
                  <a:lnTo>
                    <a:pt x="145316" y="60923"/>
                  </a:lnTo>
                  <a:close/>
                </a:path>
              </a:pathLst>
            </a:custGeom>
            <a:solidFill>
              <a:srgbClr val="96B3C1">
                <a:alpha val="38840"/>
              </a:srgbClr>
            </a:solidFill>
            <a:ln>
              <a:noFill/>
            </a:ln>
          </p:spPr>
        </p:sp>
        <p:sp>
          <p:nvSpPr>
            <p:cNvPr id="128" name="Google Shape;128;p15"/>
            <p:cNvSpPr/>
            <p:nvPr/>
          </p:nvSpPr>
          <p:spPr>
            <a:xfrm flipH="1">
              <a:off x="87400" y="-112350"/>
              <a:ext cx="4419400" cy="2958750"/>
            </a:xfrm>
            <a:custGeom>
              <a:avLst/>
              <a:gdLst/>
              <a:ahLst/>
              <a:cxnLst/>
              <a:rect l="l" t="t" r="r" b="b"/>
              <a:pathLst>
                <a:path w="176776" h="118350" extrusionOk="0">
                  <a:moveTo>
                    <a:pt x="33957" y="0"/>
                  </a:moveTo>
                  <a:lnTo>
                    <a:pt x="176776" y="0"/>
                  </a:lnTo>
                  <a:lnTo>
                    <a:pt x="176776" y="114355"/>
                  </a:lnTo>
                  <a:lnTo>
                    <a:pt x="0" y="118350"/>
                  </a:lnTo>
                  <a:close/>
                </a:path>
              </a:pathLst>
            </a:custGeom>
            <a:solidFill>
              <a:srgbClr val="9EDDEF">
                <a:alpha val="29460"/>
              </a:srgbClr>
            </a:solidFill>
            <a:ln>
              <a:noFill/>
            </a:ln>
          </p:spPr>
        </p:sp>
      </p:grpSp>
      <p:sp>
        <p:nvSpPr>
          <p:cNvPr id="129" name="Google Shape;129;p15"/>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31" name="Google Shape;131;p15"/>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CUSTOM_5">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16"/>
          <p:cNvSpPr/>
          <p:nvPr/>
        </p:nvSpPr>
        <p:spPr>
          <a:xfrm>
            <a:off x="-74900" y="-74900"/>
            <a:ext cx="4144750" cy="3620425"/>
          </a:xfrm>
          <a:custGeom>
            <a:avLst/>
            <a:gdLst/>
            <a:ahLst/>
            <a:cxnLst/>
            <a:rect l="l" t="t" r="r" b="b"/>
            <a:pathLst>
              <a:path w="165790" h="144817" extrusionOk="0">
                <a:moveTo>
                  <a:pt x="0" y="0"/>
                </a:moveTo>
                <a:lnTo>
                  <a:pt x="0" y="144817"/>
                </a:lnTo>
                <a:lnTo>
                  <a:pt x="165790" y="98375"/>
                </a:lnTo>
                <a:lnTo>
                  <a:pt x="69911" y="0"/>
                </a:lnTo>
                <a:close/>
              </a:path>
            </a:pathLst>
          </a:custGeom>
          <a:solidFill>
            <a:srgbClr val="F7E5B7">
              <a:alpha val="52679"/>
            </a:srgbClr>
          </a:solidFill>
          <a:ln>
            <a:noFill/>
          </a:ln>
        </p:spPr>
      </p:sp>
      <p:sp>
        <p:nvSpPr>
          <p:cNvPr id="134" name="Google Shape;134;p16"/>
          <p:cNvSpPr/>
          <p:nvPr/>
        </p:nvSpPr>
        <p:spPr>
          <a:xfrm>
            <a:off x="-74909" y="2384491"/>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96B3C1">
              <a:alpha val="38840"/>
            </a:srgbClr>
          </a:solidFill>
          <a:ln>
            <a:noFill/>
          </a:ln>
        </p:spPr>
      </p:sp>
      <p:sp>
        <p:nvSpPr>
          <p:cNvPr id="135" name="Google Shape;135;p16"/>
          <p:cNvSpPr/>
          <p:nvPr/>
        </p:nvSpPr>
        <p:spPr>
          <a:xfrm>
            <a:off x="1672891" y="-62416"/>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136" name="Google Shape;136;p16"/>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txBox="1">
            <a:spLocks noGrp="1"/>
          </p:cNvSpPr>
          <p:nvPr>
            <p:ph type="title"/>
          </p:nvPr>
        </p:nvSpPr>
        <p:spPr>
          <a:xfrm>
            <a:off x="2048424" y="1571859"/>
            <a:ext cx="1658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138" name="Google Shape;138;p16"/>
          <p:cNvSpPr txBox="1">
            <a:spLocks noGrp="1"/>
          </p:cNvSpPr>
          <p:nvPr>
            <p:ph type="subTitle" idx="1"/>
          </p:nvPr>
        </p:nvSpPr>
        <p:spPr>
          <a:xfrm>
            <a:off x="1557925" y="1849645"/>
            <a:ext cx="2639700" cy="30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9" name="Google Shape;139;p16"/>
          <p:cNvSpPr txBox="1">
            <a:spLocks noGrp="1"/>
          </p:cNvSpPr>
          <p:nvPr>
            <p:ph type="title" idx="2"/>
          </p:nvPr>
        </p:nvSpPr>
        <p:spPr>
          <a:xfrm>
            <a:off x="5663855" y="1571859"/>
            <a:ext cx="1658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140" name="Google Shape;140;p16"/>
          <p:cNvSpPr txBox="1">
            <a:spLocks noGrp="1"/>
          </p:cNvSpPr>
          <p:nvPr>
            <p:ph type="subTitle" idx="3"/>
          </p:nvPr>
        </p:nvSpPr>
        <p:spPr>
          <a:xfrm>
            <a:off x="5173355" y="1849643"/>
            <a:ext cx="2639700" cy="30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1" name="Google Shape;141;p16"/>
          <p:cNvSpPr txBox="1">
            <a:spLocks noGrp="1"/>
          </p:cNvSpPr>
          <p:nvPr>
            <p:ph type="title" idx="4"/>
          </p:nvPr>
        </p:nvSpPr>
        <p:spPr>
          <a:xfrm>
            <a:off x="3742650" y="2940969"/>
            <a:ext cx="1658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142" name="Google Shape;142;p16"/>
          <p:cNvSpPr txBox="1">
            <a:spLocks noGrp="1"/>
          </p:cNvSpPr>
          <p:nvPr>
            <p:ph type="subTitle" idx="5"/>
          </p:nvPr>
        </p:nvSpPr>
        <p:spPr>
          <a:xfrm>
            <a:off x="3252150" y="3219943"/>
            <a:ext cx="2639700" cy="30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143" name="Google Shape;143;p16"/>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144" name="Google Shape;144;p16"/>
          <p:cNvSpPr txBox="1">
            <a:spLocks noGrp="1"/>
          </p:cNvSpPr>
          <p:nvPr>
            <p:ph type="title" idx="6"/>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1">
  <p:cSld name="CUSTOM_1_1">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7"/>
          <p:cNvSpPr/>
          <p:nvPr/>
        </p:nvSpPr>
        <p:spPr>
          <a:xfrm flipH="1">
            <a:off x="5168482" y="-74900"/>
            <a:ext cx="4144750" cy="3620425"/>
          </a:xfrm>
          <a:custGeom>
            <a:avLst/>
            <a:gdLst/>
            <a:ahLst/>
            <a:cxnLst/>
            <a:rect l="l" t="t" r="r" b="b"/>
            <a:pathLst>
              <a:path w="165790" h="144817" extrusionOk="0">
                <a:moveTo>
                  <a:pt x="0" y="0"/>
                </a:moveTo>
                <a:lnTo>
                  <a:pt x="0" y="144817"/>
                </a:lnTo>
                <a:lnTo>
                  <a:pt x="165790" y="98375"/>
                </a:lnTo>
                <a:lnTo>
                  <a:pt x="69911" y="0"/>
                </a:lnTo>
                <a:close/>
              </a:path>
            </a:pathLst>
          </a:custGeom>
          <a:solidFill>
            <a:srgbClr val="F7E5B7">
              <a:alpha val="52679"/>
            </a:srgbClr>
          </a:solidFill>
          <a:ln>
            <a:noFill/>
          </a:ln>
        </p:spPr>
      </p:sp>
      <p:sp>
        <p:nvSpPr>
          <p:cNvPr id="147" name="Google Shape;147;p17"/>
          <p:cNvSpPr/>
          <p:nvPr/>
        </p:nvSpPr>
        <p:spPr>
          <a:xfrm flipH="1">
            <a:off x="-74909" y="2384491"/>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96B3C1">
              <a:alpha val="38840"/>
            </a:srgbClr>
          </a:solidFill>
          <a:ln>
            <a:noFill/>
          </a:ln>
        </p:spPr>
      </p:sp>
      <p:sp>
        <p:nvSpPr>
          <p:cNvPr id="148" name="Google Shape;148;p17"/>
          <p:cNvSpPr/>
          <p:nvPr/>
        </p:nvSpPr>
        <p:spPr>
          <a:xfrm flipH="1">
            <a:off x="-37434" y="-62416"/>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149" name="Google Shape;149;p17"/>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1" name="Google Shape;151;p17"/>
          <p:cNvSpPr txBox="1">
            <a:spLocks noGrp="1"/>
          </p:cNvSpPr>
          <p:nvPr>
            <p:ph type="title" idx="2"/>
          </p:nvPr>
        </p:nvSpPr>
        <p:spPr>
          <a:xfrm>
            <a:off x="2271525" y="1585263"/>
            <a:ext cx="11820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152" name="Google Shape;152;p17"/>
          <p:cNvSpPr txBox="1">
            <a:spLocks noGrp="1"/>
          </p:cNvSpPr>
          <p:nvPr>
            <p:ph type="subTitle" idx="1"/>
          </p:nvPr>
        </p:nvSpPr>
        <p:spPr>
          <a:xfrm>
            <a:off x="1496175" y="1871761"/>
            <a:ext cx="2732700" cy="2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3" name="Google Shape;153;p17"/>
          <p:cNvSpPr txBox="1">
            <a:spLocks noGrp="1"/>
          </p:cNvSpPr>
          <p:nvPr>
            <p:ph type="title" idx="3"/>
          </p:nvPr>
        </p:nvSpPr>
        <p:spPr>
          <a:xfrm>
            <a:off x="2271525" y="3096963"/>
            <a:ext cx="11820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154" name="Google Shape;154;p17"/>
          <p:cNvSpPr txBox="1">
            <a:spLocks noGrp="1"/>
          </p:cNvSpPr>
          <p:nvPr>
            <p:ph type="subTitle" idx="4"/>
          </p:nvPr>
        </p:nvSpPr>
        <p:spPr>
          <a:xfrm>
            <a:off x="1496175" y="3390397"/>
            <a:ext cx="2732700" cy="2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5" name="Google Shape;155;p17"/>
          <p:cNvSpPr txBox="1">
            <a:spLocks noGrp="1"/>
          </p:cNvSpPr>
          <p:nvPr>
            <p:ph type="title" idx="5"/>
          </p:nvPr>
        </p:nvSpPr>
        <p:spPr>
          <a:xfrm>
            <a:off x="5690475" y="1585263"/>
            <a:ext cx="11820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156" name="Google Shape;156;p17"/>
          <p:cNvSpPr txBox="1">
            <a:spLocks noGrp="1"/>
          </p:cNvSpPr>
          <p:nvPr>
            <p:ph type="subTitle" idx="6"/>
          </p:nvPr>
        </p:nvSpPr>
        <p:spPr>
          <a:xfrm>
            <a:off x="4915125" y="1871761"/>
            <a:ext cx="2732700" cy="2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7" name="Google Shape;157;p17"/>
          <p:cNvSpPr txBox="1">
            <a:spLocks noGrp="1"/>
          </p:cNvSpPr>
          <p:nvPr>
            <p:ph type="title" idx="7"/>
          </p:nvPr>
        </p:nvSpPr>
        <p:spPr>
          <a:xfrm>
            <a:off x="5690475" y="3097113"/>
            <a:ext cx="11820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158" name="Google Shape;158;p17"/>
          <p:cNvSpPr txBox="1">
            <a:spLocks noGrp="1"/>
          </p:cNvSpPr>
          <p:nvPr>
            <p:ph type="subTitle" idx="8"/>
          </p:nvPr>
        </p:nvSpPr>
        <p:spPr>
          <a:xfrm>
            <a:off x="4915125" y="3389952"/>
            <a:ext cx="2732700" cy="2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159" name="Google Shape;159;p17"/>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6">
    <p:bg>
      <p:bgPr>
        <a:blipFill>
          <a:blip r:embed="rId2">
            <a:alphaModFix/>
          </a:blip>
          <a:stretch>
            <a:fillRect/>
          </a:stretch>
        </a:blipFill>
        <a:effectLst/>
      </p:bgPr>
    </p:bg>
    <p:spTree>
      <p:nvGrpSpPr>
        <p:cNvPr id="1" name="Shape 160"/>
        <p:cNvGrpSpPr/>
        <p:nvPr/>
      </p:nvGrpSpPr>
      <p:grpSpPr>
        <a:xfrm>
          <a:off x="0" y="0"/>
          <a:ext cx="0" cy="0"/>
          <a:chOff x="0" y="0"/>
          <a:chExt cx="0" cy="0"/>
        </a:xfrm>
      </p:grpSpPr>
      <p:sp>
        <p:nvSpPr>
          <p:cNvPr id="161" name="Google Shape;161;p18"/>
          <p:cNvSpPr/>
          <p:nvPr/>
        </p:nvSpPr>
        <p:spPr>
          <a:xfrm rot="10800000" flipH="1">
            <a:off x="-74900" y="1635441"/>
            <a:ext cx="4144750" cy="3620425"/>
          </a:xfrm>
          <a:custGeom>
            <a:avLst/>
            <a:gdLst/>
            <a:ahLst/>
            <a:cxnLst/>
            <a:rect l="l" t="t" r="r" b="b"/>
            <a:pathLst>
              <a:path w="165790" h="144817" extrusionOk="0">
                <a:moveTo>
                  <a:pt x="0" y="0"/>
                </a:moveTo>
                <a:lnTo>
                  <a:pt x="0" y="144817"/>
                </a:lnTo>
                <a:lnTo>
                  <a:pt x="165790" y="98375"/>
                </a:lnTo>
                <a:lnTo>
                  <a:pt x="69911" y="0"/>
                </a:lnTo>
                <a:close/>
              </a:path>
            </a:pathLst>
          </a:custGeom>
          <a:solidFill>
            <a:srgbClr val="F7E5B7">
              <a:alpha val="52679"/>
            </a:srgbClr>
          </a:solidFill>
          <a:ln>
            <a:noFill/>
          </a:ln>
        </p:spPr>
      </p:sp>
      <p:sp>
        <p:nvSpPr>
          <p:cNvPr id="162" name="Google Shape;162;p18"/>
          <p:cNvSpPr/>
          <p:nvPr/>
        </p:nvSpPr>
        <p:spPr>
          <a:xfrm rot="10800000" flipH="1">
            <a:off x="-74909" y="-74900"/>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96B3C1">
              <a:alpha val="38840"/>
            </a:srgbClr>
          </a:solidFill>
          <a:ln>
            <a:noFill/>
          </a:ln>
        </p:spPr>
      </p:sp>
      <p:sp>
        <p:nvSpPr>
          <p:cNvPr id="163" name="Google Shape;163;p18"/>
          <p:cNvSpPr/>
          <p:nvPr/>
        </p:nvSpPr>
        <p:spPr>
          <a:xfrm rot="10800000" flipH="1">
            <a:off x="1672891" y="1385757"/>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164" name="Google Shape;164;p18"/>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8"/>
          <p:cNvSpPr txBox="1">
            <a:spLocks noGrp="1"/>
          </p:cNvSpPr>
          <p:nvPr>
            <p:ph type="title"/>
          </p:nvPr>
        </p:nvSpPr>
        <p:spPr>
          <a:xfrm>
            <a:off x="1974300" y="1897400"/>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cxnSp>
        <p:nvCxnSpPr>
          <p:cNvPr id="166" name="Google Shape;166;p18"/>
          <p:cNvCxnSpPr/>
          <p:nvPr/>
        </p:nvCxnSpPr>
        <p:spPr>
          <a:xfrm>
            <a:off x="4426663" y="1897400"/>
            <a:ext cx="290700" cy="0"/>
          </a:xfrm>
          <a:prstGeom prst="straightConnector1">
            <a:avLst/>
          </a:prstGeom>
          <a:noFill/>
          <a:ln w="19050" cap="flat" cmpd="sng">
            <a:solidFill>
              <a:schemeClr val="accent2"/>
            </a:solidFill>
            <a:prstDash val="solid"/>
            <a:round/>
            <a:headEnd type="none" w="med" len="med"/>
            <a:tailEnd type="none" w="med" len="med"/>
          </a:ln>
        </p:spPr>
      </p:cxnSp>
      <p:sp>
        <p:nvSpPr>
          <p:cNvPr id="167" name="Google Shape;167;p18"/>
          <p:cNvSpPr txBox="1">
            <a:spLocks noGrp="1"/>
          </p:cNvSpPr>
          <p:nvPr>
            <p:ph type="subTitle" idx="1"/>
          </p:nvPr>
        </p:nvSpPr>
        <p:spPr>
          <a:xfrm>
            <a:off x="2607250" y="2777775"/>
            <a:ext cx="3699300" cy="25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7">
    <p:bg>
      <p:bgPr>
        <a:blipFill>
          <a:blip r:embed="rId2">
            <a:alphaModFix/>
          </a:blip>
          <a:stretch>
            <a:fillRect/>
          </a:stretch>
        </a:blipFill>
        <a:effectLst/>
      </p:bgPr>
    </p:bg>
    <p:spTree>
      <p:nvGrpSpPr>
        <p:cNvPr id="1" name="Shape 168"/>
        <p:cNvGrpSpPr/>
        <p:nvPr/>
      </p:nvGrpSpPr>
      <p:grpSpPr>
        <a:xfrm>
          <a:off x="0" y="0"/>
          <a:ext cx="0" cy="0"/>
          <a:chOff x="0" y="0"/>
          <a:chExt cx="0" cy="0"/>
        </a:xfrm>
      </p:grpSpPr>
      <p:sp>
        <p:nvSpPr>
          <p:cNvPr id="169" name="Google Shape;169;p19"/>
          <p:cNvSpPr/>
          <p:nvPr/>
        </p:nvSpPr>
        <p:spPr>
          <a:xfrm>
            <a:off x="-112366" y="-74900"/>
            <a:ext cx="4455825" cy="3945000"/>
          </a:xfrm>
          <a:custGeom>
            <a:avLst/>
            <a:gdLst/>
            <a:ahLst/>
            <a:cxnLst/>
            <a:rect l="l" t="t" r="r" b="b"/>
            <a:pathLst>
              <a:path w="178233" h="157800" extrusionOk="0">
                <a:moveTo>
                  <a:pt x="128338" y="0"/>
                </a:moveTo>
                <a:lnTo>
                  <a:pt x="0" y="0"/>
                </a:lnTo>
                <a:lnTo>
                  <a:pt x="0" y="157800"/>
                </a:lnTo>
                <a:lnTo>
                  <a:pt x="178233" y="110043"/>
                </a:lnTo>
                <a:close/>
              </a:path>
            </a:pathLst>
          </a:custGeom>
          <a:solidFill>
            <a:srgbClr val="9EDDEF">
              <a:alpha val="29460"/>
            </a:srgbClr>
          </a:solidFill>
          <a:ln>
            <a:noFill/>
          </a:ln>
        </p:spPr>
      </p:sp>
      <p:sp>
        <p:nvSpPr>
          <p:cNvPr id="170" name="Google Shape;170;p19"/>
          <p:cNvSpPr/>
          <p:nvPr/>
        </p:nvSpPr>
        <p:spPr>
          <a:xfrm>
            <a:off x="3096091" y="-74900"/>
            <a:ext cx="6204650" cy="4232150"/>
          </a:xfrm>
          <a:custGeom>
            <a:avLst/>
            <a:gdLst/>
            <a:ahLst/>
            <a:cxnLst/>
            <a:rect l="l" t="t" r="r" b="b"/>
            <a:pathLst>
              <a:path w="248186" h="169286" extrusionOk="0">
                <a:moveTo>
                  <a:pt x="0" y="0"/>
                </a:moveTo>
                <a:lnTo>
                  <a:pt x="248186" y="0"/>
                </a:lnTo>
                <a:lnTo>
                  <a:pt x="247687" y="169286"/>
                </a:lnTo>
                <a:lnTo>
                  <a:pt x="48938" y="111359"/>
                </a:lnTo>
                <a:close/>
              </a:path>
            </a:pathLst>
          </a:custGeom>
          <a:solidFill>
            <a:srgbClr val="F7E5B7">
              <a:alpha val="52679"/>
            </a:srgbClr>
          </a:solidFill>
          <a:ln>
            <a:noFill/>
          </a:ln>
        </p:spPr>
      </p:sp>
      <p:sp>
        <p:nvSpPr>
          <p:cNvPr id="171" name="Google Shape;171;p19"/>
          <p:cNvSpPr/>
          <p:nvPr/>
        </p:nvSpPr>
        <p:spPr>
          <a:xfrm>
            <a:off x="-124825" y="2696600"/>
            <a:ext cx="6564300" cy="2559275"/>
          </a:xfrm>
          <a:custGeom>
            <a:avLst/>
            <a:gdLst/>
            <a:ahLst/>
            <a:cxnLst/>
            <a:rect l="l" t="t" r="r" b="b"/>
            <a:pathLst>
              <a:path w="262572" h="102371" extrusionOk="0">
                <a:moveTo>
                  <a:pt x="0" y="46941"/>
                </a:moveTo>
                <a:lnTo>
                  <a:pt x="0" y="102371"/>
                </a:lnTo>
                <a:lnTo>
                  <a:pt x="262572" y="102362"/>
                </a:lnTo>
                <a:lnTo>
                  <a:pt x="242678" y="19120"/>
                </a:lnTo>
                <a:lnTo>
                  <a:pt x="177276" y="0"/>
                </a:lnTo>
                <a:close/>
              </a:path>
            </a:pathLst>
          </a:custGeom>
          <a:solidFill>
            <a:srgbClr val="96B3C1">
              <a:alpha val="38840"/>
            </a:srgbClr>
          </a:solidFill>
          <a:ln>
            <a:noFill/>
          </a:ln>
        </p:spPr>
      </p:sp>
      <p:sp>
        <p:nvSpPr>
          <p:cNvPr id="172" name="Google Shape;172;p19"/>
          <p:cNvSpPr/>
          <p:nvPr/>
        </p:nvSpPr>
        <p:spPr>
          <a:xfrm>
            <a:off x="5930009" y="3160026"/>
            <a:ext cx="3395700" cy="2134800"/>
          </a:xfrm>
          <a:custGeom>
            <a:avLst/>
            <a:gdLst/>
            <a:ahLst/>
            <a:cxnLst/>
            <a:rect l="l" t="t" r="r" b="b"/>
            <a:pathLst>
              <a:path w="135828" h="85392" extrusionOk="0">
                <a:moveTo>
                  <a:pt x="0" y="0"/>
                </a:moveTo>
                <a:lnTo>
                  <a:pt x="135828" y="40449"/>
                </a:lnTo>
                <a:lnTo>
                  <a:pt x="135828" y="85392"/>
                </a:lnTo>
                <a:lnTo>
                  <a:pt x="20973" y="85392"/>
                </a:lnTo>
                <a:close/>
              </a:path>
            </a:pathLst>
          </a:custGeom>
          <a:solidFill>
            <a:srgbClr val="595959">
              <a:alpha val="16960"/>
            </a:srgbClr>
          </a:solidFill>
          <a:ln>
            <a:noFill/>
          </a:ln>
        </p:spPr>
      </p:sp>
      <p:sp>
        <p:nvSpPr>
          <p:cNvPr id="173" name="Google Shape;173;p19"/>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4" name="Google Shape;174;p19"/>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175" name="Google Shape;175;p19"/>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8">
    <p:bg>
      <p:bgPr>
        <a:blipFill>
          <a:blip r:embed="rId2">
            <a:alphaModFix/>
          </a:blip>
          <a:stretch>
            <a:fillRect/>
          </a:stretch>
        </a:blipFill>
        <a:effectLst/>
      </p:bgPr>
    </p:bg>
    <p:spTree>
      <p:nvGrpSpPr>
        <p:cNvPr id="1" name="Shape 176"/>
        <p:cNvGrpSpPr/>
        <p:nvPr/>
      </p:nvGrpSpPr>
      <p:grpSpPr>
        <a:xfrm>
          <a:off x="0" y="0"/>
          <a:ext cx="0" cy="0"/>
          <a:chOff x="0" y="0"/>
          <a:chExt cx="0" cy="0"/>
        </a:xfrm>
      </p:grpSpPr>
      <p:grpSp>
        <p:nvGrpSpPr>
          <p:cNvPr id="177" name="Google Shape;177;p20"/>
          <p:cNvGrpSpPr/>
          <p:nvPr/>
        </p:nvGrpSpPr>
        <p:grpSpPr>
          <a:xfrm flipH="1">
            <a:off x="-136250" y="-74900"/>
            <a:ext cx="9461959" cy="5380700"/>
            <a:chOff x="-124834" y="-74900"/>
            <a:chExt cx="9461959" cy="5380700"/>
          </a:xfrm>
        </p:grpSpPr>
        <p:sp>
          <p:nvSpPr>
            <p:cNvPr id="178" name="Google Shape;178;p20"/>
            <p:cNvSpPr/>
            <p:nvPr/>
          </p:nvSpPr>
          <p:spPr>
            <a:xfrm>
              <a:off x="-112366" y="-74900"/>
              <a:ext cx="4455825" cy="3945000"/>
            </a:xfrm>
            <a:custGeom>
              <a:avLst/>
              <a:gdLst/>
              <a:ahLst/>
              <a:cxnLst/>
              <a:rect l="l" t="t" r="r" b="b"/>
              <a:pathLst>
                <a:path w="178233" h="157800" extrusionOk="0">
                  <a:moveTo>
                    <a:pt x="128338" y="0"/>
                  </a:moveTo>
                  <a:lnTo>
                    <a:pt x="0" y="0"/>
                  </a:lnTo>
                  <a:lnTo>
                    <a:pt x="0" y="157800"/>
                  </a:lnTo>
                  <a:lnTo>
                    <a:pt x="178233" y="110043"/>
                  </a:lnTo>
                  <a:close/>
                </a:path>
              </a:pathLst>
            </a:custGeom>
            <a:solidFill>
              <a:srgbClr val="9EDDEF">
                <a:alpha val="29460"/>
              </a:srgbClr>
            </a:solidFill>
            <a:ln>
              <a:noFill/>
            </a:ln>
          </p:spPr>
        </p:sp>
        <p:sp>
          <p:nvSpPr>
            <p:cNvPr id="179" name="Google Shape;179;p20"/>
            <p:cNvSpPr/>
            <p:nvPr/>
          </p:nvSpPr>
          <p:spPr>
            <a:xfrm>
              <a:off x="3096091" y="-74900"/>
              <a:ext cx="6204650" cy="4232150"/>
            </a:xfrm>
            <a:custGeom>
              <a:avLst/>
              <a:gdLst/>
              <a:ahLst/>
              <a:cxnLst/>
              <a:rect l="l" t="t" r="r" b="b"/>
              <a:pathLst>
                <a:path w="248186" h="169286" extrusionOk="0">
                  <a:moveTo>
                    <a:pt x="0" y="0"/>
                  </a:moveTo>
                  <a:lnTo>
                    <a:pt x="248186" y="0"/>
                  </a:lnTo>
                  <a:lnTo>
                    <a:pt x="247687" y="169286"/>
                  </a:lnTo>
                  <a:lnTo>
                    <a:pt x="48938" y="111359"/>
                  </a:lnTo>
                  <a:close/>
                </a:path>
              </a:pathLst>
            </a:custGeom>
            <a:solidFill>
              <a:srgbClr val="F7E5B7">
                <a:alpha val="52679"/>
              </a:srgbClr>
            </a:solidFill>
            <a:ln>
              <a:noFill/>
            </a:ln>
          </p:spPr>
        </p:sp>
        <p:sp>
          <p:nvSpPr>
            <p:cNvPr id="180" name="Google Shape;180;p20"/>
            <p:cNvSpPr/>
            <p:nvPr/>
          </p:nvSpPr>
          <p:spPr>
            <a:xfrm>
              <a:off x="-124834" y="2696591"/>
              <a:ext cx="6579175" cy="2559275"/>
            </a:xfrm>
            <a:custGeom>
              <a:avLst/>
              <a:gdLst/>
              <a:ahLst/>
              <a:cxnLst/>
              <a:rect l="l" t="t" r="r" b="b"/>
              <a:pathLst>
                <a:path w="263167" h="102371" extrusionOk="0">
                  <a:moveTo>
                    <a:pt x="0" y="46941"/>
                  </a:moveTo>
                  <a:lnTo>
                    <a:pt x="0" y="102371"/>
                  </a:lnTo>
                  <a:lnTo>
                    <a:pt x="263167" y="102371"/>
                  </a:lnTo>
                  <a:lnTo>
                    <a:pt x="241195" y="18976"/>
                  </a:lnTo>
                  <a:lnTo>
                    <a:pt x="177276" y="0"/>
                  </a:lnTo>
                  <a:close/>
                </a:path>
              </a:pathLst>
            </a:custGeom>
            <a:solidFill>
              <a:srgbClr val="96B3C1">
                <a:alpha val="38840"/>
              </a:srgbClr>
            </a:solidFill>
            <a:ln>
              <a:noFill/>
            </a:ln>
          </p:spPr>
        </p:sp>
        <p:sp>
          <p:nvSpPr>
            <p:cNvPr id="181" name="Google Shape;181;p20"/>
            <p:cNvSpPr/>
            <p:nvPr/>
          </p:nvSpPr>
          <p:spPr>
            <a:xfrm>
              <a:off x="5887625" y="3176625"/>
              <a:ext cx="3449500" cy="2129175"/>
            </a:xfrm>
            <a:custGeom>
              <a:avLst/>
              <a:gdLst/>
              <a:ahLst/>
              <a:cxnLst/>
              <a:rect l="l" t="t" r="r" b="b"/>
              <a:pathLst>
                <a:path w="137980" h="85167" extrusionOk="0">
                  <a:moveTo>
                    <a:pt x="0" y="0"/>
                  </a:moveTo>
                  <a:lnTo>
                    <a:pt x="137980" y="39627"/>
                  </a:lnTo>
                  <a:lnTo>
                    <a:pt x="137523" y="85167"/>
                  </a:lnTo>
                  <a:lnTo>
                    <a:pt x="22885" y="83685"/>
                  </a:lnTo>
                  <a:close/>
                </a:path>
              </a:pathLst>
            </a:custGeom>
            <a:solidFill>
              <a:srgbClr val="595959">
                <a:alpha val="16960"/>
              </a:srgbClr>
            </a:solidFill>
            <a:ln>
              <a:noFill/>
            </a:ln>
          </p:spPr>
        </p:sp>
      </p:grpSp>
      <p:sp>
        <p:nvSpPr>
          <p:cNvPr id="182" name="Google Shape;182;p20"/>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 name="Google Shape;183;p20"/>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184" name="Google Shape;184;p20"/>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3"/>
          <p:cNvSpPr/>
          <p:nvPr/>
        </p:nvSpPr>
        <p:spPr>
          <a:xfrm rot="10800000">
            <a:off x="4919006" y="2057835"/>
            <a:ext cx="4346950" cy="3402450"/>
          </a:xfrm>
          <a:custGeom>
            <a:avLst/>
            <a:gdLst/>
            <a:ahLst/>
            <a:cxnLst/>
            <a:rect l="l" t="t" r="r" b="b"/>
            <a:pathLst>
              <a:path w="173878" h="136098" extrusionOk="0">
                <a:moveTo>
                  <a:pt x="0" y="0"/>
                </a:moveTo>
                <a:lnTo>
                  <a:pt x="0" y="136098"/>
                </a:lnTo>
                <a:lnTo>
                  <a:pt x="173878" y="98319"/>
                </a:lnTo>
                <a:lnTo>
                  <a:pt x="130636" y="911"/>
                </a:lnTo>
                <a:close/>
              </a:path>
            </a:pathLst>
          </a:custGeom>
          <a:solidFill>
            <a:srgbClr val="96B3C1">
              <a:alpha val="38840"/>
            </a:srgbClr>
          </a:solidFill>
          <a:ln>
            <a:noFill/>
          </a:ln>
        </p:spPr>
      </p:sp>
      <p:sp>
        <p:nvSpPr>
          <p:cNvPr id="18" name="Google Shape;18;p3"/>
          <p:cNvSpPr/>
          <p:nvPr/>
        </p:nvSpPr>
        <p:spPr>
          <a:xfrm rot="10800000">
            <a:off x="2472431" y="-70150"/>
            <a:ext cx="6793525" cy="3072450"/>
          </a:xfrm>
          <a:custGeom>
            <a:avLst/>
            <a:gdLst/>
            <a:ahLst/>
            <a:cxnLst/>
            <a:rect l="l" t="t" r="r" b="b"/>
            <a:pathLst>
              <a:path w="271741" h="122898" extrusionOk="0">
                <a:moveTo>
                  <a:pt x="0" y="37780"/>
                </a:moveTo>
                <a:lnTo>
                  <a:pt x="0" y="122898"/>
                </a:lnTo>
                <a:lnTo>
                  <a:pt x="271741" y="122898"/>
                </a:lnTo>
                <a:lnTo>
                  <a:pt x="174333" y="0"/>
                </a:lnTo>
                <a:close/>
              </a:path>
            </a:pathLst>
          </a:custGeom>
          <a:solidFill>
            <a:srgbClr val="F7E5B7">
              <a:alpha val="52679"/>
            </a:srgbClr>
          </a:solidFill>
          <a:ln>
            <a:noFill/>
          </a:ln>
        </p:spPr>
      </p:sp>
      <p:sp>
        <p:nvSpPr>
          <p:cNvPr id="19" name="Google Shape;19;p3"/>
          <p:cNvSpPr/>
          <p:nvPr/>
        </p:nvSpPr>
        <p:spPr>
          <a:xfrm rot="10800000">
            <a:off x="-48100" y="2154550"/>
            <a:ext cx="6065225" cy="3322800"/>
          </a:xfrm>
          <a:custGeom>
            <a:avLst/>
            <a:gdLst/>
            <a:ahLst/>
            <a:cxnLst/>
            <a:rect l="l" t="t" r="r" b="b"/>
            <a:pathLst>
              <a:path w="242609" h="132912" extrusionOk="0">
                <a:moveTo>
                  <a:pt x="0" y="455"/>
                </a:moveTo>
                <a:lnTo>
                  <a:pt x="44607" y="100594"/>
                </a:lnTo>
                <a:lnTo>
                  <a:pt x="242609" y="132912"/>
                </a:lnTo>
                <a:lnTo>
                  <a:pt x="242609" y="0"/>
                </a:lnTo>
                <a:close/>
              </a:path>
            </a:pathLst>
          </a:custGeom>
          <a:solidFill>
            <a:srgbClr val="9EDDEF">
              <a:alpha val="29460"/>
            </a:srgbClr>
          </a:solidFill>
          <a:ln>
            <a:noFill/>
          </a:ln>
        </p:spPr>
      </p:sp>
      <p:sp>
        <p:nvSpPr>
          <p:cNvPr id="20" name="Google Shape;20;p3"/>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2860200" y="2746192"/>
            <a:ext cx="3423600" cy="629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3850375" y="1276877"/>
            <a:ext cx="1443300" cy="1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6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 name="Google Shape;23;p3"/>
          <p:cNvSpPr txBox="1">
            <a:spLocks noGrp="1"/>
          </p:cNvSpPr>
          <p:nvPr>
            <p:ph type="subTitle" idx="1"/>
          </p:nvPr>
        </p:nvSpPr>
        <p:spPr>
          <a:xfrm>
            <a:off x="2948550" y="3462208"/>
            <a:ext cx="3246900" cy="4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 name="Google Shape;24;p3"/>
          <p:cNvSpPr txBox="1">
            <a:spLocks noGrp="1"/>
          </p:cNvSpPr>
          <p:nvPr>
            <p:ph type="subTitle" idx="3"/>
          </p:nvPr>
        </p:nvSpPr>
        <p:spPr>
          <a:xfrm>
            <a:off x="713225" y="539500"/>
            <a:ext cx="9465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CUSTOM_9">
    <p:bg>
      <p:bgPr>
        <a:blipFill>
          <a:blip r:embed="rId2">
            <a:alphaModFix/>
          </a:blip>
          <a:stretch>
            <a:fillRect/>
          </a:stretch>
        </a:blipFill>
        <a:effectLst/>
      </p:bgPr>
    </p:bg>
    <p:spTree>
      <p:nvGrpSpPr>
        <p:cNvPr id="1" name="Shape 185"/>
        <p:cNvGrpSpPr/>
        <p:nvPr/>
      </p:nvGrpSpPr>
      <p:grpSpPr>
        <a:xfrm>
          <a:off x="0" y="0"/>
          <a:ext cx="0" cy="0"/>
          <a:chOff x="0" y="0"/>
          <a:chExt cx="0" cy="0"/>
        </a:xfrm>
      </p:grpSpPr>
      <p:sp>
        <p:nvSpPr>
          <p:cNvPr id="186" name="Google Shape;186;p21"/>
          <p:cNvSpPr/>
          <p:nvPr/>
        </p:nvSpPr>
        <p:spPr>
          <a:xfrm>
            <a:off x="-62425" y="-87400"/>
            <a:ext cx="4162700" cy="5280825"/>
          </a:xfrm>
          <a:custGeom>
            <a:avLst/>
            <a:gdLst/>
            <a:ahLst/>
            <a:cxnLst/>
            <a:rect l="l" t="t" r="r" b="b"/>
            <a:pathLst>
              <a:path w="166508" h="211233" extrusionOk="0">
                <a:moveTo>
                  <a:pt x="146814" y="0"/>
                </a:moveTo>
                <a:lnTo>
                  <a:pt x="0" y="0"/>
                </a:lnTo>
                <a:lnTo>
                  <a:pt x="0" y="211233"/>
                </a:lnTo>
                <a:lnTo>
                  <a:pt x="166508" y="209407"/>
                </a:lnTo>
                <a:lnTo>
                  <a:pt x="46844" y="115418"/>
                </a:lnTo>
                <a:close/>
              </a:path>
            </a:pathLst>
          </a:custGeom>
          <a:solidFill>
            <a:srgbClr val="9EDDEF">
              <a:alpha val="29460"/>
            </a:srgbClr>
          </a:solidFill>
          <a:ln>
            <a:noFill/>
          </a:ln>
        </p:spPr>
      </p:sp>
      <p:sp>
        <p:nvSpPr>
          <p:cNvPr id="187" name="Google Shape;187;p21"/>
          <p:cNvSpPr/>
          <p:nvPr/>
        </p:nvSpPr>
        <p:spPr>
          <a:xfrm>
            <a:off x="1036191" y="-62416"/>
            <a:ext cx="7041100" cy="4656600"/>
          </a:xfrm>
          <a:custGeom>
            <a:avLst/>
            <a:gdLst/>
            <a:ahLst/>
            <a:cxnLst/>
            <a:rect l="l" t="t" r="r" b="b"/>
            <a:pathLst>
              <a:path w="281644" h="186264" extrusionOk="0">
                <a:moveTo>
                  <a:pt x="101871" y="0"/>
                </a:moveTo>
                <a:lnTo>
                  <a:pt x="281644" y="0"/>
                </a:lnTo>
                <a:lnTo>
                  <a:pt x="96378" y="186264"/>
                </a:lnTo>
                <a:lnTo>
                  <a:pt x="0" y="115853"/>
                </a:lnTo>
                <a:close/>
              </a:path>
            </a:pathLst>
          </a:custGeom>
          <a:solidFill>
            <a:srgbClr val="F7E5B7">
              <a:alpha val="52679"/>
            </a:srgbClr>
          </a:solidFill>
          <a:ln>
            <a:noFill/>
          </a:ln>
        </p:spPr>
      </p:sp>
      <p:sp>
        <p:nvSpPr>
          <p:cNvPr id="188" name="Google Shape;188;p21"/>
          <p:cNvSpPr/>
          <p:nvPr/>
        </p:nvSpPr>
        <p:spPr>
          <a:xfrm>
            <a:off x="3387250" y="-62425"/>
            <a:ext cx="5826100" cy="5343250"/>
          </a:xfrm>
          <a:custGeom>
            <a:avLst/>
            <a:gdLst/>
            <a:ahLst/>
            <a:cxnLst/>
            <a:rect l="l" t="t" r="r" b="b"/>
            <a:pathLst>
              <a:path w="233044" h="213730" extrusionOk="0">
                <a:moveTo>
                  <a:pt x="187102" y="0"/>
                </a:moveTo>
                <a:lnTo>
                  <a:pt x="233044" y="0"/>
                </a:lnTo>
                <a:lnTo>
                  <a:pt x="233044" y="213730"/>
                </a:lnTo>
                <a:lnTo>
                  <a:pt x="28920" y="208579"/>
                </a:lnTo>
                <a:lnTo>
                  <a:pt x="0" y="186035"/>
                </a:lnTo>
                <a:close/>
              </a:path>
            </a:pathLst>
          </a:custGeom>
          <a:solidFill>
            <a:srgbClr val="96B3C1">
              <a:alpha val="38840"/>
            </a:srgbClr>
          </a:solidFill>
          <a:ln>
            <a:noFill/>
          </a:ln>
        </p:spPr>
      </p:sp>
      <p:sp>
        <p:nvSpPr>
          <p:cNvPr id="189" name="Google Shape;189;p21"/>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 name="Google Shape;190;p21"/>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191" name="Google Shape;191;p21"/>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5">
  <p:cSld name="CUSTOM_10">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22"/>
          <p:cNvSpPr/>
          <p:nvPr/>
        </p:nvSpPr>
        <p:spPr>
          <a:xfrm>
            <a:off x="4919975" y="-87400"/>
            <a:ext cx="4293375" cy="5280825"/>
          </a:xfrm>
          <a:custGeom>
            <a:avLst/>
            <a:gdLst/>
            <a:ahLst/>
            <a:cxnLst/>
            <a:rect l="l" t="t" r="r" b="b"/>
            <a:pathLst>
              <a:path w="171735" h="211233" extrusionOk="0">
                <a:moveTo>
                  <a:pt x="24921" y="0"/>
                </a:moveTo>
                <a:lnTo>
                  <a:pt x="171735" y="0"/>
                </a:lnTo>
                <a:lnTo>
                  <a:pt x="171735" y="211233"/>
                </a:lnTo>
                <a:lnTo>
                  <a:pt x="0" y="209809"/>
                </a:lnTo>
                <a:lnTo>
                  <a:pt x="127791" y="115854"/>
                </a:lnTo>
                <a:close/>
              </a:path>
            </a:pathLst>
          </a:custGeom>
          <a:solidFill>
            <a:srgbClr val="9EDDEF">
              <a:alpha val="29460"/>
            </a:srgbClr>
          </a:solidFill>
          <a:ln>
            <a:noFill/>
          </a:ln>
        </p:spPr>
      </p:sp>
      <p:sp>
        <p:nvSpPr>
          <p:cNvPr id="194" name="Google Shape;194;p22"/>
          <p:cNvSpPr/>
          <p:nvPr/>
        </p:nvSpPr>
        <p:spPr>
          <a:xfrm flipH="1">
            <a:off x="1073641" y="-62416"/>
            <a:ext cx="7041100" cy="4656600"/>
          </a:xfrm>
          <a:custGeom>
            <a:avLst/>
            <a:gdLst/>
            <a:ahLst/>
            <a:cxnLst/>
            <a:rect l="l" t="t" r="r" b="b"/>
            <a:pathLst>
              <a:path w="281644" h="186264" extrusionOk="0">
                <a:moveTo>
                  <a:pt x="101871" y="0"/>
                </a:moveTo>
                <a:lnTo>
                  <a:pt x="281644" y="0"/>
                </a:lnTo>
                <a:lnTo>
                  <a:pt x="96378" y="186264"/>
                </a:lnTo>
                <a:lnTo>
                  <a:pt x="0" y="115853"/>
                </a:lnTo>
                <a:close/>
              </a:path>
            </a:pathLst>
          </a:custGeom>
          <a:solidFill>
            <a:srgbClr val="F7E5B7">
              <a:alpha val="52679"/>
            </a:srgbClr>
          </a:solidFill>
          <a:ln>
            <a:noFill/>
          </a:ln>
        </p:spPr>
      </p:sp>
      <p:sp>
        <p:nvSpPr>
          <p:cNvPr id="195" name="Google Shape;195;p22"/>
          <p:cNvSpPr/>
          <p:nvPr/>
        </p:nvSpPr>
        <p:spPr>
          <a:xfrm>
            <a:off x="-62425" y="-62425"/>
            <a:ext cx="5755225" cy="5343250"/>
          </a:xfrm>
          <a:custGeom>
            <a:avLst/>
            <a:gdLst/>
            <a:ahLst/>
            <a:cxnLst/>
            <a:rect l="l" t="t" r="r" b="b"/>
            <a:pathLst>
              <a:path w="230209" h="213730" extrusionOk="0">
                <a:moveTo>
                  <a:pt x="45942" y="0"/>
                </a:moveTo>
                <a:lnTo>
                  <a:pt x="0" y="0"/>
                </a:lnTo>
                <a:lnTo>
                  <a:pt x="0" y="213730"/>
                </a:lnTo>
                <a:lnTo>
                  <a:pt x="199078" y="209028"/>
                </a:lnTo>
                <a:lnTo>
                  <a:pt x="230209" y="185765"/>
                </a:lnTo>
                <a:close/>
              </a:path>
            </a:pathLst>
          </a:custGeom>
          <a:solidFill>
            <a:srgbClr val="96B3C1">
              <a:alpha val="38840"/>
            </a:srgbClr>
          </a:solidFill>
          <a:ln>
            <a:noFill/>
          </a:ln>
        </p:spPr>
      </p:sp>
      <p:sp>
        <p:nvSpPr>
          <p:cNvPr id="196" name="Google Shape;196;p22"/>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7" name="Google Shape;197;p22"/>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198" name="Google Shape;198;p22"/>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11">
    <p:bg>
      <p:bgPr>
        <a:blipFill>
          <a:blip r:embed="rId2">
            <a:alphaModFix/>
          </a:blip>
          <a:stretch>
            <a:fillRect/>
          </a:stretch>
        </a:blipFill>
        <a:effectLst/>
      </p:bgPr>
    </p:bg>
    <p:spTree>
      <p:nvGrpSpPr>
        <p:cNvPr id="1" name="Shape 199"/>
        <p:cNvGrpSpPr/>
        <p:nvPr/>
      </p:nvGrpSpPr>
      <p:grpSpPr>
        <a:xfrm>
          <a:off x="0" y="0"/>
          <a:ext cx="0" cy="0"/>
          <a:chOff x="0" y="0"/>
          <a:chExt cx="0" cy="0"/>
        </a:xfrm>
      </p:grpSpPr>
      <p:sp>
        <p:nvSpPr>
          <p:cNvPr id="200" name="Google Shape;200;p23"/>
          <p:cNvSpPr/>
          <p:nvPr/>
        </p:nvSpPr>
        <p:spPr>
          <a:xfrm>
            <a:off x="-62416" y="-87400"/>
            <a:ext cx="4332025" cy="5280825"/>
          </a:xfrm>
          <a:custGeom>
            <a:avLst/>
            <a:gdLst/>
            <a:ahLst/>
            <a:cxnLst/>
            <a:rect l="l" t="t" r="r" b="b"/>
            <a:pathLst>
              <a:path w="173281" h="211233" extrusionOk="0">
                <a:moveTo>
                  <a:pt x="146814" y="0"/>
                </a:moveTo>
                <a:lnTo>
                  <a:pt x="0" y="0"/>
                </a:lnTo>
                <a:lnTo>
                  <a:pt x="0" y="211233"/>
                </a:lnTo>
                <a:lnTo>
                  <a:pt x="173281" y="211233"/>
                </a:lnTo>
                <a:lnTo>
                  <a:pt x="43944" y="115854"/>
                </a:lnTo>
                <a:close/>
              </a:path>
            </a:pathLst>
          </a:custGeom>
          <a:solidFill>
            <a:srgbClr val="F7E5B7">
              <a:alpha val="52679"/>
            </a:srgbClr>
          </a:solidFill>
          <a:ln>
            <a:noFill/>
          </a:ln>
        </p:spPr>
      </p:sp>
      <p:sp>
        <p:nvSpPr>
          <p:cNvPr id="201" name="Google Shape;201;p23"/>
          <p:cNvSpPr/>
          <p:nvPr/>
        </p:nvSpPr>
        <p:spPr>
          <a:xfrm>
            <a:off x="1036191" y="-62416"/>
            <a:ext cx="7041100" cy="4656600"/>
          </a:xfrm>
          <a:custGeom>
            <a:avLst/>
            <a:gdLst/>
            <a:ahLst/>
            <a:cxnLst/>
            <a:rect l="l" t="t" r="r" b="b"/>
            <a:pathLst>
              <a:path w="281644" h="186264" extrusionOk="0">
                <a:moveTo>
                  <a:pt x="101871" y="0"/>
                </a:moveTo>
                <a:lnTo>
                  <a:pt x="281644" y="0"/>
                </a:lnTo>
                <a:lnTo>
                  <a:pt x="96378" y="186264"/>
                </a:lnTo>
                <a:lnTo>
                  <a:pt x="0" y="115853"/>
                </a:lnTo>
                <a:close/>
              </a:path>
            </a:pathLst>
          </a:custGeom>
          <a:solidFill>
            <a:srgbClr val="595959">
              <a:alpha val="16960"/>
            </a:srgbClr>
          </a:solidFill>
          <a:ln>
            <a:noFill/>
          </a:ln>
        </p:spPr>
      </p:sp>
      <p:sp>
        <p:nvSpPr>
          <p:cNvPr id="202" name="Google Shape;202;p23"/>
          <p:cNvSpPr/>
          <p:nvPr/>
        </p:nvSpPr>
        <p:spPr>
          <a:xfrm>
            <a:off x="3447275" y="-62425"/>
            <a:ext cx="5766075" cy="5343250"/>
          </a:xfrm>
          <a:custGeom>
            <a:avLst/>
            <a:gdLst/>
            <a:ahLst/>
            <a:cxnLst/>
            <a:rect l="l" t="t" r="r" b="b"/>
            <a:pathLst>
              <a:path w="230643" h="213730" extrusionOk="0">
                <a:moveTo>
                  <a:pt x="184701" y="0"/>
                </a:moveTo>
                <a:lnTo>
                  <a:pt x="230643" y="0"/>
                </a:lnTo>
                <a:lnTo>
                  <a:pt x="230643" y="213730"/>
                </a:lnTo>
                <a:lnTo>
                  <a:pt x="33163" y="210250"/>
                </a:lnTo>
                <a:lnTo>
                  <a:pt x="0" y="185989"/>
                </a:lnTo>
                <a:close/>
              </a:path>
            </a:pathLst>
          </a:custGeom>
          <a:solidFill>
            <a:srgbClr val="9EDDEF">
              <a:alpha val="29460"/>
            </a:srgbClr>
          </a:solidFill>
          <a:ln>
            <a:noFill/>
          </a:ln>
        </p:spPr>
      </p:sp>
      <p:sp>
        <p:nvSpPr>
          <p:cNvPr id="203" name="Google Shape;203;p23"/>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4" name="Google Shape;204;p23"/>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205" name="Google Shape;205;p23"/>
          <p:cNvSpPr txBox="1">
            <a:spLocks noGrp="1"/>
          </p:cNvSpPr>
          <p:nvPr>
            <p:ph type="title"/>
          </p:nvPr>
        </p:nvSpPr>
        <p:spPr>
          <a:xfrm>
            <a:off x="1415507" y="1754375"/>
            <a:ext cx="16026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06" name="Google Shape;206;p23"/>
          <p:cNvSpPr txBox="1">
            <a:spLocks noGrp="1"/>
          </p:cNvSpPr>
          <p:nvPr>
            <p:ph type="subTitle" idx="1"/>
          </p:nvPr>
        </p:nvSpPr>
        <p:spPr>
          <a:xfrm>
            <a:off x="1283507" y="2121233"/>
            <a:ext cx="1866600" cy="5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7" name="Google Shape;207;p23"/>
          <p:cNvSpPr txBox="1">
            <a:spLocks noGrp="1"/>
          </p:cNvSpPr>
          <p:nvPr>
            <p:ph type="title" idx="2"/>
          </p:nvPr>
        </p:nvSpPr>
        <p:spPr>
          <a:xfrm>
            <a:off x="1415507" y="3204653"/>
            <a:ext cx="16026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08" name="Google Shape;208;p23"/>
          <p:cNvSpPr txBox="1">
            <a:spLocks noGrp="1"/>
          </p:cNvSpPr>
          <p:nvPr>
            <p:ph type="subTitle" idx="3"/>
          </p:nvPr>
        </p:nvSpPr>
        <p:spPr>
          <a:xfrm>
            <a:off x="1283507" y="3595392"/>
            <a:ext cx="1866600" cy="5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9" name="Google Shape;209;p23"/>
          <p:cNvSpPr txBox="1">
            <a:spLocks noGrp="1"/>
          </p:cNvSpPr>
          <p:nvPr>
            <p:ph type="title" idx="4"/>
          </p:nvPr>
        </p:nvSpPr>
        <p:spPr>
          <a:xfrm>
            <a:off x="3777300" y="1754375"/>
            <a:ext cx="15894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10" name="Google Shape;210;p23"/>
          <p:cNvSpPr txBox="1">
            <a:spLocks noGrp="1"/>
          </p:cNvSpPr>
          <p:nvPr>
            <p:ph type="subTitle" idx="5"/>
          </p:nvPr>
        </p:nvSpPr>
        <p:spPr>
          <a:xfrm>
            <a:off x="3638700" y="2121226"/>
            <a:ext cx="1866600" cy="5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1" name="Google Shape;211;p23"/>
          <p:cNvSpPr txBox="1">
            <a:spLocks noGrp="1"/>
          </p:cNvSpPr>
          <p:nvPr>
            <p:ph type="title" idx="6"/>
          </p:nvPr>
        </p:nvSpPr>
        <p:spPr>
          <a:xfrm>
            <a:off x="3777300" y="3204653"/>
            <a:ext cx="15894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12" name="Google Shape;212;p23"/>
          <p:cNvSpPr txBox="1">
            <a:spLocks noGrp="1"/>
          </p:cNvSpPr>
          <p:nvPr>
            <p:ph type="subTitle" idx="7"/>
          </p:nvPr>
        </p:nvSpPr>
        <p:spPr>
          <a:xfrm>
            <a:off x="3638700" y="3595392"/>
            <a:ext cx="1866600" cy="5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3" name="Google Shape;213;p23"/>
          <p:cNvSpPr txBox="1">
            <a:spLocks noGrp="1"/>
          </p:cNvSpPr>
          <p:nvPr>
            <p:ph type="title" idx="8"/>
          </p:nvPr>
        </p:nvSpPr>
        <p:spPr>
          <a:xfrm>
            <a:off x="6141241" y="1754375"/>
            <a:ext cx="15840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14" name="Google Shape;214;p23"/>
          <p:cNvSpPr txBox="1">
            <a:spLocks noGrp="1"/>
          </p:cNvSpPr>
          <p:nvPr>
            <p:ph type="subTitle" idx="9"/>
          </p:nvPr>
        </p:nvSpPr>
        <p:spPr>
          <a:xfrm>
            <a:off x="5999941" y="2121226"/>
            <a:ext cx="1866600" cy="5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5" name="Google Shape;215;p23"/>
          <p:cNvSpPr txBox="1">
            <a:spLocks noGrp="1"/>
          </p:cNvSpPr>
          <p:nvPr>
            <p:ph type="title" idx="13"/>
          </p:nvPr>
        </p:nvSpPr>
        <p:spPr>
          <a:xfrm>
            <a:off x="6141241" y="3204653"/>
            <a:ext cx="15840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16" name="Google Shape;216;p23"/>
          <p:cNvSpPr txBox="1">
            <a:spLocks noGrp="1"/>
          </p:cNvSpPr>
          <p:nvPr>
            <p:ph type="subTitle" idx="14"/>
          </p:nvPr>
        </p:nvSpPr>
        <p:spPr>
          <a:xfrm>
            <a:off x="5999941" y="3595392"/>
            <a:ext cx="1866600" cy="5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7" name="Google Shape;217;p23"/>
          <p:cNvSpPr txBox="1">
            <a:spLocks noGrp="1"/>
          </p:cNvSpPr>
          <p:nvPr>
            <p:ph type="title" idx="15"/>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2">
  <p:cSld name="CUSTOM_1_1_2">
    <p:bg>
      <p:bgPr>
        <a:blipFill>
          <a:blip r:embed="rId2">
            <a:alphaModFix/>
          </a:blip>
          <a:stretch>
            <a:fillRect/>
          </a:stretch>
        </a:blipFill>
        <a:effectLst/>
      </p:bgPr>
    </p:bg>
    <p:spTree>
      <p:nvGrpSpPr>
        <p:cNvPr id="1" name="Shape 218"/>
        <p:cNvGrpSpPr/>
        <p:nvPr/>
      </p:nvGrpSpPr>
      <p:grpSpPr>
        <a:xfrm>
          <a:off x="0" y="0"/>
          <a:ext cx="0" cy="0"/>
          <a:chOff x="0" y="0"/>
          <a:chExt cx="0" cy="0"/>
        </a:xfrm>
      </p:grpSpPr>
      <p:sp>
        <p:nvSpPr>
          <p:cNvPr id="219" name="Google Shape;219;p24"/>
          <p:cNvSpPr/>
          <p:nvPr/>
        </p:nvSpPr>
        <p:spPr>
          <a:xfrm>
            <a:off x="-55980" y="-27995"/>
            <a:ext cx="5691450" cy="5224950"/>
          </a:xfrm>
          <a:custGeom>
            <a:avLst/>
            <a:gdLst/>
            <a:ahLst/>
            <a:cxnLst/>
            <a:rect l="l" t="t" r="r" b="b"/>
            <a:pathLst>
              <a:path w="227658" h="208998" extrusionOk="0">
                <a:moveTo>
                  <a:pt x="197428" y="208998"/>
                </a:moveTo>
                <a:lnTo>
                  <a:pt x="0" y="208998"/>
                </a:lnTo>
                <a:lnTo>
                  <a:pt x="0" y="0"/>
                </a:lnTo>
                <a:lnTo>
                  <a:pt x="46651" y="0"/>
                </a:lnTo>
                <a:lnTo>
                  <a:pt x="69417" y="22393"/>
                </a:lnTo>
                <a:lnTo>
                  <a:pt x="226165" y="180261"/>
                </a:lnTo>
                <a:lnTo>
                  <a:pt x="227658" y="187725"/>
                </a:lnTo>
                <a:close/>
              </a:path>
            </a:pathLst>
          </a:custGeom>
          <a:solidFill>
            <a:srgbClr val="9EDDEF">
              <a:alpha val="29460"/>
            </a:srgbClr>
          </a:solidFill>
          <a:ln>
            <a:noFill/>
          </a:ln>
        </p:spPr>
      </p:sp>
      <p:sp>
        <p:nvSpPr>
          <p:cNvPr id="220" name="Google Shape;220;p24"/>
          <p:cNvSpPr/>
          <p:nvPr/>
        </p:nvSpPr>
        <p:spPr>
          <a:xfrm flipH="1">
            <a:off x="4881322" y="-87400"/>
            <a:ext cx="4332025" cy="5280825"/>
          </a:xfrm>
          <a:custGeom>
            <a:avLst/>
            <a:gdLst/>
            <a:ahLst/>
            <a:cxnLst/>
            <a:rect l="l" t="t" r="r" b="b"/>
            <a:pathLst>
              <a:path w="173281" h="211233" extrusionOk="0">
                <a:moveTo>
                  <a:pt x="146814" y="0"/>
                </a:moveTo>
                <a:lnTo>
                  <a:pt x="0" y="0"/>
                </a:lnTo>
                <a:lnTo>
                  <a:pt x="0" y="211233"/>
                </a:lnTo>
                <a:lnTo>
                  <a:pt x="173281" y="211233"/>
                </a:lnTo>
                <a:lnTo>
                  <a:pt x="43944" y="115854"/>
                </a:lnTo>
                <a:close/>
              </a:path>
            </a:pathLst>
          </a:custGeom>
          <a:solidFill>
            <a:srgbClr val="F7E5B7">
              <a:alpha val="52679"/>
            </a:srgbClr>
          </a:solidFill>
          <a:ln>
            <a:noFill/>
          </a:ln>
        </p:spPr>
      </p:sp>
      <p:sp>
        <p:nvSpPr>
          <p:cNvPr id="221" name="Google Shape;221;p24"/>
          <p:cNvSpPr/>
          <p:nvPr/>
        </p:nvSpPr>
        <p:spPr>
          <a:xfrm flipH="1">
            <a:off x="1073641" y="-62416"/>
            <a:ext cx="7041100" cy="4656600"/>
          </a:xfrm>
          <a:custGeom>
            <a:avLst/>
            <a:gdLst/>
            <a:ahLst/>
            <a:cxnLst/>
            <a:rect l="l" t="t" r="r" b="b"/>
            <a:pathLst>
              <a:path w="281644" h="186264" extrusionOk="0">
                <a:moveTo>
                  <a:pt x="101871" y="0"/>
                </a:moveTo>
                <a:lnTo>
                  <a:pt x="281644" y="0"/>
                </a:lnTo>
                <a:lnTo>
                  <a:pt x="96378" y="186264"/>
                </a:lnTo>
                <a:lnTo>
                  <a:pt x="0" y="115853"/>
                </a:lnTo>
                <a:close/>
              </a:path>
            </a:pathLst>
          </a:custGeom>
          <a:solidFill>
            <a:srgbClr val="595959">
              <a:alpha val="16960"/>
            </a:srgbClr>
          </a:solidFill>
          <a:ln>
            <a:noFill/>
          </a:ln>
        </p:spPr>
      </p:sp>
      <p:sp>
        <p:nvSpPr>
          <p:cNvPr id="222" name="Google Shape;222;p24"/>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4" name="Google Shape;224;p24"/>
          <p:cNvSpPr txBox="1">
            <a:spLocks noGrp="1"/>
          </p:cNvSpPr>
          <p:nvPr>
            <p:ph type="title" idx="2"/>
          </p:nvPr>
        </p:nvSpPr>
        <p:spPr>
          <a:xfrm>
            <a:off x="1603221" y="1509075"/>
            <a:ext cx="1511100" cy="333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25" name="Google Shape;225;p24"/>
          <p:cNvSpPr txBox="1">
            <a:spLocks noGrp="1"/>
          </p:cNvSpPr>
          <p:nvPr>
            <p:ph type="subTitle" idx="1"/>
          </p:nvPr>
        </p:nvSpPr>
        <p:spPr>
          <a:xfrm>
            <a:off x="1613925" y="1799405"/>
            <a:ext cx="2732700" cy="20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6" name="Google Shape;226;p24"/>
          <p:cNvSpPr txBox="1">
            <a:spLocks noGrp="1"/>
          </p:cNvSpPr>
          <p:nvPr>
            <p:ph type="title" idx="3"/>
          </p:nvPr>
        </p:nvSpPr>
        <p:spPr>
          <a:xfrm>
            <a:off x="1603125" y="3096975"/>
            <a:ext cx="1511100" cy="333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27" name="Google Shape;227;p24"/>
          <p:cNvSpPr txBox="1">
            <a:spLocks noGrp="1"/>
          </p:cNvSpPr>
          <p:nvPr>
            <p:ph type="subTitle" idx="4"/>
          </p:nvPr>
        </p:nvSpPr>
        <p:spPr>
          <a:xfrm>
            <a:off x="1613330" y="3483426"/>
            <a:ext cx="2732700" cy="20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8" name="Google Shape;228;p24"/>
          <p:cNvSpPr txBox="1">
            <a:spLocks noGrp="1"/>
          </p:cNvSpPr>
          <p:nvPr>
            <p:ph type="title" idx="5"/>
          </p:nvPr>
        </p:nvSpPr>
        <p:spPr>
          <a:xfrm>
            <a:off x="5032000" y="1509075"/>
            <a:ext cx="1511100" cy="333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29" name="Google Shape;229;p24"/>
          <p:cNvSpPr txBox="1">
            <a:spLocks noGrp="1"/>
          </p:cNvSpPr>
          <p:nvPr>
            <p:ph type="subTitle" idx="6"/>
          </p:nvPr>
        </p:nvSpPr>
        <p:spPr>
          <a:xfrm>
            <a:off x="5032825" y="1799405"/>
            <a:ext cx="2732700" cy="20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0" name="Google Shape;230;p24"/>
          <p:cNvSpPr txBox="1">
            <a:spLocks noGrp="1"/>
          </p:cNvSpPr>
          <p:nvPr>
            <p:ph type="title" idx="7"/>
          </p:nvPr>
        </p:nvSpPr>
        <p:spPr>
          <a:xfrm>
            <a:off x="5022125" y="3097125"/>
            <a:ext cx="1511100" cy="333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31" name="Google Shape;231;p24"/>
          <p:cNvSpPr txBox="1">
            <a:spLocks noGrp="1"/>
          </p:cNvSpPr>
          <p:nvPr>
            <p:ph type="subTitle" idx="8"/>
          </p:nvPr>
        </p:nvSpPr>
        <p:spPr>
          <a:xfrm>
            <a:off x="5032825" y="3482981"/>
            <a:ext cx="2732700" cy="20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232" name="Google Shape;232;p24"/>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6">
  <p:cSld name="CUSTOM_12">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25"/>
          <p:cNvSpPr/>
          <p:nvPr/>
        </p:nvSpPr>
        <p:spPr>
          <a:xfrm>
            <a:off x="-218375" y="2550050"/>
            <a:ext cx="4311125" cy="2803650"/>
          </a:xfrm>
          <a:custGeom>
            <a:avLst/>
            <a:gdLst/>
            <a:ahLst/>
            <a:cxnLst/>
            <a:rect l="l" t="t" r="r" b="b"/>
            <a:pathLst>
              <a:path w="172445" h="112146" extrusionOk="0">
                <a:moveTo>
                  <a:pt x="0" y="7890"/>
                </a:moveTo>
                <a:lnTo>
                  <a:pt x="0" y="112146"/>
                </a:lnTo>
                <a:lnTo>
                  <a:pt x="172445" y="34658"/>
                </a:lnTo>
                <a:lnTo>
                  <a:pt x="172445" y="0"/>
                </a:lnTo>
                <a:close/>
              </a:path>
            </a:pathLst>
          </a:custGeom>
          <a:solidFill>
            <a:srgbClr val="96B3C1">
              <a:alpha val="38840"/>
            </a:srgbClr>
          </a:solidFill>
          <a:ln>
            <a:noFill/>
          </a:ln>
        </p:spPr>
      </p:sp>
      <p:sp>
        <p:nvSpPr>
          <p:cNvPr id="235" name="Google Shape;235;p25"/>
          <p:cNvSpPr/>
          <p:nvPr/>
        </p:nvSpPr>
        <p:spPr>
          <a:xfrm>
            <a:off x="4278625" y="3457200"/>
            <a:ext cx="4110775" cy="1867125"/>
          </a:xfrm>
          <a:custGeom>
            <a:avLst/>
            <a:gdLst/>
            <a:ahLst/>
            <a:cxnLst/>
            <a:rect l="l" t="t" r="r" b="b"/>
            <a:pathLst>
              <a:path w="164431" h="74685" extrusionOk="0">
                <a:moveTo>
                  <a:pt x="164431" y="74685"/>
                </a:moveTo>
                <a:lnTo>
                  <a:pt x="0" y="74685"/>
                </a:lnTo>
                <a:lnTo>
                  <a:pt x="43119" y="0"/>
                </a:lnTo>
                <a:lnTo>
                  <a:pt x="74588" y="8432"/>
                </a:lnTo>
                <a:lnTo>
                  <a:pt x="130278" y="51660"/>
                </a:lnTo>
                <a:close/>
              </a:path>
            </a:pathLst>
          </a:custGeom>
          <a:solidFill>
            <a:srgbClr val="9EDDEF">
              <a:alpha val="29460"/>
            </a:srgbClr>
          </a:solidFill>
          <a:ln>
            <a:noFill/>
          </a:ln>
        </p:spPr>
      </p:sp>
      <p:sp>
        <p:nvSpPr>
          <p:cNvPr id="236" name="Google Shape;236;p25"/>
          <p:cNvSpPr/>
          <p:nvPr/>
        </p:nvSpPr>
        <p:spPr>
          <a:xfrm>
            <a:off x="-227861"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237" name="Google Shape;237;p25"/>
          <p:cNvSpPr/>
          <p:nvPr/>
        </p:nvSpPr>
        <p:spPr>
          <a:xfrm>
            <a:off x="5867575" y="-212225"/>
            <a:ext cx="3383225" cy="5580450"/>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595959">
              <a:alpha val="16960"/>
            </a:srgbClr>
          </a:solidFill>
          <a:ln>
            <a:noFill/>
          </a:ln>
        </p:spPr>
      </p:sp>
      <p:sp>
        <p:nvSpPr>
          <p:cNvPr id="238" name="Google Shape;238;p25"/>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9" name="Google Shape;239;p25"/>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240" name="Google Shape;240;p25"/>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7">
  <p:cSld name="CUSTOM_13">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26"/>
          <p:cNvSpPr/>
          <p:nvPr/>
        </p:nvSpPr>
        <p:spPr>
          <a:xfrm>
            <a:off x="636700" y="-162275"/>
            <a:ext cx="8614100" cy="5530500"/>
          </a:xfrm>
          <a:custGeom>
            <a:avLst/>
            <a:gdLst/>
            <a:ahLst/>
            <a:cxnLst/>
            <a:rect l="l" t="t" r="r" b="b"/>
            <a:pathLst>
              <a:path w="344564" h="221220" extrusionOk="0">
                <a:moveTo>
                  <a:pt x="215727" y="221220"/>
                </a:moveTo>
                <a:lnTo>
                  <a:pt x="344564" y="221220"/>
                </a:lnTo>
                <a:lnTo>
                  <a:pt x="343908" y="103150"/>
                </a:lnTo>
                <a:lnTo>
                  <a:pt x="165790" y="108862"/>
                </a:lnTo>
                <a:lnTo>
                  <a:pt x="0" y="0"/>
                </a:lnTo>
                <a:lnTo>
                  <a:pt x="100872" y="164792"/>
                </a:lnTo>
                <a:close/>
              </a:path>
            </a:pathLst>
          </a:custGeom>
          <a:solidFill>
            <a:srgbClr val="F7E5B7">
              <a:alpha val="52679"/>
            </a:srgbClr>
          </a:solidFill>
          <a:ln>
            <a:noFill/>
          </a:ln>
        </p:spPr>
      </p:sp>
      <p:sp>
        <p:nvSpPr>
          <p:cNvPr id="243" name="Google Shape;243;p26"/>
          <p:cNvSpPr/>
          <p:nvPr/>
        </p:nvSpPr>
        <p:spPr>
          <a:xfrm>
            <a:off x="600075" y="-199725"/>
            <a:ext cx="8638250" cy="2759025"/>
          </a:xfrm>
          <a:custGeom>
            <a:avLst/>
            <a:gdLst/>
            <a:ahLst/>
            <a:cxnLst/>
            <a:rect l="l" t="t" r="r" b="b"/>
            <a:pathLst>
              <a:path w="345530" h="110361" extrusionOk="0">
                <a:moveTo>
                  <a:pt x="345373" y="104648"/>
                </a:moveTo>
                <a:lnTo>
                  <a:pt x="345530" y="0"/>
                </a:lnTo>
                <a:lnTo>
                  <a:pt x="0" y="534"/>
                </a:lnTo>
                <a:lnTo>
                  <a:pt x="166756" y="110361"/>
                </a:lnTo>
                <a:close/>
              </a:path>
            </a:pathLst>
          </a:custGeom>
          <a:solidFill>
            <a:srgbClr val="9EDDEF">
              <a:alpha val="29460"/>
            </a:srgbClr>
          </a:solidFill>
          <a:ln>
            <a:noFill/>
          </a:ln>
        </p:spPr>
      </p:sp>
      <p:sp>
        <p:nvSpPr>
          <p:cNvPr id="244" name="Google Shape;244;p26"/>
          <p:cNvSpPr/>
          <p:nvPr/>
        </p:nvSpPr>
        <p:spPr>
          <a:xfrm>
            <a:off x="1974642" y="3927350"/>
            <a:ext cx="4028750" cy="1428400"/>
          </a:xfrm>
          <a:custGeom>
            <a:avLst/>
            <a:gdLst/>
            <a:ahLst/>
            <a:cxnLst/>
            <a:rect l="l" t="t" r="r" b="b"/>
            <a:pathLst>
              <a:path w="161150" h="57136" extrusionOk="0">
                <a:moveTo>
                  <a:pt x="161150" y="57136"/>
                </a:moveTo>
                <a:lnTo>
                  <a:pt x="0" y="50398"/>
                </a:lnTo>
                <a:lnTo>
                  <a:pt x="46254" y="0"/>
                </a:lnTo>
                <a:close/>
              </a:path>
            </a:pathLst>
          </a:custGeom>
          <a:solidFill>
            <a:srgbClr val="96B3C1">
              <a:alpha val="38840"/>
            </a:srgbClr>
          </a:solidFill>
          <a:ln>
            <a:noFill/>
          </a:ln>
        </p:spPr>
      </p:sp>
      <p:sp>
        <p:nvSpPr>
          <p:cNvPr id="245" name="Google Shape;245;p26"/>
          <p:cNvSpPr/>
          <p:nvPr/>
        </p:nvSpPr>
        <p:spPr>
          <a:xfrm>
            <a:off x="-237200" y="-212225"/>
            <a:ext cx="3422675" cy="5580450"/>
          </a:xfrm>
          <a:custGeom>
            <a:avLst/>
            <a:gdLst/>
            <a:ahLst/>
            <a:cxnLst/>
            <a:rect l="l" t="t" r="r" b="b"/>
            <a:pathLst>
              <a:path w="136907" h="223218" extrusionOk="0">
                <a:moveTo>
                  <a:pt x="81896" y="223218"/>
                </a:moveTo>
                <a:lnTo>
                  <a:pt x="0" y="223218"/>
                </a:lnTo>
                <a:lnTo>
                  <a:pt x="0" y="0"/>
                </a:lnTo>
                <a:lnTo>
                  <a:pt x="33457" y="0"/>
                </a:lnTo>
                <a:lnTo>
                  <a:pt x="136907" y="163139"/>
                </a:lnTo>
                <a:close/>
              </a:path>
            </a:pathLst>
          </a:custGeom>
          <a:solidFill>
            <a:srgbClr val="595959">
              <a:alpha val="16960"/>
            </a:srgbClr>
          </a:solidFill>
          <a:ln>
            <a:noFill/>
          </a:ln>
        </p:spPr>
      </p:sp>
      <p:sp>
        <p:nvSpPr>
          <p:cNvPr id="246" name="Google Shape;246;p26"/>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248" name="Google Shape;248;p26"/>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8">
  <p:cSld name="CUSTOM_14">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27"/>
          <p:cNvSpPr/>
          <p:nvPr/>
        </p:nvSpPr>
        <p:spPr>
          <a:xfrm flipH="1">
            <a:off x="636700"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251" name="Google Shape;251;p27"/>
          <p:cNvSpPr/>
          <p:nvPr/>
        </p:nvSpPr>
        <p:spPr>
          <a:xfrm>
            <a:off x="632825" y="2596700"/>
            <a:ext cx="8605500" cy="2759025"/>
          </a:xfrm>
          <a:custGeom>
            <a:avLst/>
            <a:gdLst/>
            <a:ahLst/>
            <a:cxnLst/>
            <a:rect l="l" t="t" r="r" b="b"/>
            <a:pathLst>
              <a:path w="344220" h="110361" extrusionOk="0">
                <a:moveTo>
                  <a:pt x="344220" y="4994"/>
                </a:moveTo>
                <a:lnTo>
                  <a:pt x="344220" y="110361"/>
                </a:lnTo>
                <a:lnTo>
                  <a:pt x="0" y="109035"/>
                </a:lnTo>
                <a:lnTo>
                  <a:pt x="165446" y="0"/>
                </a:lnTo>
                <a:close/>
              </a:path>
            </a:pathLst>
          </a:custGeom>
          <a:solidFill>
            <a:srgbClr val="9EDDEF">
              <a:alpha val="29460"/>
            </a:srgbClr>
          </a:solidFill>
          <a:ln>
            <a:noFill/>
          </a:ln>
        </p:spPr>
      </p:sp>
      <p:sp>
        <p:nvSpPr>
          <p:cNvPr id="252" name="Google Shape;252;p27"/>
          <p:cNvSpPr/>
          <p:nvPr/>
        </p:nvSpPr>
        <p:spPr>
          <a:xfrm flipH="1">
            <a:off x="-237191" y="-212225"/>
            <a:ext cx="3383225" cy="5580450"/>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595959">
              <a:alpha val="16960"/>
            </a:srgbClr>
          </a:solidFill>
          <a:ln>
            <a:noFill/>
          </a:ln>
        </p:spPr>
      </p:sp>
      <p:sp>
        <p:nvSpPr>
          <p:cNvPr id="253" name="Google Shape;253;p27"/>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255" name="Google Shape;255;p27"/>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9">
  <p:cSld name="CUSTOM_15">
    <p:bg>
      <p:bgPr>
        <a:blipFill>
          <a:blip r:embed="rId2">
            <a:alphaModFix/>
          </a:blip>
          <a:stretch>
            <a:fillRect/>
          </a:stretch>
        </a:blipFill>
        <a:effectLst/>
      </p:bgPr>
    </p:bg>
    <p:spTree>
      <p:nvGrpSpPr>
        <p:cNvPr id="1" name="Shape 256"/>
        <p:cNvGrpSpPr/>
        <p:nvPr/>
      </p:nvGrpSpPr>
      <p:grpSpPr>
        <a:xfrm>
          <a:off x="0" y="0"/>
          <a:ext cx="0" cy="0"/>
          <a:chOff x="0" y="0"/>
          <a:chExt cx="0" cy="0"/>
        </a:xfrm>
      </p:grpSpPr>
      <p:sp>
        <p:nvSpPr>
          <p:cNvPr id="257" name="Google Shape;257;p28"/>
          <p:cNvSpPr/>
          <p:nvPr/>
        </p:nvSpPr>
        <p:spPr>
          <a:xfrm>
            <a:off x="-74900" y="-74900"/>
            <a:ext cx="4144750" cy="3620425"/>
          </a:xfrm>
          <a:custGeom>
            <a:avLst/>
            <a:gdLst/>
            <a:ahLst/>
            <a:cxnLst/>
            <a:rect l="l" t="t" r="r" b="b"/>
            <a:pathLst>
              <a:path w="165790" h="144817" extrusionOk="0">
                <a:moveTo>
                  <a:pt x="0" y="0"/>
                </a:moveTo>
                <a:lnTo>
                  <a:pt x="0" y="144817"/>
                </a:lnTo>
                <a:lnTo>
                  <a:pt x="165790" y="98375"/>
                </a:lnTo>
                <a:lnTo>
                  <a:pt x="69911" y="0"/>
                </a:lnTo>
                <a:close/>
              </a:path>
            </a:pathLst>
          </a:custGeom>
          <a:solidFill>
            <a:srgbClr val="595959">
              <a:alpha val="16960"/>
            </a:srgbClr>
          </a:solidFill>
          <a:ln>
            <a:noFill/>
          </a:ln>
        </p:spPr>
      </p:sp>
      <p:sp>
        <p:nvSpPr>
          <p:cNvPr id="258" name="Google Shape;258;p28"/>
          <p:cNvSpPr/>
          <p:nvPr/>
        </p:nvSpPr>
        <p:spPr>
          <a:xfrm>
            <a:off x="-74909" y="2384491"/>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F7E5B7">
              <a:alpha val="52679"/>
            </a:srgbClr>
          </a:solidFill>
          <a:ln>
            <a:noFill/>
          </a:ln>
        </p:spPr>
      </p:sp>
      <p:sp>
        <p:nvSpPr>
          <p:cNvPr id="259" name="Google Shape;259;p28"/>
          <p:cNvSpPr/>
          <p:nvPr/>
        </p:nvSpPr>
        <p:spPr>
          <a:xfrm>
            <a:off x="1672891" y="-62416"/>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260" name="Google Shape;260;p28"/>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262" name="Google Shape;262;p28"/>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0">
  <p:cSld name="CUSTOM_16">
    <p:bg>
      <p:bgPr>
        <a:blipFill>
          <a:blip r:embed="rId2">
            <a:alphaModFix/>
          </a:blip>
          <a:stretch>
            <a:fillRect/>
          </a:stretch>
        </a:blipFill>
        <a:effectLst/>
      </p:bgPr>
    </p:bg>
    <p:spTree>
      <p:nvGrpSpPr>
        <p:cNvPr id="1" name="Shape 263"/>
        <p:cNvGrpSpPr/>
        <p:nvPr/>
      </p:nvGrpSpPr>
      <p:grpSpPr>
        <a:xfrm>
          <a:off x="0" y="0"/>
          <a:ext cx="0" cy="0"/>
          <a:chOff x="0" y="0"/>
          <a:chExt cx="0" cy="0"/>
        </a:xfrm>
      </p:grpSpPr>
      <p:sp>
        <p:nvSpPr>
          <p:cNvPr id="264" name="Google Shape;264;p29"/>
          <p:cNvSpPr/>
          <p:nvPr/>
        </p:nvSpPr>
        <p:spPr>
          <a:xfrm flipH="1">
            <a:off x="5168482" y="-74900"/>
            <a:ext cx="4144750" cy="3620425"/>
          </a:xfrm>
          <a:custGeom>
            <a:avLst/>
            <a:gdLst/>
            <a:ahLst/>
            <a:cxnLst/>
            <a:rect l="l" t="t" r="r" b="b"/>
            <a:pathLst>
              <a:path w="165790" h="144817" extrusionOk="0">
                <a:moveTo>
                  <a:pt x="0" y="0"/>
                </a:moveTo>
                <a:lnTo>
                  <a:pt x="0" y="144817"/>
                </a:lnTo>
                <a:lnTo>
                  <a:pt x="165790" y="98375"/>
                </a:lnTo>
                <a:lnTo>
                  <a:pt x="69911" y="0"/>
                </a:lnTo>
                <a:close/>
              </a:path>
            </a:pathLst>
          </a:custGeom>
          <a:solidFill>
            <a:srgbClr val="595959">
              <a:alpha val="16960"/>
            </a:srgbClr>
          </a:solidFill>
          <a:ln>
            <a:noFill/>
          </a:ln>
        </p:spPr>
      </p:sp>
      <p:sp>
        <p:nvSpPr>
          <p:cNvPr id="265" name="Google Shape;265;p29"/>
          <p:cNvSpPr/>
          <p:nvPr/>
        </p:nvSpPr>
        <p:spPr>
          <a:xfrm flipH="1">
            <a:off x="-74909" y="2384491"/>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F7E5B7">
              <a:alpha val="52679"/>
            </a:srgbClr>
          </a:solidFill>
          <a:ln>
            <a:noFill/>
          </a:ln>
        </p:spPr>
      </p:sp>
      <p:sp>
        <p:nvSpPr>
          <p:cNvPr id="266" name="Google Shape;266;p29"/>
          <p:cNvSpPr/>
          <p:nvPr/>
        </p:nvSpPr>
        <p:spPr>
          <a:xfrm flipH="1">
            <a:off x="-37434" y="-62416"/>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267" name="Google Shape;267;p29"/>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269" name="Google Shape;269;p29"/>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1">
  <p:cSld name="CUSTOM_1_1_1_1_1_1_2_1_1_1_1_1_1_1_1">
    <p:bg>
      <p:bgPr>
        <a:blipFill>
          <a:blip r:embed="rId2">
            <a:alphaModFix/>
          </a:blip>
          <a:stretch>
            <a:fillRect/>
          </a:stretch>
        </a:blipFill>
        <a:effectLst/>
      </p:bgPr>
    </p:bg>
    <p:spTree>
      <p:nvGrpSpPr>
        <p:cNvPr id="1" name="Shape 270"/>
        <p:cNvGrpSpPr/>
        <p:nvPr/>
      </p:nvGrpSpPr>
      <p:grpSpPr>
        <a:xfrm>
          <a:off x="0" y="0"/>
          <a:ext cx="0" cy="0"/>
          <a:chOff x="0" y="0"/>
          <a:chExt cx="0" cy="0"/>
        </a:xfrm>
      </p:grpSpPr>
      <p:sp>
        <p:nvSpPr>
          <p:cNvPr id="271" name="Google Shape;271;p30"/>
          <p:cNvSpPr/>
          <p:nvPr/>
        </p:nvSpPr>
        <p:spPr>
          <a:xfrm flipH="1">
            <a:off x="636700"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272" name="Google Shape;272;p30"/>
          <p:cNvSpPr/>
          <p:nvPr/>
        </p:nvSpPr>
        <p:spPr>
          <a:xfrm>
            <a:off x="545550" y="2596700"/>
            <a:ext cx="8694300" cy="2781500"/>
          </a:xfrm>
          <a:custGeom>
            <a:avLst/>
            <a:gdLst/>
            <a:ahLst/>
            <a:cxnLst/>
            <a:rect l="l" t="t" r="r" b="b"/>
            <a:pathLst>
              <a:path w="347772" h="111260" extrusionOk="0">
                <a:moveTo>
                  <a:pt x="347772" y="6056"/>
                </a:moveTo>
                <a:lnTo>
                  <a:pt x="347711" y="110361"/>
                </a:lnTo>
                <a:lnTo>
                  <a:pt x="0" y="111260"/>
                </a:lnTo>
                <a:lnTo>
                  <a:pt x="168937" y="0"/>
                </a:lnTo>
                <a:close/>
              </a:path>
            </a:pathLst>
          </a:custGeom>
          <a:solidFill>
            <a:srgbClr val="9EDDEF">
              <a:alpha val="29460"/>
            </a:srgbClr>
          </a:solidFill>
          <a:ln>
            <a:noFill/>
          </a:ln>
        </p:spPr>
      </p:sp>
      <p:sp>
        <p:nvSpPr>
          <p:cNvPr id="273" name="Google Shape;273;p30"/>
          <p:cNvSpPr/>
          <p:nvPr/>
        </p:nvSpPr>
        <p:spPr>
          <a:xfrm flipH="1">
            <a:off x="1816614" y="-199750"/>
            <a:ext cx="4203083" cy="1398225"/>
          </a:xfrm>
          <a:custGeom>
            <a:avLst/>
            <a:gdLst/>
            <a:ahLst/>
            <a:cxnLst/>
            <a:rect l="l" t="t" r="r" b="b"/>
            <a:pathLst>
              <a:path w="166789" h="55929" extrusionOk="0">
                <a:moveTo>
                  <a:pt x="0" y="0"/>
                </a:moveTo>
                <a:lnTo>
                  <a:pt x="166789" y="0"/>
                </a:lnTo>
                <a:lnTo>
                  <a:pt x="114355" y="55929"/>
                </a:lnTo>
                <a:close/>
              </a:path>
            </a:pathLst>
          </a:custGeom>
          <a:solidFill>
            <a:srgbClr val="96B3C1">
              <a:alpha val="38840"/>
            </a:srgbClr>
          </a:solidFill>
          <a:ln>
            <a:noFill/>
          </a:ln>
        </p:spPr>
      </p:sp>
      <p:sp>
        <p:nvSpPr>
          <p:cNvPr id="274" name="Google Shape;274;p30"/>
          <p:cNvSpPr/>
          <p:nvPr/>
        </p:nvSpPr>
        <p:spPr>
          <a:xfrm>
            <a:off x="-226275" y="-287950"/>
            <a:ext cx="3383225" cy="5656175"/>
          </a:xfrm>
          <a:custGeom>
            <a:avLst/>
            <a:gdLst/>
            <a:ahLst/>
            <a:cxnLst/>
            <a:rect l="l" t="t" r="r" b="b"/>
            <a:pathLst>
              <a:path w="135329" h="226247" extrusionOk="0">
                <a:moveTo>
                  <a:pt x="78639" y="0"/>
                </a:moveTo>
                <a:lnTo>
                  <a:pt x="0" y="3029"/>
                </a:lnTo>
                <a:lnTo>
                  <a:pt x="0" y="226247"/>
                </a:lnTo>
                <a:lnTo>
                  <a:pt x="33457" y="226247"/>
                </a:lnTo>
                <a:lnTo>
                  <a:pt x="135329" y="60956"/>
                </a:lnTo>
                <a:close/>
              </a:path>
            </a:pathLst>
          </a:custGeom>
          <a:solidFill>
            <a:srgbClr val="595959">
              <a:alpha val="16960"/>
            </a:srgbClr>
          </a:solidFill>
          <a:ln>
            <a:noFill/>
          </a:ln>
        </p:spPr>
      </p:sp>
      <p:sp>
        <p:nvSpPr>
          <p:cNvPr id="275" name="Google Shape;275;p30"/>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277" name="Google Shape;277;p30"/>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4"/>
          <p:cNvSpPr/>
          <p:nvPr/>
        </p:nvSpPr>
        <p:spPr>
          <a:xfrm>
            <a:off x="-48100" y="-53085"/>
            <a:ext cx="4346950" cy="3402450"/>
          </a:xfrm>
          <a:custGeom>
            <a:avLst/>
            <a:gdLst/>
            <a:ahLst/>
            <a:cxnLst/>
            <a:rect l="l" t="t" r="r" b="b"/>
            <a:pathLst>
              <a:path w="173878" h="136098" extrusionOk="0">
                <a:moveTo>
                  <a:pt x="0" y="0"/>
                </a:moveTo>
                <a:lnTo>
                  <a:pt x="0" y="136098"/>
                </a:lnTo>
                <a:lnTo>
                  <a:pt x="173878" y="98319"/>
                </a:lnTo>
                <a:lnTo>
                  <a:pt x="130636" y="911"/>
                </a:lnTo>
                <a:close/>
              </a:path>
            </a:pathLst>
          </a:custGeom>
          <a:solidFill>
            <a:srgbClr val="EEEEEE">
              <a:alpha val="71880"/>
            </a:srgbClr>
          </a:solidFill>
          <a:ln>
            <a:noFill/>
          </a:ln>
        </p:spPr>
      </p:sp>
      <p:sp>
        <p:nvSpPr>
          <p:cNvPr id="27" name="Google Shape;27;p4"/>
          <p:cNvSpPr/>
          <p:nvPr/>
        </p:nvSpPr>
        <p:spPr>
          <a:xfrm>
            <a:off x="-48100" y="2404900"/>
            <a:ext cx="6793525" cy="3072450"/>
          </a:xfrm>
          <a:custGeom>
            <a:avLst/>
            <a:gdLst/>
            <a:ahLst/>
            <a:cxnLst/>
            <a:rect l="l" t="t" r="r" b="b"/>
            <a:pathLst>
              <a:path w="271741" h="122898" extrusionOk="0">
                <a:moveTo>
                  <a:pt x="0" y="37780"/>
                </a:moveTo>
                <a:lnTo>
                  <a:pt x="0" y="122898"/>
                </a:lnTo>
                <a:lnTo>
                  <a:pt x="271741" y="122898"/>
                </a:lnTo>
                <a:lnTo>
                  <a:pt x="174333" y="0"/>
                </a:lnTo>
                <a:close/>
              </a:path>
            </a:pathLst>
          </a:custGeom>
          <a:solidFill>
            <a:srgbClr val="F7E5B7">
              <a:alpha val="52679"/>
            </a:srgbClr>
          </a:solidFill>
          <a:ln>
            <a:noFill/>
          </a:ln>
        </p:spPr>
      </p:sp>
      <p:sp>
        <p:nvSpPr>
          <p:cNvPr id="28" name="Google Shape;28;p4"/>
          <p:cNvSpPr/>
          <p:nvPr/>
        </p:nvSpPr>
        <p:spPr>
          <a:xfrm>
            <a:off x="3200731" y="-70150"/>
            <a:ext cx="6065225" cy="3322800"/>
          </a:xfrm>
          <a:custGeom>
            <a:avLst/>
            <a:gdLst/>
            <a:ahLst/>
            <a:cxnLst/>
            <a:rect l="l" t="t" r="r" b="b"/>
            <a:pathLst>
              <a:path w="242609" h="132912" extrusionOk="0">
                <a:moveTo>
                  <a:pt x="0" y="455"/>
                </a:moveTo>
                <a:lnTo>
                  <a:pt x="44607" y="100594"/>
                </a:lnTo>
                <a:lnTo>
                  <a:pt x="242609" y="132912"/>
                </a:lnTo>
                <a:lnTo>
                  <a:pt x="242609" y="0"/>
                </a:lnTo>
                <a:close/>
              </a:path>
            </a:pathLst>
          </a:custGeom>
          <a:solidFill>
            <a:srgbClr val="9EDDEF">
              <a:alpha val="39730"/>
            </a:srgbClr>
          </a:solidFill>
          <a:ln>
            <a:noFill/>
          </a:ln>
        </p:spPr>
      </p:sp>
      <p:sp>
        <p:nvSpPr>
          <p:cNvPr id="29" name="Google Shape;29;p4"/>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body" idx="1"/>
          </p:nvPr>
        </p:nvSpPr>
        <p:spPr>
          <a:xfrm>
            <a:off x="713225" y="1348475"/>
            <a:ext cx="7717500" cy="32553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Barlow"/>
              <a:buAutoNum type="arabicPeriod"/>
              <a:defRPr sz="1100">
                <a:latin typeface="Barlow"/>
                <a:ea typeface="Barlow"/>
                <a:cs typeface="Barlow"/>
                <a:sym typeface="Barlow"/>
              </a:defRPr>
            </a:lvl1pPr>
            <a:lvl2pPr marL="914400" lvl="1" indent="-317500">
              <a:lnSpc>
                <a:spcPct val="100000"/>
              </a:lnSpc>
              <a:spcBef>
                <a:spcPts val="1600"/>
              </a:spcBef>
              <a:spcAft>
                <a:spcPts val="0"/>
              </a:spcAft>
              <a:buSzPts val="1400"/>
              <a:buChar char="○"/>
              <a:defRPr sz="1100">
                <a:latin typeface="Barlow"/>
                <a:ea typeface="Barlow"/>
                <a:cs typeface="Barlow"/>
                <a:sym typeface="Barlow"/>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cxnSp>
        <p:nvCxnSpPr>
          <p:cNvPr id="31" name="Google Shape;31;p4"/>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32" name="Google Shape;32;p4"/>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CUSTOM_3">
    <p:bg>
      <p:bgPr>
        <a:blipFill>
          <a:blip r:embed="rId2">
            <a:alphaModFix/>
          </a:blip>
          <a:stretch>
            <a:fillRect/>
          </a:stretch>
        </a:blipFill>
        <a:effectLst/>
      </p:bgPr>
    </p:bg>
    <p:spTree>
      <p:nvGrpSpPr>
        <p:cNvPr id="1" name="Shape 278"/>
        <p:cNvGrpSpPr/>
        <p:nvPr/>
      </p:nvGrpSpPr>
      <p:grpSpPr>
        <a:xfrm>
          <a:off x="0" y="0"/>
          <a:ext cx="0" cy="0"/>
          <a:chOff x="0" y="0"/>
          <a:chExt cx="0" cy="0"/>
        </a:xfrm>
      </p:grpSpPr>
      <p:grpSp>
        <p:nvGrpSpPr>
          <p:cNvPr id="279" name="Google Shape;279;p31"/>
          <p:cNvGrpSpPr/>
          <p:nvPr/>
        </p:nvGrpSpPr>
        <p:grpSpPr>
          <a:xfrm>
            <a:off x="-149800" y="-124843"/>
            <a:ext cx="9363150" cy="5430643"/>
            <a:chOff x="-149800" y="-124843"/>
            <a:chExt cx="9363150" cy="5430643"/>
          </a:xfrm>
        </p:grpSpPr>
        <p:sp>
          <p:nvSpPr>
            <p:cNvPr id="280" name="Google Shape;280;p31"/>
            <p:cNvSpPr/>
            <p:nvPr/>
          </p:nvSpPr>
          <p:spPr>
            <a:xfrm>
              <a:off x="-149800" y="-112350"/>
              <a:ext cx="7428100" cy="2272125"/>
            </a:xfrm>
            <a:custGeom>
              <a:avLst/>
              <a:gdLst/>
              <a:ahLst/>
              <a:cxnLst/>
              <a:rect l="l" t="t" r="r" b="b"/>
              <a:pathLst>
                <a:path w="297124" h="90885" extrusionOk="0">
                  <a:moveTo>
                    <a:pt x="0" y="90885"/>
                  </a:moveTo>
                  <a:lnTo>
                    <a:pt x="0" y="80897"/>
                  </a:lnTo>
                  <a:lnTo>
                    <a:pt x="0" y="0"/>
                  </a:lnTo>
                  <a:lnTo>
                    <a:pt x="297124" y="0"/>
                  </a:lnTo>
                  <a:close/>
                </a:path>
              </a:pathLst>
            </a:custGeom>
            <a:solidFill>
              <a:srgbClr val="595959">
                <a:alpha val="16960"/>
              </a:srgbClr>
            </a:solidFill>
            <a:ln>
              <a:noFill/>
            </a:ln>
          </p:spPr>
        </p:sp>
        <p:sp>
          <p:nvSpPr>
            <p:cNvPr id="281" name="Google Shape;281;p31"/>
            <p:cNvSpPr/>
            <p:nvPr/>
          </p:nvSpPr>
          <p:spPr>
            <a:xfrm>
              <a:off x="-149800" y="1164482"/>
              <a:ext cx="5480575" cy="4128825"/>
            </a:xfrm>
            <a:custGeom>
              <a:avLst/>
              <a:gdLst/>
              <a:ahLst/>
              <a:cxnLst/>
              <a:rect l="l" t="t" r="r" b="b"/>
              <a:pathLst>
                <a:path w="219223" h="165153" extrusionOk="0">
                  <a:moveTo>
                    <a:pt x="0" y="40311"/>
                  </a:moveTo>
                  <a:lnTo>
                    <a:pt x="0" y="165153"/>
                  </a:lnTo>
                  <a:lnTo>
                    <a:pt x="219223" y="165153"/>
                  </a:lnTo>
                  <a:lnTo>
                    <a:pt x="123872" y="0"/>
                  </a:lnTo>
                  <a:close/>
                </a:path>
              </a:pathLst>
            </a:custGeom>
            <a:solidFill>
              <a:srgbClr val="F7E5B7">
                <a:alpha val="52679"/>
              </a:srgbClr>
            </a:solidFill>
            <a:ln>
              <a:noFill/>
            </a:ln>
          </p:spPr>
        </p:sp>
        <p:sp>
          <p:nvSpPr>
            <p:cNvPr id="282" name="Google Shape;282;p31"/>
            <p:cNvSpPr/>
            <p:nvPr/>
          </p:nvSpPr>
          <p:spPr>
            <a:xfrm>
              <a:off x="5480566" y="-124843"/>
              <a:ext cx="3720300" cy="4344500"/>
            </a:xfrm>
            <a:custGeom>
              <a:avLst/>
              <a:gdLst/>
              <a:ahLst/>
              <a:cxnLst/>
              <a:rect l="l" t="t" r="r" b="b"/>
              <a:pathLst>
                <a:path w="148812" h="173780" extrusionOk="0">
                  <a:moveTo>
                    <a:pt x="70911" y="0"/>
                  </a:moveTo>
                  <a:lnTo>
                    <a:pt x="148812" y="0"/>
                  </a:lnTo>
                  <a:lnTo>
                    <a:pt x="148812" y="173780"/>
                  </a:lnTo>
                  <a:lnTo>
                    <a:pt x="0" y="22971"/>
                  </a:lnTo>
                  <a:close/>
                </a:path>
              </a:pathLst>
            </a:custGeom>
            <a:solidFill>
              <a:srgbClr val="9EDDEF">
                <a:alpha val="29460"/>
              </a:srgbClr>
            </a:solidFill>
            <a:ln>
              <a:noFill/>
            </a:ln>
          </p:spPr>
        </p:sp>
        <p:sp>
          <p:nvSpPr>
            <p:cNvPr id="283" name="Google Shape;283;p31"/>
            <p:cNvSpPr/>
            <p:nvPr/>
          </p:nvSpPr>
          <p:spPr>
            <a:xfrm>
              <a:off x="2983725" y="411975"/>
              <a:ext cx="6229625" cy="4893825"/>
            </a:xfrm>
            <a:custGeom>
              <a:avLst/>
              <a:gdLst/>
              <a:ahLst/>
              <a:cxnLst/>
              <a:rect l="l" t="t" r="r" b="b"/>
              <a:pathLst>
                <a:path w="249185" h="195753" extrusionOk="0">
                  <a:moveTo>
                    <a:pt x="0" y="32459"/>
                  </a:moveTo>
                  <a:lnTo>
                    <a:pt x="94381" y="195753"/>
                  </a:lnTo>
                  <a:lnTo>
                    <a:pt x="249185" y="195753"/>
                  </a:lnTo>
                  <a:lnTo>
                    <a:pt x="249185" y="152308"/>
                  </a:lnTo>
                  <a:lnTo>
                    <a:pt x="98875" y="0"/>
                  </a:lnTo>
                  <a:close/>
                </a:path>
              </a:pathLst>
            </a:custGeom>
            <a:solidFill>
              <a:srgbClr val="96B3C1">
                <a:alpha val="38840"/>
              </a:srgbClr>
            </a:solidFill>
            <a:ln>
              <a:noFill/>
            </a:ln>
          </p:spPr>
        </p:sp>
      </p:grpSp>
      <p:sp>
        <p:nvSpPr>
          <p:cNvPr id="284" name="Google Shape;284;p31"/>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txBox="1">
            <a:spLocks noGrp="1"/>
          </p:cNvSpPr>
          <p:nvPr>
            <p:ph type="subTitle" idx="1"/>
          </p:nvPr>
        </p:nvSpPr>
        <p:spPr>
          <a:xfrm>
            <a:off x="1367327" y="3680303"/>
            <a:ext cx="3100800" cy="99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6" name="Google Shape;286;p31"/>
          <p:cNvSpPr txBox="1">
            <a:spLocks noGrp="1"/>
          </p:cNvSpPr>
          <p:nvPr>
            <p:ph type="subTitle" idx="2"/>
          </p:nvPr>
        </p:nvSpPr>
        <p:spPr>
          <a:xfrm>
            <a:off x="4675873" y="3680303"/>
            <a:ext cx="3100800" cy="99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287" name="Google Shape;287;p31"/>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288" name="Google Shape;288;p31"/>
          <p:cNvSpPr txBox="1">
            <a:spLocks noGrp="1"/>
          </p:cNvSpPr>
          <p:nvPr>
            <p:ph type="title"/>
          </p:nvPr>
        </p:nvSpPr>
        <p:spPr>
          <a:xfrm>
            <a:off x="1850627" y="3400650"/>
            <a:ext cx="21342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89" name="Google Shape;289;p31"/>
          <p:cNvSpPr txBox="1">
            <a:spLocks noGrp="1"/>
          </p:cNvSpPr>
          <p:nvPr>
            <p:ph type="title" idx="3"/>
          </p:nvPr>
        </p:nvSpPr>
        <p:spPr>
          <a:xfrm>
            <a:off x="5159173" y="3400650"/>
            <a:ext cx="21342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90" name="Google Shape;290;p31"/>
          <p:cNvSpPr txBox="1">
            <a:spLocks noGrp="1"/>
          </p:cNvSpPr>
          <p:nvPr>
            <p:ph type="title" idx="4"/>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one column 2">
  <p:cSld name="CUSTOM_19">
    <p:bg>
      <p:bgPr>
        <a:blipFill>
          <a:blip r:embed="rId2">
            <a:alphaModFix/>
          </a:blip>
          <a:stretch>
            <a:fillRect/>
          </a:stretch>
        </a:blipFill>
        <a:effectLst/>
      </p:bgPr>
    </p:bg>
    <p:spTree>
      <p:nvGrpSpPr>
        <p:cNvPr id="1" name="Shape 291"/>
        <p:cNvGrpSpPr/>
        <p:nvPr/>
      </p:nvGrpSpPr>
      <p:grpSpPr>
        <a:xfrm>
          <a:off x="0" y="0"/>
          <a:ext cx="0" cy="0"/>
          <a:chOff x="0" y="0"/>
          <a:chExt cx="0" cy="0"/>
        </a:xfrm>
      </p:grpSpPr>
      <p:sp>
        <p:nvSpPr>
          <p:cNvPr id="292" name="Google Shape;292;p32"/>
          <p:cNvSpPr/>
          <p:nvPr/>
        </p:nvSpPr>
        <p:spPr>
          <a:xfrm rot="10800000">
            <a:off x="1791252" y="3021182"/>
            <a:ext cx="7428100" cy="2272125"/>
          </a:xfrm>
          <a:custGeom>
            <a:avLst/>
            <a:gdLst/>
            <a:ahLst/>
            <a:cxnLst/>
            <a:rect l="l" t="t" r="r" b="b"/>
            <a:pathLst>
              <a:path w="297124" h="90885" extrusionOk="0">
                <a:moveTo>
                  <a:pt x="0" y="90885"/>
                </a:moveTo>
                <a:lnTo>
                  <a:pt x="0" y="80897"/>
                </a:lnTo>
                <a:lnTo>
                  <a:pt x="0" y="0"/>
                </a:lnTo>
                <a:lnTo>
                  <a:pt x="297124" y="0"/>
                </a:lnTo>
                <a:close/>
              </a:path>
            </a:pathLst>
          </a:custGeom>
          <a:solidFill>
            <a:srgbClr val="595959">
              <a:alpha val="16960"/>
            </a:srgbClr>
          </a:solidFill>
          <a:ln>
            <a:noFill/>
          </a:ln>
        </p:spPr>
      </p:sp>
      <p:sp>
        <p:nvSpPr>
          <p:cNvPr id="293" name="Google Shape;293;p32"/>
          <p:cNvSpPr/>
          <p:nvPr/>
        </p:nvSpPr>
        <p:spPr>
          <a:xfrm rot="10800000">
            <a:off x="3710841" y="-90416"/>
            <a:ext cx="5480575" cy="4128825"/>
          </a:xfrm>
          <a:custGeom>
            <a:avLst/>
            <a:gdLst/>
            <a:ahLst/>
            <a:cxnLst/>
            <a:rect l="l" t="t" r="r" b="b"/>
            <a:pathLst>
              <a:path w="219223" h="165153" extrusionOk="0">
                <a:moveTo>
                  <a:pt x="0" y="40311"/>
                </a:moveTo>
                <a:lnTo>
                  <a:pt x="0" y="165153"/>
                </a:lnTo>
                <a:lnTo>
                  <a:pt x="219223" y="165153"/>
                </a:lnTo>
                <a:lnTo>
                  <a:pt x="123872" y="0"/>
                </a:lnTo>
                <a:close/>
              </a:path>
            </a:pathLst>
          </a:custGeom>
          <a:solidFill>
            <a:srgbClr val="F7E5B7">
              <a:alpha val="52679"/>
            </a:srgbClr>
          </a:solidFill>
          <a:ln>
            <a:noFill/>
          </a:ln>
        </p:spPr>
      </p:sp>
      <p:sp>
        <p:nvSpPr>
          <p:cNvPr id="294" name="Google Shape;294;p32"/>
          <p:cNvSpPr/>
          <p:nvPr/>
        </p:nvSpPr>
        <p:spPr>
          <a:xfrm>
            <a:off x="-137325" y="961300"/>
            <a:ext cx="3731225" cy="4344500"/>
          </a:xfrm>
          <a:custGeom>
            <a:avLst/>
            <a:gdLst/>
            <a:ahLst/>
            <a:cxnLst/>
            <a:rect l="l" t="t" r="r" b="b"/>
            <a:pathLst>
              <a:path w="149249" h="173780" extrusionOk="0">
                <a:moveTo>
                  <a:pt x="96194" y="167653"/>
                </a:moveTo>
                <a:lnTo>
                  <a:pt x="0" y="173780"/>
                </a:lnTo>
                <a:lnTo>
                  <a:pt x="0" y="0"/>
                </a:lnTo>
                <a:lnTo>
                  <a:pt x="149249" y="151328"/>
                </a:lnTo>
                <a:close/>
              </a:path>
            </a:pathLst>
          </a:custGeom>
          <a:solidFill>
            <a:srgbClr val="9EDDEF">
              <a:alpha val="29460"/>
            </a:srgbClr>
          </a:solidFill>
          <a:ln>
            <a:noFill/>
          </a:ln>
        </p:spPr>
      </p:sp>
      <p:sp>
        <p:nvSpPr>
          <p:cNvPr id="295" name="Google Shape;295;p32"/>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txBox="1">
            <a:spLocks noGrp="1"/>
          </p:cNvSpPr>
          <p:nvPr>
            <p:ph type="body" idx="1"/>
          </p:nvPr>
        </p:nvSpPr>
        <p:spPr>
          <a:xfrm>
            <a:off x="2078825" y="3802375"/>
            <a:ext cx="5229300" cy="6693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400">
                <a:latin typeface="Barlow"/>
                <a:ea typeface="Barlow"/>
                <a:cs typeface="Barlow"/>
                <a:sym typeface="Barlow"/>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297" name="Google Shape;297;p32"/>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298" name="Google Shape;298;p32"/>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CUSTOM_18">
    <p:bg>
      <p:bgPr>
        <a:blipFill>
          <a:blip r:embed="rId2">
            <a:alphaModFix/>
          </a:blip>
          <a:stretch>
            <a:fillRect/>
          </a:stretch>
        </a:blipFill>
        <a:effectLst/>
      </p:bgPr>
    </p:bg>
    <p:spTree>
      <p:nvGrpSpPr>
        <p:cNvPr id="1" name="Shape 299"/>
        <p:cNvGrpSpPr/>
        <p:nvPr/>
      </p:nvGrpSpPr>
      <p:grpSpPr>
        <a:xfrm>
          <a:off x="0" y="0"/>
          <a:ext cx="0" cy="0"/>
          <a:chOff x="0" y="0"/>
          <a:chExt cx="0" cy="0"/>
        </a:xfrm>
      </p:grpSpPr>
      <p:grpSp>
        <p:nvGrpSpPr>
          <p:cNvPr id="300" name="Google Shape;300;p33"/>
          <p:cNvGrpSpPr/>
          <p:nvPr/>
        </p:nvGrpSpPr>
        <p:grpSpPr>
          <a:xfrm>
            <a:off x="-152625" y="-124843"/>
            <a:ext cx="9355008" cy="5419676"/>
            <a:chOff x="-152625" y="-124843"/>
            <a:chExt cx="9355008" cy="5419676"/>
          </a:xfrm>
        </p:grpSpPr>
        <p:sp>
          <p:nvSpPr>
            <p:cNvPr id="301" name="Google Shape;301;p33"/>
            <p:cNvSpPr/>
            <p:nvPr/>
          </p:nvSpPr>
          <p:spPr>
            <a:xfrm>
              <a:off x="-149800" y="-112350"/>
              <a:ext cx="7428100" cy="2272125"/>
            </a:xfrm>
            <a:custGeom>
              <a:avLst/>
              <a:gdLst/>
              <a:ahLst/>
              <a:cxnLst/>
              <a:rect l="l" t="t" r="r" b="b"/>
              <a:pathLst>
                <a:path w="297124" h="90885" extrusionOk="0">
                  <a:moveTo>
                    <a:pt x="0" y="90885"/>
                  </a:moveTo>
                  <a:lnTo>
                    <a:pt x="0" y="80897"/>
                  </a:lnTo>
                  <a:lnTo>
                    <a:pt x="0" y="0"/>
                  </a:lnTo>
                  <a:lnTo>
                    <a:pt x="297124" y="0"/>
                  </a:lnTo>
                  <a:close/>
                </a:path>
              </a:pathLst>
            </a:custGeom>
            <a:solidFill>
              <a:srgbClr val="F7E5B7">
                <a:alpha val="52679"/>
              </a:srgbClr>
            </a:solidFill>
            <a:ln>
              <a:noFill/>
            </a:ln>
          </p:spPr>
        </p:sp>
        <p:sp>
          <p:nvSpPr>
            <p:cNvPr id="302" name="Google Shape;302;p33"/>
            <p:cNvSpPr/>
            <p:nvPr/>
          </p:nvSpPr>
          <p:spPr>
            <a:xfrm>
              <a:off x="-152625" y="1148825"/>
              <a:ext cx="5483400" cy="4144475"/>
            </a:xfrm>
            <a:custGeom>
              <a:avLst/>
              <a:gdLst/>
              <a:ahLst/>
              <a:cxnLst/>
              <a:rect l="l" t="t" r="r" b="b"/>
              <a:pathLst>
                <a:path w="219336" h="165779" extrusionOk="0">
                  <a:moveTo>
                    <a:pt x="0" y="40581"/>
                  </a:moveTo>
                  <a:lnTo>
                    <a:pt x="113" y="165779"/>
                  </a:lnTo>
                  <a:lnTo>
                    <a:pt x="219336" y="165779"/>
                  </a:lnTo>
                  <a:lnTo>
                    <a:pt x="125233" y="0"/>
                  </a:lnTo>
                  <a:close/>
                </a:path>
              </a:pathLst>
            </a:custGeom>
            <a:solidFill>
              <a:srgbClr val="96B3C1">
                <a:alpha val="38840"/>
              </a:srgbClr>
            </a:solidFill>
            <a:ln>
              <a:noFill/>
            </a:ln>
          </p:spPr>
        </p:sp>
        <p:sp>
          <p:nvSpPr>
            <p:cNvPr id="303" name="Google Shape;303;p33"/>
            <p:cNvSpPr/>
            <p:nvPr/>
          </p:nvSpPr>
          <p:spPr>
            <a:xfrm>
              <a:off x="5480566" y="-124843"/>
              <a:ext cx="3720300" cy="4344500"/>
            </a:xfrm>
            <a:custGeom>
              <a:avLst/>
              <a:gdLst/>
              <a:ahLst/>
              <a:cxnLst/>
              <a:rect l="l" t="t" r="r" b="b"/>
              <a:pathLst>
                <a:path w="148812" h="173780" extrusionOk="0">
                  <a:moveTo>
                    <a:pt x="70911" y="0"/>
                  </a:moveTo>
                  <a:lnTo>
                    <a:pt x="148812" y="0"/>
                  </a:lnTo>
                  <a:lnTo>
                    <a:pt x="148812" y="173780"/>
                  </a:lnTo>
                  <a:lnTo>
                    <a:pt x="0" y="22971"/>
                  </a:lnTo>
                  <a:close/>
                </a:path>
              </a:pathLst>
            </a:custGeom>
            <a:solidFill>
              <a:srgbClr val="595959">
                <a:alpha val="16960"/>
              </a:srgbClr>
            </a:solidFill>
            <a:ln>
              <a:noFill/>
            </a:ln>
          </p:spPr>
        </p:sp>
        <p:sp>
          <p:nvSpPr>
            <p:cNvPr id="304" name="Google Shape;304;p33"/>
            <p:cNvSpPr/>
            <p:nvPr/>
          </p:nvSpPr>
          <p:spPr>
            <a:xfrm>
              <a:off x="2972758" y="401008"/>
              <a:ext cx="6229625" cy="4893825"/>
            </a:xfrm>
            <a:custGeom>
              <a:avLst/>
              <a:gdLst/>
              <a:ahLst/>
              <a:cxnLst/>
              <a:rect l="l" t="t" r="r" b="b"/>
              <a:pathLst>
                <a:path w="249185" h="195753" extrusionOk="0">
                  <a:moveTo>
                    <a:pt x="0" y="32459"/>
                  </a:moveTo>
                  <a:lnTo>
                    <a:pt x="94381" y="195753"/>
                  </a:lnTo>
                  <a:lnTo>
                    <a:pt x="249185" y="195753"/>
                  </a:lnTo>
                  <a:lnTo>
                    <a:pt x="249185" y="152308"/>
                  </a:lnTo>
                  <a:lnTo>
                    <a:pt x="98875" y="0"/>
                  </a:lnTo>
                  <a:close/>
                </a:path>
              </a:pathLst>
            </a:custGeom>
            <a:solidFill>
              <a:srgbClr val="9EDDEF">
                <a:alpha val="29460"/>
              </a:srgbClr>
            </a:solidFill>
            <a:ln>
              <a:noFill/>
            </a:ln>
          </p:spPr>
        </p:sp>
      </p:grpSp>
      <p:sp>
        <p:nvSpPr>
          <p:cNvPr id="305" name="Google Shape;305;p33"/>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txBox="1">
            <a:spLocks noGrp="1"/>
          </p:cNvSpPr>
          <p:nvPr>
            <p:ph type="title"/>
          </p:nvPr>
        </p:nvSpPr>
        <p:spPr>
          <a:xfrm>
            <a:off x="713250" y="748938"/>
            <a:ext cx="7717500" cy="129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8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7" name="Google Shape;307;p33"/>
          <p:cNvSpPr txBox="1">
            <a:spLocks noGrp="1"/>
          </p:cNvSpPr>
          <p:nvPr>
            <p:ph type="body" idx="1"/>
          </p:nvPr>
        </p:nvSpPr>
        <p:spPr>
          <a:xfrm>
            <a:off x="3068250" y="1958371"/>
            <a:ext cx="3007500" cy="12240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Clr>
                <a:srgbClr val="1D262D"/>
              </a:buClr>
              <a:buSzPts val="1200"/>
              <a:buChar char="●"/>
              <a:defRPr sz="1400">
                <a:solidFill>
                  <a:srgbClr val="1D262D"/>
                </a:solidFill>
              </a:defRPr>
            </a:lvl1pPr>
            <a:lvl2pPr marL="914400" lvl="1" indent="-304800" rtl="0">
              <a:spcBef>
                <a:spcPts val="1600"/>
              </a:spcBef>
              <a:spcAft>
                <a:spcPts val="0"/>
              </a:spcAft>
              <a:buClr>
                <a:srgbClr val="1D262D"/>
              </a:buClr>
              <a:buSzPts val="1200"/>
              <a:buChar char="○"/>
              <a:defRPr sz="1200">
                <a:solidFill>
                  <a:srgbClr val="1D262D"/>
                </a:solidFill>
              </a:defRPr>
            </a:lvl2pPr>
            <a:lvl3pPr marL="1371600" lvl="2" indent="-304800" rtl="0">
              <a:spcBef>
                <a:spcPts val="1600"/>
              </a:spcBef>
              <a:spcAft>
                <a:spcPts val="0"/>
              </a:spcAft>
              <a:buClr>
                <a:srgbClr val="1D262D"/>
              </a:buClr>
              <a:buSzPts val="1200"/>
              <a:buChar char="■"/>
              <a:defRPr sz="1200">
                <a:solidFill>
                  <a:srgbClr val="1D262D"/>
                </a:solidFill>
              </a:defRPr>
            </a:lvl3pPr>
            <a:lvl4pPr marL="1828800" lvl="3" indent="-304800" rtl="0">
              <a:spcBef>
                <a:spcPts val="1600"/>
              </a:spcBef>
              <a:spcAft>
                <a:spcPts val="0"/>
              </a:spcAft>
              <a:buClr>
                <a:srgbClr val="1D262D"/>
              </a:buClr>
              <a:buSzPts val="1200"/>
              <a:buChar char="●"/>
              <a:defRPr sz="1200">
                <a:solidFill>
                  <a:srgbClr val="1D262D"/>
                </a:solidFill>
              </a:defRPr>
            </a:lvl4pPr>
            <a:lvl5pPr marL="2286000" lvl="4" indent="-304800" rtl="0">
              <a:spcBef>
                <a:spcPts val="1600"/>
              </a:spcBef>
              <a:spcAft>
                <a:spcPts val="0"/>
              </a:spcAft>
              <a:buClr>
                <a:srgbClr val="1D262D"/>
              </a:buClr>
              <a:buSzPts val="1200"/>
              <a:buChar char="○"/>
              <a:defRPr sz="1200">
                <a:solidFill>
                  <a:srgbClr val="1D262D"/>
                </a:solidFill>
              </a:defRPr>
            </a:lvl5pPr>
            <a:lvl6pPr marL="2743200" lvl="5" indent="-304800" rtl="0">
              <a:spcBef>
                <a:spcPts val="1600"/>
              </a:spcBef>
              <a:spcAft>
                <a:spcPts val="0"/>
              </a:spcAft>
              <a:buClr>
                <a:srgbClr val="1D262D"/>
              </a:buClr>
              <a:buSzPts val="1200"/>
              <a:buChar char="■"/>
              <a:defRPr sz="1200">
                <a:solidFill>
                  <a:srgbClr val="1D262D"/>
                </a:solidFill>
              </a:defRPr>
            </a:lvl6pPr>
            <a:lvl7pPr marL="3200400" lvl="6" indent="-304800" rtl="0">
              <a:spcBef>
                <a:spcPts val="1600"/>
              </a:spcBef>
              <a:spcAft>
                <a:spcPts val="0"/>
              </a:spcAft>
              <a:buClr>
                <a:srgbClr val="1D262D"/>
              </a:buClr>
              <a:buSzPts val="1200"/>
              <a:buChar char="●"/>
              <a:defRPr sz="1200">
                <a:solidFill>
                  <a:srgbClr val="1D262D"/>
                </a:solidFill>
              </a:defRPr>
            </a:lvl7pPr>
            <a:lvl8pPr marL="3657600" lvl="7" indent="-304800" rtl="0">
              <a:spcBef>
                <a:spcPts val="1600"/>
              </a:spcBef>
              <a:spcAft>
                <a:spcPts val="0"/>
              </a:spcAft>
              <a:buClr>
                <a:srgbClr val="1D262D"/>
              </a:buClr>
              <a:buSzPts val="1200"/>
              <a:buChar char="○"/>
              <a:defRPr sz="1200">
                <a:solidFill>
                  <a:srgbClr val="1D262D"/>
                </a:solidFill>
              </a:defRPr>
            </a:lvl8pPr>
            <a:lvl9pPr marL="4114800" lvl="8" indent="-304800" rtl="0">
              <a:spcBef>
                <a:spcPts val="1600"/>
              </a:spcBef>
              <a:spcAft>
                <a:spcPts val="1600"/>
              </a:spcAft>
              <a:buClr>
                <a:srgbClr val="1D262D"/>
              </a:buClr>
              <a:buSzPts val="1200"/>
              <a:buChar char="■"/>
              <a:defRPr sz="1200">
                <a:solidFill>
                  <a:srgbClr val="1D262D"/>
                </a:solidFill>
              </a:defRPr>
            </a:lvl9pPr>
          </a:lstStyle>
          <a:p>
            <a:endParaRPr/>
          </a:p>
        </p:txBody>
      </p:sp>
      <p:sp>
        <p:nvSpPr>
          <p:cNvPr id="308" name="Google Shape;308;p33"/>
          <p:cNvSpPr txBox="1"/>
          <p:nvPr/>
        </p:nvSpPr>
        <p:spPr>
          <a:xfrm>
            <a:off x="2483550" y="3221200"/>
            <a:ext cx="4176900" cy="69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100">
                <a:solidFill>
                  <a:schemeClr val="dk1"/>
                </a:solidFill>
                <a:latin typeface="Barlow"/>
                <a:ea typeface="Barlow"/>
                <a:cs typeface="Barlow"/>
                <a:sym typeface="Barlow"/>
              </a:rPr>
              <a:t>CREDITS: This presentation template was created by </a:t>
            </a:r>
            <a:r>
              <a:rPr lang="en" sz="11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Slidesgo</a:t>
            </a:r>
            <a:r>
              <a:rPr lang="en" sz="1100">
                <a:solidFill>
                  <a:schemeClr val="dk1"/>
                </a:solidFill>
                <a:latin typeface="Barlow"/>
                <a:ea typeface="Barlow"/>
                <a:cs typeface="Barlow"/>
                <a:sym typeface="Barlow"/>
              </a:rPr>
              <a:t>, including icons by </a:t>
            </a:r>
            <a:r>
              <a:rPr lang="en" sz="11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Flaticon</a:t>
            </a:r>
            <a:r>
              <a:rPr lang="en" sz="1100">
                <a:solidFill>
                  <a:schemeClr val="dk1"/>
                </a:solidFill>
                <a:latin typeface="Barlow"/>
                <a:ea typeface="Barlow"/>
                <a:cs typeface="Barlow"/>
                <a:sym typeface="Barlow"/>
              </a:rPr>
              <a:t>, infographics &amp; images by </a:t>
            </a:r>
            <a:r>
              <a:rPr lang="en" sz="1100" b="1">
                <a:solidFill>
                  <a:schemeClr val="dk1"/>
                </a:solidFill>
                <a:uFill>
                  <a:noFill/>
                </a:uFill>
                <a:latin typeface="Barlow"/>
                <a:ea typeface="Barlow"/>
                <a:cs typeface="Barlow"/>
                <a:sym typeface="Barlow"/>
                <a:hlinkClick r:id="rId5">
                  <a:extLst>
                    <a:ext uri="{A12FA001-AC4F-418D-AE19-62706E023703}">
                      <ahyp:hlinkClr xmlns:ahyp="http://schemas.microsoft.com/office/drawing/2018/hyperlinkcolor" val="tx"/>
                    </a:ext>
                  </a:extLst>
                </a:hlinkClick>
              </a:rPr>
              <a:t>Freepik</a:t>
            </a:r>
            <a:r>
              <a:rPr lang="en" sz="1100">
                <a:solidFill>
                  <a:schemeClr val="dk1"/>
                </a:solidFill>
                <a:latin typeface="Barlow"/>
                <a:ea typeface="Barlow"/>
                <a:cs typeface="Barlow"/>
                <a:sym typeface="Barlow"/>
              </a:rPr>
              <a:t> </a:t>
            </a:r>
            <a:endParaRPr sz="1100">
              <a:solidFill>
                <a:schemeClr val="dk1"/>
              </a:solidFill>
              <a:latin typeface="Barlow"/>
              <a:ea typeface="Barlow"/>
              <a:cs typeface="Barlow"/>
              <a:sym typeface="Barlow"/>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one column 3">
  <p:cSld name="CUSTOM_17">
    <p:bg>
      <p:bgPr>
        <a:blipFill>
          <a:blip r:embed="rId2">
            <a:alphaModFix/>
          </a:blip>
          <a:stretch>
            <a:fillRect/>
          </a:stretch>
        </a:blipFill>
        <a:effectLst/>
      </p:bgPr>
    </p:bg>
    <p:spTree>
      <p:nvGrpSpPr>
        <p:cNvPr id="1" name="Shape 309"/>
        <p:cNvGrpSpPr/>
        <p:nvPr/>
      </p:nvGrpSpPr>
      <p:grpSpPr>
        <a:xfrm>
          <a:off x="0" y="0"/>
          <a:ext cx="0" cy="0"/>
          <a:chOff x="0" y="0"/>
          <a:chExt cx="0" cy="0"/>
        </a:xfrm>
      </p:grpSpPr>
      <p:grpSp>
        <p:nvGrpSpPr>
          <p:cNvPr id="310" name="Google Shape;310;p34"/>
          <p:cNvGrpSpPr/>
          <p:nvPr/>
        </p:nvGrpSpPr>
        <p:grpSpPr>
          <a:xfrm rot="10800000" flipH="1">
            <a:off x="-138833" y="-124843"/>
            <a:ext cx="9352183" cy="5430643"/>
            <a:chOff x="-138833" y="-124843"/>
            <a:chExt cx="9352183" cy="5430643"/>
          </a:xfrm>
        </p:grpSpPr>
        <p:sp>
          <p:nvSpPr>
            <p:cNvPr id="311" name="Google Shape;311;p34"/>
            <p:cNvSpPr/>
            <p:nvPr/>
          </p:nvSpPr>
          <p:spPr>
            <a:xfrm>
              <a:off x="-138833" y="1175449"/>
              <a:ext cx="5480575" cy="4128825"/>
            </a:xfrm>
            <a:custGeom>
              <a:avLst/>
              <a:gdLst/>
              <a:ahLst/>
              <a:cxnLst/>
              <a:rect l="l" t="t" r="r" b="b"/>
              <a:pathLst>
                <a:path w="219223" h="165153" extrusionOk="0">
                  <a:moveTo>
                    <a:pt x="0" y="40311"/>
                  </a:moveTo>
                  <a:lnTo>
                    <a:pt x="0" y="165153"/>
                  </a:lnTo>
                  <a:lnTo>
                    <a:pt x="219223" y="165153"/>
                  </a:lnTo>
                  <a:lnTo>
                    <a:pt x="123872" y="0"/>
                  </a:lnTo>
                  <a:close/>
                </a:path>
              </a:pathLst>
            </a:custGeom>
            <a:solidFill>
              <a:srgbClr val="96B3C1">
                <a:alpha val="38840"/>
              </a:srgbClr>
            </a:solidFill>
            <a:ln>
              <a:noFill/>
            </a:ln>
          </p:spPr>
        </p:sp>
        <p:sp>
          <p:nvSpPr>
            <p:cNvPr id="312" name="Google Shape;312;p34"/>
            <p:cNvSpPr/>
            <p:nvPr/>
          </p:nvSpPr>
          <p:spPr>
            <a:xfrm>
              <a:off x="5480566" y="-124843"/>
              <a:ext cx="3720300" cy="4344500"/>
            </a:xfrm>
            <a:custGeom>
              <a:avLst/>
              <a:gdLst/>
              <a:ahLst/>
              <a:cxnLst/>
              <a:rect l="l" t="t" r="r" b="b"/>
              <a:pathLst>
                <a:path w="148812" h="173780" extrusionOk="0">
                  <a:moveTo>
                    <a:pt x="70911" y="0"/>
                  </a:moveTo>
                  <a:lnTo>
                    <a:pt x="148812" y="0"/>
                  </a:lnTo>
                  <a:lnTo>
                    <a:pt x="148812" y="173780"/>
                  </a:lnTo>
                  <a:lnTo>
                    <a:pt x="0" y="22971"/>
                  </a:lnTo>
                  <a:close/>
                </a:path>
              </a:pathLst>
            </a:custGeom>
            <a:solidFill>
              <a:srgbClr val="595959">
                <a:alpha val="16960"/>
              </a:srgbClr>
            </a:solidFill>
            <a:ln>
              <a:noFill/>
            </a:ln>
          </p:spPr>
        </p:sp>
        <p:sp>
          <p:nvSpPr>
            <p:cNvPr id="313" name="Google Shape;313;p34"/>
            <p:cNvSpPr/>
            <p:nvPr/>
          </p:nvSpPr>
          <p:spPr>
            <a:xfrm>
              <a:off x="2983725" y="411975"/>
              <a:ext cx="6229625" cy="4893825"/>
            </a:xfrm>
            <a:custGeom>
              <a:avLst/>
              <a:gdLst/>
              <a:ahLst/>
              <a:cxnLst/>
              <a:rect l="l" t="t" r="r" b="b"/>
              <a:pathLst>
                <a:path w="249185" h="195753" extrusionOk="0">
                  <a:moveTo>
                    <a:pt x="0" y="32459"/>
                  </a:moveTo>
                  <a:lnTo>
                    <a:pt x="94381" y="195753"/>
                  </a:lnTo>
                  <a:lnTo>
                    <a:pt x="249185" y="195753"/>
                  </a:lnTo>
                  <a:lnTo>
                    <a:pt x="249185" y="152308"/>
                  </a:lnTo>
                  <a:lnTo>
                    <a:pt x="98875" y="0"/>
                  </a:lnTo>
                  <a:close/>
                </a:path>
              </a:pathLst>
            </a:custGeom>
            <a:solidFill>
              <a:srgbClr val="9EDDEF">
                <a:alpha val="29460"/>
              </a:srgbClr>
            </a:solidFill>
            <a:ln>
              <a:noFill/>
            </a:ln>
          </p:spPr>
        </p:sp>
      </p:grpSp>
      <p:sp>
        <p:nvSpPr>
          <p:cNvPr id="314" name="Google Shape;314;p34"/>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4"/>
          <p:cNvSpPr txBox="1">
            <a:spLocks noGrp="1"/>
          </p:cNvSpPr>
          <p:nvPr>
            <p:ph type="body" idx="1"/>
          </p:nvPr>
        </p:nvSpPr>
        <p:spPr>
          <a:xfrm>
            <a:off x="713225" y="1348475"/>
            <a:ext cx="7717500" cy="3255300"/>
          </a:xfrm>
          <a:prstGeom prst="rect">
            <a:avLst/>
          </a:prstGeom>
        </p:spPr>
        <p:txBody>
          <a:bodyPr spcFirstLastPara="1" wrap="square" lIns="91425" tIns="91425" rIns="91425" bIns="91425" anchor="t" anchorCtr="0">
            <a:noAutofit/>
          </a:bodyPr>
          <a:lstStyle>
            <a:lvl1pPr marL="457200" lvl="0" indent="-336550" rtl="0">
              <a:lnSpc>
                <a:spcPct val="100000"/>
              </a:lnSpc>
              <a:spcBef>
                <a:spcPts val="0"/>
              </a:spcBef>
              <a:spcAft>
                <a:spcPts val="0"/>
              </a:spcAft>
              <a:buSzPts val="1700"/>
              <a:buFont typeface="Barlow"/>
              <a:buChar char="●"/>
              <a:defRPr sz="1400">
                <a:latin typeface="Barlow"/>
                <a:ea typeface="Barlow"/>
                <a:cs typeface="Barlow"/>
                <a:sym typeface="Barlow"/>
              </a:defRPr>
            </a:lvl1pPr>
            <a:lvl2pPr marL="914400" lvl="1" indent="-317500" rtl="0">
              <a:lnSpc>
                <a:spcPct val="100000"/>
              </a:lnSpc>
              <a:spcBef>
                <a:spcPts val="1600"/>
              </a:spcBef>
              <a:spcAft>
                <a:spcPts val="0"/>
              </a:spcAft>
              <a:buSzPts val="1400"/>
              <a:buChar char="○"/>
              <a:defRPr sz="1100">
                <a:latin typeface="Barlow"/>
                <a:ea typeface="Barlow"/>
                <a:cs typeface="Barlow"/>
                <a:sym typeface="Barlow"/>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cxnSp>
        <p:nvCxnSpPr>
          <p:cNvPr id="316" name="Google Shape;316;p34"/>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317" name="Google Shape;317;p34"/>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USTOM_1_1_1_1_1_1_1_1">
    <p:bg>
      <p:bgPr>
        <a:blipFill>
          <a:blip r:embed="rId2">
            <a:alphaModFix/>
          </a:blip>
          <a:stretch>
            <a:fillRect/>
          </a:stretch>
        </a:blipFill>
        <a:effectLst/>
      </p:bgPr>
    </p:bg>
    <p:spTree>
      <p:nvGrpSpPr>
        <p:cNvPr id="1" name="Shape 318"/>
        <p:cNvGrpSpPr/>
        <p:nvPr/>
      </p:nvGrpSpPr>
      <p:grpSpPr>
        <a:xfrm>
          <a:off x="0" y="0"/>
          <a:ext cx="0" cy="0"/>
          <a:chOff x="0" y="0"/>
          <a:chExt cx="0" cy="0"/>
        </a:xfrm>
      </p:grpSpPr>
      <p:sp>
        <p:nvSpPr>
          <p:cNvPr id="319" name="Google Shape;319;p35"/>
          <p:cNvSpPr/>
          <p:nvPr/>
        </p:nvSpPr>
        <p:spPr>
          <a:xfrm>
            <a:off x="-124850" y="-126358"/>
            <a:ext cx="8626600" cy="3433150"/>
          </a:xfrm>
          <a:custGeom>
            <a:avLst/>
            <a:gdLst/>
            <a:ahLst/>
            <a:cxnLst/>
            <a:rect l="l" t="t" r="r" b="b"/>
            <a:pathLst>
              <a:path w="345064" h="137326" extrusionOk="0">
                <a:moveTo>
                  <a:pt x="0" y="0"/>
                </a:moveTo>
                <a:lnTo>
                  <a:pt x="215728" y="137326"/>
                </a:lnTo>
                <a:lnTo>
                  <a:pt x="345064" y="0"/>
                </a:lnTo>
                <a:close/>
              </a:path>
            </a:pathLst>
          </a:custGeom>
          <a:solidFill>
            <a:srgbClr val="9EDDEF">
              <a:alpha val="29460"/>
            </a:srgbClr>
          </a:solidFill>
          <a:ln>
            <a:noFill/>
          </a:ln>
        </p:spPr>
      </p:sp>
      <p:sp>
        <p:nvSpPr>
          <p:cNvPr id="320" name="Google Shape;320;p35"/>
          <p:cNvSpPr/>
          <p:nvPr/>
        </p:nvSpPr>
        <p:spPr>
          <a:xfrm>
            <a:off x="5836207" y="-82490"/>
            <a:ext cx="3445650" cy="5180950"/>
          </a:xfrm>
          <a:custGeom>
            <a:avLst/>
            <a:gdLst/>
            <a:ahLst/>
            <a:cxnLst/>
            <a:rect l="l" t="t" r="r" b="b"/>
            <a:pathLst>
              <a:path w="137826" h="207238" extrusionOk="0">
                <a:moveTo>
                  <a:pt x="104368" y="0"/>
                </a:moveTo>
                <a:lnTo>
                  <a:pt x="137826" y="0"/>
                </a:lnTo>
                <a:lnTo>
                  <a:pt x="137826" y="207238"/>
                </a:lnTo>
                <a:lnTo>
                  <a:pt x="0" y="111859"/>
                </a:lnTo>
                <a:close/>
              </a:path>
            </a:pathLst>
          </a:custGeom>
          <a:solidFill>
            <a:srgbClr val="595959">
              <a:alpha val="16960"/>
            </a:srgbClr>
          </a:solidFill>
          <a:ln>
            <a:noFill/>
          </a:ln>
        </p:spPr>
      </p:sp>
      <p:sp>
        <p:nvSpPr>
          <p:cNvPr id="321" name="Google Shape;321;p35"/>
          <p:cNvSpPr/>
          <p:nvPr/>
        </p:nvSpPr>
        <p:spPr>
          <a:xfrm>
            <a:off x="-137325" y="-124850"/>
            <a:ext cx="3770225" cy="3870125"/>
          </a:xfrm>
          <a:custGeom>
            <a:avLst/>
            <a:gdLst/>
            <a:ahLst/>
            <a:cxnLst/>
            <a:rect l="l" t="t" r="r" b="b"/>
            <a:pathLst>
              <a:path w="150809" h="154805" extrusionOk="0">
                <a:moveTo>
                  <a:pt x="1498" y="0"/>
                </a:moveTo>
                <a:lnTo>
                  <a:pt x="150809" y="95879"/>
                </a:lnTo>
                <a:lnTo>
                  <a:pt x="51435" y="154805"/>
                </a:lnTo>
                <a:lnTo>
                  <a:pt x="0" y="154805"/>
                </a:lnTo>
                <a:close/>
              </a:path>
            </a:pathLst>
          </a:custGeom>
          <a:solidFill>
            <a:srgbClr val="96B3C1">
              <a:alpha val="38840"/>
            </a:srgbClr>
          </a:solidFill>
          <a:ln>
            <a:noFill/>
          </a:ln>
        </p:spPr>
      </p:sp>
      <p:sp>
        <p:nvSpPr>
          <p:cNvPr id="322" name="Google Shape;322;p35"/>
          <p:cNvSpPr/>
          <p:nvPr/>
        </p:nvSpPr>
        <p:spPr>
          <a:xfrm>
            <a:off x="-65800" y="2281125"/>
            <a:ext cx="5351875" cy="2917200"/>
          </a:xfrm>
          <a:custGeom>
            <a:avLst/>
            <a:gdLst/>
            <a:ahLst/>
            <a:cxnLst/>
            <a:rect l="l" t="t" r="r" b="b"/>
            <a:pathLst>
              <a:path w="214075" h="116688" extrusionOk="0">
                <a:moveTo>
                  <a:pt x="211881" y="116688"/>
                </a:moveTo>
                <a:lnTo>
                  <a:pt x="0" y="116688"/>
                </a:lnTo>
                <a:lnTo>
                  <a:pt x="0" y="58783"/>
                </a:lnTo>
                <a:lnTo>
                  <a:pt x="48255" y="58783"/>
                </a:lnTo>
                <a:lnTo>
                  <a:pt x="147396" y="0"/>
                </a:lnTo>
                <a:lnTo>
                  <a:pt x="214075" y="41236"/>
                </a:lnTo>
                <a:close/>
              </a:path>
            </a:pathLst>
          </a:custGeom>
          <a:solidFill>
            <a:srgbClr val="F7E5B7">
              <a:alpha val="52679"/>
            </a:srgbClr>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CUSTOM_1_1_1_1_1_1_1_1_1">
    <p:bg>
      <p:bgPr>
        <a:blipFill>
          <a:blip r:embed="rId2">
            <a:alphaModFix/>
          </a:blip>
          <a:stretch>
            <a:fillRect/>
          </a:stretch>
        </a:blipFill>
        <a:effectLst/>
      </p:bgPr>
    </p:bg>
    <p:spTree>
      <p:nvGrpSpPr>
        <p:cNvPr id="1" name="Shape 323"/>
        <p:cNvGrpSpPr/>
        <p:nvPr/>
      </p:nvGrpSpPr>
      <p:grpSpPr>
        <a:xfrm>
          <a:off x="0" y="0"/>
          <a:ext cx="0" cy="0"/>
          <a:chOff x="0" y="0"/>
          <a:chExt cx="0" cy="0"/>
        </a:xfrm>
      </p:grpSpPr>
      <p:sp>
        <p:nvSpPr>
          <p:cNvPr id="324" name="Google Shape;324;p36"/>
          <p:cNvSpPr/>
          <p:nvPr/>
        </p:nvSpPr>
        <p:spPr>
          <a:xfrm rot="10800000">
            <a:off x="2684116" y="-137325"/>
            <a:ext cx="6629125" cy="2933800"/>
          </a:xfrm>
          <a:custGeom>
            <a:avLst/>
            <a:gdLst/>
            <a:ahLst/>
            <a:cxnLst/>
            <a:rect l="l" t="t" r="r" b="b"/>
            <a:pathLst>
              <a:path w="265165" h="117352" extrusionOk="0">
                <a:moveTo>
                  <a:pt x="155803" y="0"/>
                </a:moveTo>
                <a:lnTo>
                  <a:pt x="218724" y="40948"/>
                </a:lnTo>
                <a:lnTo>
                  <a:pt x="265165" y="117352"/>
                </a:lnTo>
                <a:lnTo>
                  <a:pt x="0" y="117352"/>
                </a:lnTo>
                <a:lnTo>
                  <a:pt x="0" y="58426"/>
                </a:lnTo>
                <a:lnTo>
                  <a:pt x="57427" y="58426"/>
                </a:lnTo>
                <a:close/>
              </a:path>
            </a:pathLst>
          </a:custGeom>
          <a:solidFill>
            <a:srgbClr val="F7E5B7">
              <a:alpha val="52679"/>
            </a:srgbClr>
          </a:solidFill>
          <a:ln>
            <a:noFill/>
          </a:ln>
        </p:spPr>
      </p:sp>
      <p:sp>
        <p:nvSpPr>
          <p:cNvPr id="325" name="Google Shape;325;p36"/>
          <p:cNvSpPr/>
          <p:nvPr/>
        </p:nvSpPr>
        <p:spPr>
          <a:xfrm>
            <a:off x="2883850" y="3632900"/>
            <a:ext cx="6354475" cy="1598000"/>
          </a:xfrm>
          <a:custGeom>
            <a:avLst/>
            <a:gdLst/>
            <a:ahLst/>
            <a:cxnLst/>
            <a:rect l="l" t="t" r="r" b="b"/>
            <a:pathLst>
              <a:path w="254179" h="63920" extrusionOk="0">
                <a:moveTo>
                  <a:pt x="153806" y="0"/>
                </a:moveTo>
                <a:lnTo>
                  <a:pt x="0" y="63920"/>
                </a:lnTo>
                <a:lnTo>
                  <a:pt x="254179" y="63920"/>
                </a:lnTo>
                <a:close/>
              </a:path>
            </a:pathLst>
          </a:custGeom>
          <a:solidFill>
            <a:srgbClr val="96B3C1">
              <a:alpha val="38840"/>
            </a:srgbClr>
          </a:solidFill>
          <a:ln>
            <a:noFill/>
          </a:ln>
        </p:spPr>
      </p:sp>
      <p:sp>
        <p:nvSpPr>
          <p:cNvPr id="326" name="Google Shape;326;p36"/>
          <p:cNvSpPr/>
          <p:nvPr/>
        </p:nvSpPr>
        <p:spPr>
          <a:xfrm>
            <a:off x="-87400" y="-112350"/>
            <a:ext cx="3932550" cy="5318275"/>
          </a:xfrm>
          <a:custGeom>
            <a:avLst/>
            <a:gdLst/>
            <a:ahLst/>
            <a:cxnLst/>
            <a:rect l="l" t="t" r="r" b="b"/>
            <a:pathLst>
              <a:path w="157302" h="212731" extrusionOk="0">
                <a:moveTo>
                  <a:pt x="157302" y="75904"/>
                </a:moveTo>
                <a:lnTo>
                  <a:pt x="120848" y="212731"/>
                </a:lnTo>
                <a:lnTo>
                  <a:pt x="0" y="212731"/>
                </a:lnTo>
                <a:lnTo>
                  <a:pt x="0" y="0"/>
                </a:lnTo>
                <a:lnTo>
                  <a:pt x="111859" y="0"/>
                </a:lnTo>
                <a:close/>
              </a:path>
            </a:pathLst>
          </a:custGeom>
          <a:solidFill>
            <a:srgbClr val="595959">
              <a:alpha val="16960"/>
            </a:srgbClr>
          </a:solidFill>
          <a:ln>
            <a:noFill/>
          </a:ln>
        </p:spPr>
      </p:sp>
      <p:sp>
        <p:nvSpPr>
          <p:cNvPr id="327" name="Google Shape;327;p36"/>
          <p:cNvSpPr/>
          <p:nvPr/>
        </p:nvSpPr>
        <p:spPr>
          <a:xfrm>
            <a:off x="5425014" y="1345736"/>
            <a:ext cx="3751250" cy="3860600"/>
          </a:xfrm>
          <a:custGeom>
            <a:avLst/>
            <a:gdLst/>
            <a:ahLst/>
            <a:cxnLst/>
            <a:rect l="l" t="t" r="r" b="b"/>
            <a:pathLst>
              <a:path w="150050" h="154424" extrusionOk="0">
                <a:moveTo>
                  <a:pt x="97566" y="0"/>
                </a:moveTo>
                <a:lnTo>
                  <a:pt x="0" y="57867"/>
                </a:lnTo>
                <a:lnTo>
                  <a:pt x="150050" y="154424"/>
                </a:lnTo>
                <a:close/>
              </a:path>
            </a:pathLst>
          </a:custGeom>
          <a:solidFill>
            <a:srgbClr val="9EDDEF">
              <a:alpha val="29460"/>
            </a:srgbClr>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CUSTOM_1_1_1_1_1_1_1_1_1_1">
    <p:bg>
      <p:bgPr>
        <a:blipFill>
          <a:blip r:embed="rId2">
            <a:alphaModFix/>
          </a:blip>
          <a:stretch>
            <a:fillRect/>
          </a:stretch>
        </a:blipFill>
        <a:effectLst/>
      </p:bgPr>
    </p:bg>
    <p:spTree>
      <p:nvGrpSpPr>
        <p:cNvPr id="1" name="Shape 328"/>
        <p:cNvGrpSpPr/>
        <p:nvPr/>
      </p:nvGrpSpPr>
      <p:grpSpPr>
        <a:xfrm>
          <a:off x="0" y="0"/>
          <a:ext cx="0" cy="0"/>
          <a:chOff x="0" y="0"/>
          <a:chExt cx="0" cy="0"/>
        </a:xfrm>
      </p:grpSpPr>
      <p:sp>
        <p:nvSpPr>
          <p:cNvPr id="329" name="Google Shape;329;p37"/>
          <p:cNvSpPr/>
          <p:nvPr/>
        </p:nvSpPr>
        <p:spPr>
          <a:xfrm>
            <a:off x="-239800" y="-124825"/>
            <a:ext cx="4422355" cy="5368200"/>
          </a:xfrm>
          <a:custGeom>
            <a:avLst/>
            <a:gdLst/>
            <a:ahLst/>
            <a:cxnLst/>
            <a:rect l="l" t="t" r="r" b="b"/>
            <a:pathLst>
              <a:path w="174280" h="214728" extrusionOk="0">
                <a:moveTo>
                  <a:pt x="2997" y="0"/>
                </a:moveTo>
                <a:lnTo>
                  <a:pt x="174280" y="125341"/>
                </a:lnTo>
                <a:lnTo>
                  <a:pt x="174280" y="214728"/>
                </a:lnTo>
                <a:lnTo>
                  <a:pt x="0" y="214728"/>
                </a:lnTo>
                <a:lnTo>
                  <a:pt x="0" y="4993"/>
                </a:lnTo>
                <a:close/>
              </a:path>
            </a:pathLst>
          </a:custGeom>
          <a:solidFill>
            <a:srgbClr val="F7E5B7">
              <a:alpha val="52679"/>
            </a:srgbClr>
          </a:solidFill>
          <a:ln>
            <a:noFill/>
          </a:ln>
        </p:spPr>
      </p:sp>
      <p:sp>
        <p:nvSpPr>
          <p:cNvPr id="330" name="Google Shape;330;p37"/>
          <p:cNvSpPr/>
          <p:nvPr/>
        </p:nvSpPr>
        <p:spPr>
          <a:xfrm>
            <a:off x="4182502" y="1960030"/>
            <a:ext cx="4219583" cy="3295825"/>
          </a:xfrm>
          <a:custGeom>
            <a:avLst/>
            <a:gdLst/>
            <a:ahLst/>
            <a:cxnLst/>
            <a:rect l="l" t="t" r="r" b="b"/>
            <a:pathLst>
              <a:path w="166289" h="131833" extrusionOk="0">
                <a:moveTo>
                  <a:pt x="0" y="131833"/>
                </a:moveTo>
                <a:lnTo>
                  <a:pt x="12484" y="131334"/>
                </a:lnTo>
                <a:lnTo>
                  <a:pt x="166289" y="131334"/>
                </a:lnTo>
                <a:lnTo>
                  <a:pt x="95878" y="0"/>
                </a:lnTo>
                <a:lnTo>
                  <a:pt x="0" y="42946"/>
                </a:lnTo>
                <a:close/>
              </a:path>
            </a:pathLst>
          </a:custGeom>
          <a:solidFill>
            <a:srgbClr val="9EDDEF">
              <a:alpha val="29460"/>
            </a:srgbClr>
          </a:solidFill>
          <a:ln>
            <a:noFill/>
          </a:ln>
        </p:spPr>
      </p:sp>
      <p:sp>
        <p:nvSpPr>
          <p:cNvPr id="331" name="Google Shape;331;p37"/>
          <p:cNvSpPr/>
          <p:nvPr/>
        </p:nvSpPr>
        <p:spPr>
          <a:xfrm>
            <a:off x="-151090" y="-99863"/>
            <a:ext cx="6918621" cy="3121050"/>
          </a:xfrm>
          <a:custGeom>
            <a:avLst/>
            <a:gdLst/>
            <a:ahLst/>
            <a:cxnLst/>
            <a:rect l="l" t="t" r="r" b="b"/>
            <a:pathLst>
              <a:path w="272655" h="124842" extrusionOk="0">
                <a:moveTo>
                  <a:pt x="0" y="0"/>
                </a:moveTo>
                <a:lnTo>
                  <a:pt x="272655" y="0"/>
                </a:lnTo>
                <a:lnTo>
                  <a:pt x="266164" y="82895"/>
                </a:lnTo>
                <a:lnTo>
                  <a:pt x="171284" y="124842"/>
                </a:lnTo>
                <a:close/>
              </a:path>
            </a:pathLst>
          </a:custGeom>
          <a:solidFill>
            <a:srgbClr val="96B3C1">
              <a:alpha val="38840"/>
            </a:srgbClr>
          </a:solidFill>
          <a:ln>
            <a:noFill/>
          </a:ln>
        </p:spPr>
      </p:sp>
      <p:sp>
        <p:nvSpPr>
          <p:cNvPr id="332" name="Google Shape;332;p37"/>
          <p:cNvSpPr/>
          <p:nvPr/>
        </p:nvSpPr>
        <p:spPr>
          <a:xfrm>
            <a:off x="6626802" y="1954877"/>
            <a:ext cx="2785600" cy="3323000"/>
          </a:xfrm>
          <a:custGeom>
            <a:avLst/>
            <a:gdLst/>
            <a:ahLst/>
            <a:cxnLst/>
            <a:rect l="l" t="t" r="r" b="b"/>
            <a:pathLst>
              <a:path w="111424" h="132920" extrusionOk="0">
                <a:moveTo>
                  <a:pt x="0" y="878"/>
                </a:moveTo>
                <a:lnTo>
                  <a:pt x="71505" y="132920"/>
                </a:lnTo>
                <a:lnTo>
                  <a:pt x="111424" y="132920"/>
                </a:lnTo>
                <a:lnTo>
                  <a:pt x="107038" y="0"/>
                </a:lnTo>
                <a:close/>
              </a:path>
            </a:pathLst>
          </a:custGeom>
          <a:solidFill>
            <a:srgbClr val="595959">
              <a:alpha val="16960"/>
            </a:srgbClr>
          </a:solid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CUSTOM_1_1_1_1_1_1_1_1_2">
    <p:spTree>
      <p:nvGrpSpPr>
        <p:cNvPr id="1" name="Shape 333"/>
        <p:cNvGrpSpPr/>
        <p:nvPr/>
      </p:nvGrpSpPr>
      <p:grpSpPr>
        <a:xfrm>
          <a:off x="0" y="0"/>
          <a:ext cx="0" cy="0"/>
          <a:chOff x="0" y="0"/>
          <a:chExt cx="0" cy="0"/>
        </a:xfrm>
      </p:grpSpPr>
      <p:pic>
        <p:nvPicPr>
          <p:cNvPr id="334" name="Google Shape;334;p38"/>
          <p:cNvPicPr preferRelativeResize="0"/>
          <p:nvPr/>
        </p:nvPicPr>
        <p:blipFill>
          <a:blip r:embed="rId2">
            <a:alphaModFix/>
          </a:blip>
          <a:stretch>
            <a:fillRect/>
          </a:stretch>
        </p:blipFill>
        <p:spPr>
          <a:xfrm rot="10800000">
            <a:off x="0" y="0"/>
            <a:ext cx="9144000" cy="51435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338"/>
        <p:cNvGrpSpPr/>
        <p:nvPr/>
      </p:nvGrpSpPr>
      <p:grpSpPr>
        <a:xfrm>
          <a:off x="0" y="0"/>
          <a:ext cx="0" cy="0"/>
          <a:chOff x="0" y="0"/>
          <a:chExt cx="0" cy="0"/>
        </a:xfrm>
      </p:grpSpPr>
      <p:sp>
        <p:nvSpPr>
          <p:cNvPr id="339" name="Google Shape;339;p40"/>
          <p:cNvSpPr/>
          <p:nvPr/>
        </p:nvSpPr>
        <p:spPr>
          <a:xfrm>
            <a:off x="-48100" y="-53085"/>
            <a:ext cx="4346950" cy="3402450"/>
          </a:xfrm>
          <a:custGeom>
            <a:avLst/>
            <a:gdLst/>
            <a:ahLst/>
            <a:cxnLst/>
            <a:rect l="l" t="t" r="r" b="b"/>
            <a:pathLst>
              <a:path w="173878" h="136098" extrusionOk="0">
                <a:moveTo>
                  <a:pt x="0" y="0"/>
                </a:moveTo>
                <a:lnTo>
                  <a:pt x="0" y="136098"/>
                </a:lnTo>
                <a:lnTo>
                  <a:pt x="173878" y="98319"/>
                </a:lnTo>
                <a:lnTo>
                  <a:pt x="130636" y="911"/>
                </a:lnTo>
                <a:close/>
              </a:path>
            </a:pathLst>
          </a:custGeom>
          <a:solidFill>
            <a:srgbClr val="96B3C1">
              <a:alpha val="38840"/>
            </a:srgbClr>
          </a:solidFill>
          <a:ln>
            <a:noFill/>
          </a:ln>
        </p:spPr>
      </p:sp>
      <p:sp>
        <p:nvSpPr>
          <p:cNvPr id="340" name="Google Shape;340;p40"/>
          <p:cNvSpPr/>
          <p:nvPr/>
        </p:nvSpPr>
        <p:spPr>
          <a:xfrm>
            <a:off x="-48100" y="2404900"/>
            <a:ext cx="6793525" cy="3072450"/>
          </a:xfrm>
          <a:custGeom>
            <a:avLst/>
            <a:gdLst/>
            <a:ahLst/>
            <a:cxnLst/>
            <a:rect l="l" t="t" r="r" b="b"/>
            <a:pathLst>
              <a:path w="271741" h="122898" extrusionOk="0">
                <a:moveTo>
                  <a:pt x="0" y="37780"/>
                </a:moveTo>
                <a:lnTo>
                  <a:pt x="0" y="122898"/>
                </a:lnTo>
                <a:lnTo>
                  <a:pt x="271741" y="122898"/>
                </a:lnTo>
                <a:lnTo>
                  <a:pt x="174333" y="0"/>
                </a:lnTo>
                <a:close/>
              </a:path>
            </a:pathLst>
          </a:custGeom>
          <a:solidFill>
            <a:srgbClr val="F7E5B7">
              <a:alpha val="52679"/>
            </a:srgbClr>
          </a:solidFill>
          <a:ln>
            <a:noFill/>
          </a:ln>
        </p:spPr>
      </p:sp>
      <p:sp>
        <p:nvSpPr>
          <p:cNvPr id="341" name="Google Shape;341;p40"/>
          <p:cNvSpPr/>
          <p:nvPr/>
        </p:nvSpPr>
        <p:spPr>
          <a:xfrm>
            <a:off x="3200731" y="-70150"/>
            <a:ext cx="6065225" cy="3322800"/>
          </a:xfrm>
          <a:custGeom>
            <a:avLst/>
            <a:gdLst/>
            <a:ahLst/>
            <a:cxnLst/>
            <a:rect l="l" t="t" r="r" b="b"/>
            <a:pathLst>
              <a:path w="242609" h="132912" extrusionOk="0">
                <a:moveTo>
                  <a:pt x="0" y="455"/>
                </a:moveTo>
                <a:lnTo>
                  <a:pt x="44607" y="100594"/>
                </a:lnTo>
                <a:lnTo>
                  <a:pt x="242609" y="132912"/>
                </a:lnTo>
                <a:lnTo>
                  <a:pt x="242609" y="0"/>
                </a:lnTo>
                <a:close/>
              </a:path>
            </a:pathLst>
          </a:custGeom>
          <a:solidFill>
            <a:srgbClr val="9EDDEF">
              <a:alpha val="29460"/>
            </a:srgbClr>
          </a:solidFill>
          <a:ln>
            <a:noFill/>
          </a:ln>
        </p:spPr>
      </p:sp>
      <p:sp>
        <p:nvSpPr>
          <p:cNvPr id="342" name="Google Shape;342;p40"/>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txBox="1">
            <a:spLocks noGrp="1"/>
          </p:cNvSpPr>
          <p:nvPr>
            <p:ph type="ctrTitle"/>
          </p:nvPr>
        </p:nvSpPr>
        <p:spPr>
          <a:xfrm>
            <a:off x="2218775" y="1512863"/>
            <a:ext cx="4706400" cy="150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5200"/>
              <a:buNone/>
              <a:defRPr sz="58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44" name="Google Shape;344;p40"/>
          <p:cNvSpPr txBox="1">
            <a:spLocks noGrp="1"/>
          </p:cNvSpPr>
          <p:nvPr>
            <p:ph type="subTitle" idx="1"/>
          </p:nvPr>
        </p:nvSpPr>
        <p:spPr>
          <a:xfrm>
            <a:off x="2515500" y="3128650"/>
            <a:ext cx="4113000" cy="3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345" name="Google Shape;345;p40"/>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346" name="Google Shape;346;p40"/>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47"/>
        <p:cNvGrpSpPr/>
        <p:nvPr/>
      </p:nvGrpSpPr>
      <p:grpSpPr>
        <a:xfrm>
          <a:off x="0" y="0"/>
          <a:ext cx="0" cy="0"/>
          <a:chOff x="0" y="0"/>
          <a:chExt cx="0" cy="0"/>
        </a:xfrm>
      </p:grpSpPr>
      <p:sp>
        <p:nvSpPr>
          <p:cNvPr id="348" name="Google Shape;348;p41"/>
          <p:cNvSpPr/>
          <p:nvPr/>
        </p:nvSpPr>
        <p:spPr>
          <a:xfrm rot="10800000">
            <a:off x="4919006" y="2057835"/>
            <a:ext cx="4346950" cy="3402450"/>
          </a:xfrm>
          <a:custGeom>
            <a:avLst/>
            <a:gdLst/>
            <a:ahLst/>
            <a:cxnLst/>
            <a:rect l="l" t="t" r="r" b="b"/>
            <a:pathLst>
              <a:path w="173878" h="136098" extrusionOk="0">
                <a:moveTo>
                  <a:pt x="0" y="0"/>
                </a:moveTo>
                <a:lnTo>
                  <a:pt x="0" y="136098"/>
                </a:lnTo>
                <a:lnTo>
                  <a:pt x="173878" y="98319"/>
                </a:lnTo>
                <a:lnTo>
                  <a:pt x="130636" y="911"/>
                </a:lnTo>
                <a:close/>
              </a:path>
            </a:pathLst>
          </a:custGeom>
          <a:solidFill>
            <a:srgbClr val="96B3C1">
              <a:alpha val="38840"/>
            </a:srgbClr>
          </a:solidFill>
          <a:ln>
            <a:noFill/>
          </a:ln>
        </p:spPr>
      </p:sp>
      <p:sp>
        <p:nvSpPr>
          <p:cNvPr id="349" name="Google Shape;349;p41"/>
          <p:cNvSpPr/>
          <p:nvPr/>
        </p:nvSpPr>
        <p:spPr>
          <a:xfrm rot="10800000">
            <a:off x="2472431" y="-70150"/>
            <a:ext cx="6793525" cy="3072450"/>
          </a:xfrm>
          <a:custGeom>
            <a:avLst/>
            <a:gdLst/>
            <a:ahLst/>
            <a:cxnLst/>
            <a:rect l="l" t="t" r="r" b="b"/>
            <a:pathLst>
              <a:path w="271741" h="122898" extrusionOk="0">
                <a:moveTo>
                  <a:pt x="0" y="37780"/>
                </a:moveTo>
                <a:lnTo>
                  <a:pt x="0" y="122898"/>
                </a:lnTo>
                <a:lnTo>
                  <a:pt x="271741" y="122898"/>
                </a:lnTo>
                <a:lnTo>
                  <a:pt x="174333" y="0"/>
                </a:lnTo>
                <a:close/>
              </a:path>
            </a:pathLst>
          </a:custGeom>
          <a:solidFill>
            <a:srgbClr val="F7E5B7">
              <a:alpha val="52679"/>
            </a:srgbClr>
          </a:solidFill>
          <a:ln>
            <a:noFill/>
          </a:ln>
        </p:spPr>
      </p:sp>
      <p:sp>
        <p:nvSpPr>
          <p:cNvPr id="350" name="Google Shape;350;p41"/>
          <p:cNvSpPr/>
          <p:nvPr/>
        </p:nvSpPr>
        <p:spPr>
          <a:xfrm rot="10800000">
            <a:off x="-48100" y="2154550"/>
            <a:ext cx="6065225" cy="3322800"/>
          </a:xfrm>
          <a:custGeom>
            <a:avLst/>
            <a:gdLst/>
            <a:ahLst/>
            <a:cxnLst/>
            <a:rect l="l" t="t" r="r" b="b"/>
            <a:pathLst>
              <a:path w="242609" h="132912" extrusionOk="0">
                <a:moveTo>
                  <a:pt x="0" y="455"/>
                </a:moveTo>
                <a:lnTo>
                  <a:pt x="44607" y="100594"/>
                </a:lnTo>
                <a:lnTo>
                  <a:pt x="242609" y="132912"/>
                </a:lnTo>
                <a:lnTo>
                  <a:pt x="242609" y="0"/>
                </a:lnTo>
                <a:close/>
              </a:path>
            </a:pathLst>
          </a:custGeom>
          <a:solidFill>
            <a:srgbClr val="9EDDEF">
              <a:alpha val="29460"/>
            </a:srgbClr>
          </a:solidFill>
          <a:ln>
            <a:noFill/>
          </a:ln>
        </p:spPr>
      </p:sp>
      <p:sp>
        <p:nvSpPr>
          <p:cNvPr id="351" name="Google Shape;351;p41"/>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1"/>
          <p:cNvSpPr txBox="1">
            <a:spLocks noGrp="1"/>
          </p:cNvSpPr>
          <p:nvPr>
            <p:ph type="title"/>
          </p:nvPr>
        </p:nvSpPr>
        <p:spPr>
          <a:xfrm>
            <a:off x="2860200" y="2746192"/>
            <a:ext cx="3423600" cy="62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3" name="Google Shape;353;p41"/>
          <p:cNvSpPr txBox="1">
            <a:spLocks noGrp="1"/>
          </p:cNvSpPr>
          <p:nvPr>
            <p:ph type="title" idx="2" hasCustomPrompt="1"/>
          </p:nvPr>
        </p:nvSpPr>
        <p:spPr>
          <a:xfrm>
            <a:off x="3850375" y="1276877"/>
            <a:ext cx="1443300" cy="1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6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4" name="Google Shape;354;p41"/>
          <p:cNvSpPr txBox="1">
            <a:spLocks noGrp="1"/>
          </p:cNvSpPr>
          <p:nvPr>
            <p:ph type="subTitle" idx="1"/>
          </p:nvPr>
        </p:nvSpPr>
        <p:spPr>
          <a:xfrm>
            <a:off x="2948550" y="3462208"/>
            <a:ext cx="3246900" cy="4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5" name="Google Shape;355;p41"/>
          <p:cNvSpPr txBox="1">
            <a:spLocks noGrp="1"/>
          </p:cNvSpPr>
          <p:nvPr>
            <p:ph type="subTitle" idx="3"/>
          </p:nvPr>
        </p:nvSpPr>
        <p:spPr>
          <a:xfrm>
            <a:off x="713225" y="539500"/>
            <a:ext cx="9465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356" name="Google Shape;356;p41"/>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357" name="Google Shape;357;p41"/>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dos columnas " type="twoColTx">
  <p:cSld name="TITLE_AND_TWO_COLUMNS">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5"/>
          <p:cNvSpPr/>
          <p:nvPr/>
        </p:nvSpPr>
        <p:spPr>
          <a:xfrm>
            <a:off x="-77225" y="-142700"/>
            <a:ext cx="5097150" cy="4065975"/>
          </a:xfrm>
          <a:custGeom>
            <a:avLst/>
            <a:gdLst/>
            <a:ahLst/>
            <a:cxnLst/>
            <a:rect l="l" t="t" r="r" b="b"/>
            <a:pathLst>
              <a:path w="203886" h="162639" extrusionOk="0">
                <a:moveTo>
                  <a:pt x="0" y="1383"/>
                </a:moveTo>
                <a:lnTo>
                  <a:pt x="0" y="100855"/>
                </a:lnTo>
                <a:lnTo>
                  <a:pt x="203886" y="162639"/>
                </a:lnTo>
                <a:lnTo>
                  <a:pt x="80108" y="0"/>
                </a:lnTo>
                <a:close/>
              </a:path>
            </a:pathLst>
          </a:custGeom>
          <a:solidFill>
            <a:srgbClr val="96B3C1">
              <a:alpha val="38840"/>
            </a:srgbClr>
          </a:solidFill>
          <a:ln>
            <a:noFill/>
          </a:ln>
        </p:spPr>
      </p:sp>
      <p:sp>
        <p:nvSpPr>
          <p:cNvPr id="35" name="Google Shape;35;p5"/>
          <p:cNvSpPr/>
          <p:nvPr/>
        </p:nvSpPr>
        <p:spPr>
          <a:xfrm>
            <a:off x="1884466" y="-196909"/>
            <a:ext cx="4243962" cy="4121888"/>
          </a:xfrm>
          <a:custGeom>
            <a:avLst/>
            <a:gdLst/>
            <a:ahLst/>
            <a:cxnLst/>
            <a:rect l="l" t="t" r="r" b="b"/>
            <a:pathLst>
              <a:path w="169099" h="164530" extrusionOk="0">
                <a:moveTo>
                  <a:pt x="0" y="0"/>
                </a:moveTo>
                <a:lnTo>
                  <a:pt x="169099" y="4510"/>
                </a:lnTo>
                <a:lnTo>
                  <a:pt x="123379" y="164530"/>
                </a:lnTo>
                <a:close/>
              </a:path>
            </a:pathLst>
          </a:custGeom>
          <a:solidFill>
            <a:srgbClr val="9EDDEF">
              <a:alpha val="29460"/>
            </a:srgbClr>
          </a:solidFill>
          <a:ln>
            <a:noFill/>
          </a:ln>
        </p:spPr>
      </p:sp>
      <p:sp>
        <p:nvSpPr>
          <p:cNvPr id="36" name="Google Shape;36;p5"/>
          <p:cNvSpPr/>
          <p:nvPr/>
        </p:nvSpPr>
        <p:spPr>
          <a:xfrm>
            <a:off x="-61779" y="2378675"/>
            <a:ext cx="4927250" cy="3027400"/>
          </a:xfrm>
          <a:custGeom>
            <a:avLst/>
            <a:gdLst/>
            <a:ahLst/>
            <a:cxnLst/>
            <a:rect l="l" t="t" r="r" b="b"/>
            <a:pathLst>
              <a:path w="197090" h="121096" extrusionOk="0">
                <a:moveTo>
                  <a:pt x="0" y="0"/>
                </a:moveTo>
                <a:lnTo>
                  <a:pt x="0" y="121096"/>
                </a:lnTo>
                <a:lnTo>
                  <a:pt x="197090" y="121096"/>
                </a:lnTo>
                <a:lnTo>
                  <a:pt x="154459" y="48191"/>
                </a:lnTo>
                <a:close/>
              </a:path>
            </a:pathLst>
          </a:custGeom>
          <a:solidFill>
            <a:srgbClr val="9EDDEF">
              <a:alpha val="29460"/>
            </a:srgbClr>
          </a:solidFill>
          <a:ln>
            <a:noFill/>
          </a:ln>
        </p:spPr>
      </p:sp>
      <p:sp>
        <p:nvSpPr>
          <p:cNvPr id="37" name="Google Shape;37;p5"/>
          <p:cNvSpPr/>
          <p:nvPr/>
        </p:nvSpPr>
        <p:spPr>
          <a:xfrm>
            <a:off x="3799696" y="2286004"/>
            <a:ext cx="5483325" cy="3135525"/>
          </a:xfrm>
          <a:custGeom>
            <a:avLst/>
            <a:gdLst/>
            <a:ahLst/>
            <a:cxnLst/>
            <a:rect l="l" t="t" r="r" b="b"/>
            <a:pathLst>
              <a:path w="219333" h="125421" extrusionOk="0">
                <a:moveTo>
                  <a:pt x="0" y="51280"/>
                </a:moveTo>
                <a:lnTo>
                  <a:pt x="42631" y="125421"/>
                </a:lnTo>
                <a:lnTo>
                  <a:pt x="219333" y="125421"/>
                </a:lnTo>
                <a:lnTo>
                  <a:pt x="68580" y="0"/>
                </a:lnTo>
                <a:lnTo>
                  <a:pt x="47574" y="65491"/>
                </a:lnTo>
                <a:close/>
              </a:path>
            </a:pathLst>
          </a:custGeom>
          <a:solidFill>
            <a:srgbClr val="F7E5B7">
              <a:alpha val="52679"/>
            </a:srgbClr>
          </a:solidFill>
          <a:ln>
            <a:noFill/>
          </a:ln>
        </p:spPr>
      </p:sp>
      <p:sp>
        <p:nvSpPr>
          <p:cNvPr id="38" name="Google Shape;38;p5"/>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txBox="1">
            <a:spLocks noGrp="1"/>
          </p:cNvSpPr>
          <p:nvPr>
            <p:ph type="subTitle" idx="1"/>
          </p:nvPr>
        </p:nvSpPr>
        <p:spPr>
          <a:xfrm>
            <a:off x="1422548" y="2343557"/>
            <a:ext cx="3100800" cy="99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Char char="●"/>
              <a:defRPr sz="1400">
                <a:latin typeface="Barlow"/>
                <a:ea typeface="Barlow"/>
                <a:cs typeface="Barlow"/>
                <a:sym typeface="Barlow"/>
              </a:defRPr>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40" name="Google Shape;40;p5"/>
          <p:cNvSpPr txBox="1">
            <a:spLocks noGrp="1"/>
          </p:cNvSpPr>
          <p:nvPr>
            <p:ph type="subTitle" idx="2"/>
          </p:nvPr>
        </p:nvSpPr>
        <p:spPr>
          <a:xfrm>
            <a:off x="5035895" y="2343557"/>
            <a:ext cx="3100800" cy="99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500"/>
              <a:buChar char="●"/>
              <a:defRPr sz="1400">
                <a:latin typeface="Barlow"/>
                <a:ea typeface="Barlow"/>
                <a:cs typeface="Barlow"/>
                <a:sym typeface="Barlow"/>
              </a:defRPr>
            </a:lvl1pPr>
            <a:lvl2pPr lvl="1" algn="ctr" rtl="0">
              <a:lnSpc>
                <a:spcPct val="100000"/>
              </a:lnSpc>
              <a:spcBef>
                <a:spcPts val="0"/>
              </a:spcBef>
              <a:spcAft>
                <a:spcPts val="0"/>
              </a:spcAft>
              <a:buClr>
                <a:schemeClr val="dk1"/>
              </a:buClr>
              <a:buSzPts val="2800"/>
              <a:buChar char="○"/>
              <a:defRPr sz="2800"/>
            </a:lvl2pPr>
            <a:lvl3pPr lvl="2" algn="ctr" rtl="0">
              <a:lnSpc>
                <a:spcPct val="100000"/>
              </a:lnSpc>
              <a:spcBef>
                <a:spcPts val="0"/>
              </a:spcBef>
              <a:spcAft>
                <a:spcPts val="0"/>
              </a:spcAft>
              <a:buClr>
                <a:schemeClr val="dk1"/>
              </a:buClr>
              <a:buSzPts val="2800"/>
              <a:buChar char="■"/>
              <a:defRPr sz="2800"/>
            </a:lvl3pPr>
            <a:lvl4pPr lvl="3" algn="ctr" rtl="0">
              <a:lnSpc>
                <a:spcPct val="100000"/>
              </a:lnSpc>
              <a:spcBef>
                <a:spcPts val="0"/>
              </a:spcBef>
              <a:spcAft>
                <a:spcPts val="0"/>
              </a:spcAft>
              <a:buClr>
                <a:schemeClr val="dk1"/>
              </a:buClr>
              <a:buSzPts val="2800"/>
              <a:buChar char="●"/>
              <a:defRPr sz="2800"/>
            </a:lvl4pPr>
            <a:lvl5pPr lvl="4" algn="ctr" rtl="0">
              <a:lnSpc>
                <a:spcPct val="100000"/>
              </a:lnSpc>
              <a:spcBef>
                <a:spcPts val="0"/>
              </a:spcBef>
              <a:spcAft>
                <a:spcPts val="0"/>
              </a:spcAft>
              <a:buClr>
                <a:schemeClr val="dk1"/>
              </a:buClr>
              <a:buSzPts val="2800"/>
              <a:buChar char="○"/>
              <a:defRPr sz="2800"/>
            </a:lvl5pPr>
            <a:lvl6pPr lvl="5" algn="ctr" rtl="0">
              <a:lnSpc>
                <a:spcPct val="100000"/>
              </a:lnSpc>
              <a:spcBef>
                <a:spcPts val="0"/>
              </a:spcBef>
              <a:spcAft>
                <a:spcPts val="0"/>
              </a:spcAft>
              <a:buClr>
                <a:schemeClr val="dk1"/>
              </a:buClr>
              <a:buSzPts val="2800"/>
              <a:buChar char="■"/>
              <a:defRPr sz="2800"/>
            </a:lvl6pPr>
            <a:lvl7pPr lvl="6" algn="ctr" rtl="0">
              <a:lnSpc>
                <a:spcPct val="100000"/>
              </a:lnSpc>
              <a:spcBef>
                <a:spcPts val="0"/>
              </a:spcBef>
              <a:spcAft>
                <a:spcPts val="0"/>
              </a:spcAft>
              <a:buClr>
                <a:schemeClr val="dk1"/>
              </a:buClr>
              <a:buSzPts val="2800"/>
              <a:buChar char="●"/>
              <a:defRPr sz="2800"/>
            </a:lvl7pPr>
            <a:lvl8pPr lvl="7" algn="ctr" rtl="0">
              <a:lnSpc>
                <a:spcPct val="100000"/>
              </a:lnSpc>
              <a:spcBef>
                <a:spcPts val="0"/>
              </a:spcBef>
              <a:spcAft>
                <a:spcPts val="0"/>
              </a:spcAft>
              <a:buClr>
                <a:schemeClr val="dk1"/>
              </a:buClr>
              <a:buSzPts val="2800"/>
              <a:buChar char="○"/>
              <a:defRPr sz="2800"/>
            </a:lvl8pPr>
            <a:lvl9pPr lvl="8" algn="ctr" rtl="0">
              <a:lnSpc>
                <a:spcPct val="100000"/>
              </a:lnSpc>
              <a:spcBef>
                <a:spcPts val="0"/>
              </a:spcBef>
              <a:spcAft>
                <a:spcPts val="0"/>
              </a:spcAft>
              <a:buClr>
                <a:schemeClr val="dk1"/>
              </a:buClr>
              <a:buSzPts val="2800"/>
              <a:buChar char="■"/>
              <a:defRPr sz="2800"/>
            </a:lvl9pPr>
          </a:lstStyle>
          <a:p>
            <a:endParaRPr/>
          </a:p>
        </p:txBody>
      </p:sp>
      <p:cxnSp>
        <p:nvCxnSpPr>
          <p:cNvPr id="41" name="Google Shape;41;p5"/>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42" name="Google Shape;42;p5"/>
          <p:cNvSpPr txBox="1">
            <a:spLocks noGrp="1"/>
          </p:cNvSpPr>
          <p:nvPr>
            <p:ph type="title"/>
          </p:nvPr>
        </p:nvSpPr>
        <p:spPr>
          <a:xfrm>
            <a:off x="1416555" y="1876659"/>
            <a:ext cx="1658700" cy="308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43" name="Google Shape;43;p5"/>
          <p:cNvSpPr txBox="1">
            <a:spLocks noGrp="1"/>
          </p:cNvSpPr>
          <p:nvPr>
            <p:ph type="title" idx="3"/>
          </p:nvPr>
        </p:nvSpPr>
        <p:spPr>
          <a:xfrm>
            <a:off x="5029902" y="1876659"/>
            <a:ext cx="1658700" cy="308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44" name="Google Shape;44;p5"/>
          <p:cNvSpPr txBox="1">
            <a:spLocks noGrp="1"/>
          </p:cNvSpPr>
          <p:nvPr>
            <p:ph type="title" idx="4"/>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358"/>
        <p:cNvGrpSpPr/>
        <p:nvPr/>
      </p:nvGrpSpPr>
      <p:grpSpPr>
        <a:xfrm>
          <a:off x="0" y="0"/>
          <a:ext cx="0" cy="0"/>
          <a:chOff x="0" y="0"/>
          <a:chExt cx="0" cy="0"/>
        </a:xfrm>
      </p:grpSpPr>
      <p:sp>
        <p:nvSpPr>
          <p:cNvPr id="359" name="Google Shape;359;p42"/>
          <p:cNvSpPr/>
          <p:nvPr/>
        </p:nvSpPr>
        <p:spPr>
          <a:xfrm rot="10800000" flipH="1">
            <a:off x="2023421" y="1359233"/>
            <a:ext cx="4124075" cy="4000500"/>
          </a:xfrm>
          <a:custGeom>
            <a:avLst/>
            <a:gdLst/>
            <a:ahLst/>
            <a:cxnLst/>
            <a:rect l="l" t="t" r="r" b="b"/>
            <a:pathLst>
              <a:path w="164963" h="160020" extrusionOk="0">
                <a:moveTo>
                  <a:pt x="0" y="0"/>
                </a:moveTo>
                <a:lnTo>
                  <a:pt x="164963" y="0"/>
                </a:lnTo>
                <a:lnTo>
                  <a:pt x="119243" y="160020"/>
                </a:lnTo>
                <a:close/>
              </a:path>
            </a:pathLst>
          </a:custGeom>
          <a:solidFill>
            <a:srgbClr val="9EDDEF">
              <a:alpha val="29460"/>
            </a:srgbClr>
          </a:solidFill>
          <a:ln>
            <a:noFill/>
          </a:ln>
        </p:spPr>
      </p:sp>
      <p:sp>
        <p:nvSpPr>
          <p:cNvPr id="360" name="Google Shape;360;p42"/>
          <p:cNvSpPr/>
          <p:nvPr/>
        </p:nvSpPr>
        <p:spPr>
          <a:xfrm>
            <a:off x="3956575" y="-131581"/>
            <a:ext cx="5277925" cy="1600100"/>
          </a:xfrm>
          <a:custGeom>
            <a:avLst/>
            <a:gdLst/>
            <a:ahLst/>
            <a:cxnLst/>
            <a:rect l="l" t="t" r="r" b="b"/>
            <a:pathLst>
              <a:path w="211117" h="64004" extrusionOk="0">
                <a:moveTo>
                  <a:pt x="211117" y="4067"/>
                </a:moveTo>
                <a:lnTo>
                  <a:pt x="211117" y="0"/>
                </a:lnTo>
                <a:lnTo>
                  <a:pt x="36953" y="0"/>
                </a:lnTo>
                <a:lnTo>
                  <a:pt x="0" y="64004"/>
                </a:lnTo>
                <a:lnTo>
                  <a:pt x="177146" y="33493"/>
                </a:lnTo>
                <a:close/>
              </a:path>
            </a:pathLst>
          </a:custGeom>
          <a:solidFill>
            <a:srgbClr val="F7E5B7">
              <a:alpha val="52679"/>
            </a:srgbClr>
          </a:solidFill>
          <a:ln>
            <a:noFill/>
          </a:ln>
        </p:spPr>
      </p:sp>
      <p:sp>
        <p:nvSpPr>
          <p:cNvPr id="361" name="Google Shape;361;p42"/>
          <p:cNvSpPr/>
          <p:nvPr/>
        </p:nvSpPr>
        <p:spPr>
          <a:xfrm>
            <a:off x="-77225" y="1390125"/>
            <a:ext cx="5097150" cy="4083025"/>
          </a:xfrm>
          <a:custGeom>
            <a:avLst/>
            <a:gdLst/>
            <a:ahLst/>
            <a:cxnLst/>
            <a:rect l="l" t="t" r="r" b="b"/>
            <a:pathLst>
              <a:path w="203886" h="163321" extrusionOk="0">
                <a:moveTo>
                  <a:pt x="0" y="161256"/>
                </a:moveTo>
                <a:lnTo>
                  <a:pt x="0" y="61784"/>
                </a:lnTo>
                <a:lnTo>
                  <a:pt x="203886" y="0"/>
                </a:lnTo>
                <a:lnTo>
                  <a:pt x="80633" y="163321"/>
                </a:lnTo>
                <a:close/>
              </a:path>
            </a:pathLst>
          </a:custGeom>
          <a:solidFill>
            <a:srgbClr val="96B3C1">
              <a:alpha val="38840"/>
            </a:srgbClr>
          </a:solidFill>
          <a:ln>
            <a:noFill/>
          </a:ln>
        </p:spPr>
      </p:sp>
      <p:sp>
        <p:nvSpPr>
          <p:cNvPr id="362" name="Google Shape;362;p42"/>
          <p:cNvSpPr/>
          <p:nvPr/>
        </p:nvSpPr>
        <p:spPr>
          <a:xfrm rot="10800000" flipH="1">
            <a:off x="-61779" y="-92671"/>
            <a:ext cx="4927250" cy="3027400"/>
          </a:xfrm>
          <a:custGeom>
            <a:avLst/>
            <a:gdLst/>
            <a:ahLst/>
            <a:cxnLst/>
            <a:rect l="l" t="t" r="r" b="b"/>
            <a:pathLst>
              <a:path w="197090" h="121096" extrusionOk="0">
                <a:moveTo>
                  <a:pt x="0" y="0"/>
                </a:moveTo>
                <a:lnTo>
                  <a:pt x="0" y="121096"/>
                </a:lnTo>
                <a:lnTo>
                  <a:pt x="197090" y="121096"/>
                </a:lnTo>
                <a:lnTo>
                  <a:pt x="154459" y="48191"/>
                </a:lnTo>
                <a:close/>
              </a:path>
            </a:pathLst>
          </a:custGeom>
          <a:solidFill>
            <a:srgbClr val="9EDDEF">
              <a:alpha val="29460"/>
            </a:srgbClr>
          </a:solidFill>
          <a:ln>
            <a:noFill/>
          </a:ln>
        </p:spPr>
      </p:sp>
      <p:sp>
        <p:nvSpPr>
          <p:cNvPr id="363" name="Google Shape;363;p42"/>
          <p:cNvSpPr/>
          <p:nvPr/>
        </p:nvSpPr>
        <p:spPr>
          <a:xfrm rot="10800000" flipH="1">
            <a:off x="5483300" y="-30896"/>
            <a:ext cx="3753375" cy="5390650"/>
          </a:xfrm>
          <a:custGeom>
            <a:avLst/>
            <a:gdLst/>
            <a:ahLst/>
            <a:cxnLst/>
            <a:rect l="l" t="t" r="r" b="b"/>
            <a:pathLst>
              <a:path w="150135" h="215626" extrusionOk="0">
                <a:moveTo>
                  <a:pt x="26567" y="0"/>
                </a:moveTo>
                <a:lnTo>
                  <a:pt x="150135" y="0"/>
                </a:lnTo>
                <a:lnTo>
                  <a:pt x="150135" y="215626"/>
                </a:lnTo>
                <a:lnTo>
                  <a:pt x="0" y="92676"/>
                </a:lnTo>
                <a:close/>
              </a:path>
            </a:pathLst>
          </a:custGeom>
          <a:solidFill>
            <a:srgbClr val="EEEEEE">
              <a:alpha val="71880"/>
            </a:srgbClr>
          </a:solidFill>
          <a:ln>
            <a:noFill/>
          </a:ln>
        </p:spPr>
      </p:sp>
      <p:sp>
        <p:nvSpPr>
          <p:cNvPr id="364" name="Google Shape;364;p42"/>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2"/>
          <p:cNvSpPr txBox="1">
            <a:spLocks noGrp="1"/>
          </p:cNvSpPr>
          <p:nvPr>
            <p:ph type="body" idx="1"/>
          </p:nvPr>
        </p:nvSpPr>
        <p:spPr>
          <a:xfrm>
            <a:off x="713225" y="1300925"/>
            <a:ext cx="7704000" cy="4617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Font typeface="Barlow"/>
              <a:buAutoNum type="arabicPeriod"/>
              <a:defRPr sz="1100">
                <a:latin typeface="Barlow"/>
                <a:ea typeface="Barlow"/>
                <a:cs typeface="Barlow"/>
                <a:sym typeface="Barlow"/>
              </a:defRPr>
            </a:lvl1pPr>
            <a:lvl2pPr marL="914400" lvl="1" indent="-317500" rtl="0">
              <a:lnSpc>
                <a:spcPct val="100000"/>
              </a:lnSpc>
              <a:spcBef>
                <a:spcPts val="0"/>
              </a:spcBef>
              <a:spcAft>
                <a:spcPts val="0"/>
              </a:spcAft>
              <a:buSzPts val="1400"/>
              <a:buChar char="○"/>
              <a:defRPr sz="1100">
                <a:latin typeface="Barlow"/>
                <a:ea typeface="Barlow"/>
                <a:cs typeface="Barlow"/>
                <a:sym typeface="Barlow"/>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66" name="Google Shape;366;p42"/>
          <p:cNvSpPr txBox="1">
            <a:spLocks noGrp="1"/>
          </p:cNvSpPr>
          <p:nvPr>
            <p:ph type="title"/>
          </p:nvPr>
        </p:nvSpPr>
        <p:spPr>
          <a:xfrm>
            <a:off x="1455750" y="683125"/>
            <a:ext cx="62325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367" name="Google Shape;367;p42"/>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368" name="Google Shape;368;p42"/>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369"/>
        <p:cNvGrpSpPr/>
        <p:nvPr/>
      </p:nvGrpSpPr>
      <p:grpSpPr>
        <a:xfrm>
          <a:off x="0" y="0"/>
          <a:ext cx="0" cy="0"/>
          <a:chOff x="0" y="0"/>
          <a:chExt cx="0" cy="0"/>
        </a:xfrm>
      </p:grpSpPr>
      <p:sp>
        <p:nvSpPr>
          <p:cNvPr id="370" name="Google Shape;370;p43"/>
          <p:cNvSpPr/>
          <p:nvPr/>
        </p:nvSpPr>
        <p:spPr>
          <a:xfrm>
            <a:off x="-77225" y="-142700"/>
            <a:ext cx="5097150" cy="4065975"/>
          </a:xfrm>
          <a:custGeom>
            <a:avLst/>
            <a:gdLst/>
            <a:ahLst/>
            <a:cxnLst/>
            <a:rect l="l" t="t" r="r" b="b"/>
            <a:pathLst>
              <a:path w="203886" h="162639" extrusionOk="0">
                <a:moveTo>
                  <a:pt x="0" y="1383"/>
                </a:moveTo>
                <a:lnTo>
                  <a:pt x="0" y="100855"/>
                </a:lnTo>
                <a:lnTo>
                  <a:pt x="203886" y="162639"/>
                </a:lnTo>
                <a:lnTo>
                  <a:pt x="80108" y="0"/>
                </a:lnTo>
                <a:close/>
              </a:path>
            </a:pathLst>
          </a:custGeom>
          <a:solidFill>
            <a:srgbClr val="96B3C1">
              <a:alpha val="38840"/>
            </a:srgbClr>
          </a:solidFill>
          <a:ln>
            <a:noFill/>
          </a:ln>
        </p:spPr>
      </p:sp>
      <p:sp>
        <p:nvSpPr>
          <p:cNvPr id="371" name="Google Shape;371;p43"/>
          <p:cNvSpPr/>
          <p:nvPr/>
        </p:nvSpPr>
        <p:spPr>
          <a:xfrm>
            <a:off x="1884466" y="-196909"/>
            <a:ext cx="4243962" cy="4121888"/>
          </a:xfrm>
          <a:custGeom>
            <a:avLst/>
            <a:gdLst/>
            <a:ahLst/>
            <a:cxnLst/>
            <a:rect l="l" t="t" r="r" b="b"/>
            <a:pathLst>
              <a:path w="169099" h="164530" extrusionOk="0">
                <a:moveTo>
                  <a:pt x="0" y="0"/>
                </a:moveTo>
                <a:lnTo>
                  <a:pt x="169099" y="4510"/>
                </a:lnTo>
                <a:lnTo>
                  <a:pt x="123379" y="164530"/>
                </a:lnTo>
                <a:close/>
              </a:path>
            </a:pathLst>
          </a:custGeom>
          <a:solidFill>
            <a:srgbClr val="9EDDEF">
              <a:alpha val="29460"/>
            </a:srgbClr>
          </a:solidFill>
          <a:ln>
            <a:noFill/>
          </a:ln>
        </p:spPr>
      </p:sp>
      <p:sp>
        <p:nvSpPr>
          <p:cNvPr id="372" name="Google Shape;372;p43"/>
          <p:cNvSpPr/>
          <p:nvPr/>
        </p:nvSpPr>
        <p:spPr>
          <a:xfrm>
            <a:off x="-61779" y="2378675"/>
            <a:ext cx="4927250" cy="3027400"/>
          </a:xfrm>
          <a:custGeom>
            <a:avLst/>
            <a:gdLst/>
            <a:ahLst/>
            <a:cxnLst/>
            <a:rect l="l" t="t" r="r" b="b"/>
            <a:pathLst>
              <a:path w="197090" h="121096" extrusionOk="0">
                <a:moveTo>
                  <a:pt x="0" y="0"/>
                </a:moveTo>
                <a:lnTo>
                  <a:pt x="0" y="121096"/>
                </a:lnTo>
                <a:lnTo>
                  <a:pt x="197090" y="121096"/>
                </a:lnTo>
                <a:lnTo>
                  <a:pt x="154459" y="48191"/>
                </a:lnTo>
                <a:close/>
              </a:path>
            </a:pathLst>
          </a:custGeom>
          <a:solidFill>
            <a:srgbClr val="9EDDEF">
              <a:alpha val="29460"/>
            </a:srgbClr>
          </a:solidFill>
          <a:ln>
            <a:noFill/>
          </a:ln>
        </p:spPr>
      </p:sp>
      <p:sp>
        <p:nvSpPr>
          <p:cNvPr id="373" name="Google Shape;373;p43"/>
          <p:cNvSpPr/>
          <p:nvPr/>
        </p:nvSpPr>
        <p:spPr>
          <a:xfrm>
            <a:off x="3799696" y="2286004"/>
            <a:ext cx="5483325" cy="3135525"/>
          </a:xfrm>
          <a:custGeom>
            <a:avLst/>
            <a:gdLst/>
            <a:ahLst/>
            <a:cxnLst/>
            <a:rect l="l" t="t" r="r" b="b"/>
            <a:pathLst>
              <a:path w="219333" h="125421" extrusionOk="0">
                <a:moveTo>
                  <a:pt x="0" y="51280"/>
                </a:moveTo>
                <a:lnTo>
                  <a:pt x="42631" y="125421"/>
                </a:lnTo>
                <a:lnTo>
                  <a:pt x="219333" y="125421"/>
                </a:lnTo>
                <a:lnTo>
                  <a:pt x="68580" y="0"/>
                </a:lnTo>
                <a:lnTo>
                  <a:pt x="47574" y="65491"/>
                </a:lnTo>
                <a:close/>
              </a:path>
            </a:pathLst>
          </a:custGeom>
          <a:solidFill>
            <a:srgbClr val="F7E5B7">
              <a:alpha val="52679"/>
            </a:srgbClr>
          </a:solidFill>
          <a:ln>
            <a:noFill/>
          </a:ln>
        </p:spPr>
      </p:sp>
      <p:sp>
        <p:nvSpPr>
          <p:cNvPr id="374" name="Google Shape;374;p43"/>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3"/>
          <p:cNvSpPr txBox="1">
            <a:spLocks noGrp="1"/>
          </p:cNvSpPr>
          <p:nvPr>
            <p:ph type="subTitle" idx="1"/>
          </p:nvPr>
        </p:nvSpPr>
        <p:spPr>
          <a:xfrm>
            <a:off x="1422550" y="2343550"/>
            <a:ext cx="2734500" cy="99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Char char="●"/>
              <a:defRPr sz="1400">
                <a:latin typeface="Barlow"/>
                <a:ea typeface="Barlow"/>
                <a:cs typeface="Barlow"/>
                <a:sym typeface="Barlow"/>
              </a:defRPr>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376" name="Google Shape;376;p43"/>
          <p:cNvSpPr txBox="1">
            <a:spLocks noGrp="1"/>
          </p:cNvSpPr>
          <p:nvPr>
            <p:ph type="subTitle" idx="2"/>
          </p:nvPr>
        </p:nvSpPr>
        <p:spPr>
          <a:xfrm>
            <a:off x="5035899" y="2343550"/>
            <a:ext cx="2734500" cy="99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500"/>
              <a:buChar char="●"/>
              <a:defRPr sz="1400">
                <a:latin typeface="Barlow"/>
                <a:ea typeface="Barlow"/>
                <a:cs typeface="Barlow"/>
                <a:sym typeface="Barlow"/>
              </a:defRPr>
            </a:lvl1pPr>
            <a:lvl2pPr lvl="1" algn="ctr" rtl="0">
              <a:lnSpc>
                <a:spcPct val="100000"/>
              </a:lnSpc>
              <a:spcBef>
                <a:spcPts val="0"/>
              </a:spcBef>
              <a:spcAft>
                <a:spcPts val="0"/>
              </a:spcAft>
              <a:buClr>
                <a:schemeClr val="dk1"/>
              </a:buClr>
              <a:buSzPts val="2800"/>
              <a:buChar char="○"/>
              <a:defRPr sz="2800"/>
            </a:lvl2pPr>
            <a:lvl3pPr lvl="2" algn="ctr" rtl="0">
              <a:lnSpc>
                <a:spcPct val="100000"/>
              </a:lnSpc>
              <a:spcBef>
                <a:spcPts val="0"/>
              </a:spcBef>
              <a:spcAft>
                <a:spcPts val="0"/>
              </a:spcAft>
              <a:buClr>
                <a:schemeClr val="dk1"/>
              </a:buClr>
              <a:buSzPts val="2800"/>
              <a:buChar char="■"/>
              <a:defRPr sz="2800"/>
            </a:lvl3pPr>
            <a:lvl4pPr lvl="3" algn="ctr" rtl="0">
              <a:lnSpc>
                <a:spcPct val="100000"/>
              </a:lnSpc>
              <a:spcBef>
                <a:spcPts val="0"/>
              </a:spcBef>
              <a:spcAft>
                <a:spcPts val="0"/>
              </a:spcAft>
              <a:buClr>
                <a:schemeClr val="dk1"/>
              </a:buClr>
              <a:buSzPts val="2800"/>
              <a:buChar char="●"/>
              <a:defRPr sz="2800"/>
            </a:lvl4pPr>
            <a:lvl5pPr lvl="4" algn="ctr" rtl="0">
              <a:lnSpc>
                <a:spcPct val="100000"/>
              </a:lnSpc>
              <a:spcBef>
                <a:spcPts val="0"/>
              </a:spcBef>
              <a:spcAft>
                <a:spcPts val="0"/>
              </a:spcAft>
              <a:buClr>
                <a:schemeClr val="dk1"/>
              </a:buClr>
              <a:buSzPts val="2800"/>
              <a:buChar char="○"/>
              <a:defRPr sz="2800"/>
            </a:lvl5pPr>
            <a:lvl6pPr lvl="5" algn="ctr" rtl="0">
              <a:lnSpc>
                <a:spcPct val="100000"/>
              </a:lnSpc>
              <a:spcBef>
                <a:spcPts val="0"/>
              </a:spcBef>
              <a:spcAft>
                <a:spcPts val="0"/>
              </a:spcAft>
              <a:buClr>
                <a:schemeClr val="dk1"/>
              </a:buClr>
              <a:buSzPts val="2800"/>
              <a:buChar char="■"/>
              <a:defRPr sz="2800"/>
            </a:lvl6pPr>
            <a:lvl7pPr lvl="6" algn="ctr" rtl="0">
              <a:lnSpc>
                <a:spcPct val="100000"/>
              </a:lnSpc>
              <a:spcBef>
                <a:spcPts val="0"/>
              </a:spcBef>
              <a:spcAft>
                <a:spcPts val="0"/>
              </a:spcAft>
              <a:buClr>
                <a:schemeClr val="dk1"/>
              </a:buClr>
              <a:buSzPts val="2800"/>
              <a:buChar char="●"/>
              <a:defRPr sz="2800"/>
            </a:lvl7pPr>
            <a:lvl8pPr lvl="7" algn="ctr" rtl="0">
              <a:lnSpc>
                <a:spcPct val="100000"/>
              </a:lnSpc>
              <a:spcBef>
                <a:spcPts val="0"/>
              </a:spcBef>
              <a:spcAft>
                <a:spcPts val="0"/>
              </a:spcAft>
              <a:buClr>
                <a:schemeClr val="dk1"/>
              </a:buClr>
              <a:buSzPts val="2800"/>
              <a:buChar char="○"/>
              <a:defRPr sz="2800"/>
            </a:lvl8pPr>
            <a:lvl9pPr lvl="8" algn="ctr" rtl="0">
              <a:lnSpc>
                <a:spcPct val="100000"/>
              </a:lnSpc>
              <a:spcBef>
                <a:spcPts val="0"/>
              </a:spcBef>
              <a:spcAft>
                <a:spcPts val="0"/>
              </a:spcAft>
              <a:buClr>
                <a:schemeClr val="dk1"/>
              </a:buClr>
              <a:buSzPts val="2800"/>
              <a:buChar char="■"/>
              <a:defRPr sz="2800"/>
            </a:lvl9pPr>
          </a:lstStyle>
          <a:p>
            <a:endParaRPr/>
          </a:p>
        </p:txBody>
      </p:sp>
      <p:sp>
        <p:nvSpPr>
          <p:cNvPr id="377" name="Google Shape;377;p43"/>
          <p:cNvSpPr txBox="1">
            <a:spLocks noGrp="1"/>
          </p:cNvSpPr>
          <p:nvPr>
            <p:ph type="title"/>
          </p:nvPr>
        </p:nvSpPr>
        <p:spPr>
          <a:xfrm>
            <a:off x="1416555" y="1876659"/>
            <a:ext cx="1658700" cy="308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378" name="Google Shape;378;p43"/>
          <p:cNvSpPr txBox="1">
            <a:spLocks noGrp="1"/>
          </p:cNvSpPr>
          <p:nvPr>
            <p:ph type="title" idx="3"/>
          </p:nvPr>
        </p:nvSpPr>
        <p:spPr>
          <a:xfrm>
            <a:off x="5029902" y="1876659"/>
            <a:ext cx="1658700" cy="308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000">
                <a:latin typeface="Barlow Condensed"/>
                <a:ea typeface="Barlow Condensed"/>
                <a:cs typeface="Barlow Condensed"/>
                <a:sym typeface="Barlow Condensed"/>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379" name="Google Shape;379;p43"/>
          <p:cNvSpPr txBox="1">
            <a:spLocks noGrp="1"/>
          </p:cNvSpPr>
          <p:nvPr>
            <p:ph type="title" idx="4"/>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380" name="Google Shape;380;p43"/>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381" name="Google Shape;381;p43"/>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82"/>
        <p:cNvGrpSpPr/>
        <p:nvPr/>
      </p:nvGrpSpPr>
      <p:grpSpPr>
        <a:xfrm>
          <a:off x="0" y="0"/>
          <a:ext cx="0" cy="0"/>
          <a:chOff x="0" y="0"/>
          <a:chExt cx="0" cy="0"/>
        </a:xfrm>
      </p:grpSpPr>
      <p:sp>
        <p:nvSpPr>
          <p:cNvPr id="383" name="Google Shape;383;p44"/>
          <p:cNvSpPr/>
          <p:nvPr/>
        </p:nvSpPr>
        <p:spPr>
          <a:xfrm rot="10800000">
            <a:off x="4185871" y="1390129"/>
            <a:ext cx="5097150" cy="4031400"/>
          </a:xfrm>
          <a:custGeom>
            <a:avLst/>
            <a:gdLst/>
            <a:ahLst/>
            <a:cxnLst/>
            <a:rect l="l" t="t" r="r" b="b"/>
            <a:pathLst>
              <a:path w="203886" h="161256" extrusionOk="0">
                <a:moveTo>
                  <a:pt x="0" y="0"/>
                </a:moveTo>
                <a:lnTo>
                  <a:pt x="0" y="99472"/>
                </a:lnTo>
                <a:lnTo>
                  <a:pt x="203886" y="161256"/>
                </a:lnTo>
                <a:lnTo>
                  <a:pt x="83408" y="2471"/>
                </a:lnTo>
                <a:close/>
              </a:path>
            </a:pathLst>
          </a:custGeom>
          <a:solidFill>
            <a:srgbClr val="96B3C1">
              <a:alpha val="38840"/>
            </a:srgbClr>
          </a:solidFill>
          <a:ln>
            <a:noFill/>
          </a:ln>
        </p:spPr>
      </p:sp>
      <p:sp>
        <p:nvSpPr>
          <p:cNvPr id="384" name="Google Shape;384;p44"/>
          <p:cNvSpPr/>
          <p:nvPr/>
        </p:nvSpPr>
        <p:spPr>
          <a:xfrm>
            <a:off x="3047333" y="1337291"/>
            <a:ext cx="4169975" cy="4047325"/>
          </a:xfrm>
          <a:custGeom>
            <a:avLst/>
            <a:gdLst/>
            <a:ahLst/>
            <a:cxnLst/>
            <a:rect l="l" t="t" r="r" b="b"/>
            <a:pathLst>
              <a:path w="166799" h="161893" extrusionOk="0">
                <a:moveTo>
                  <a:pt x="166799" y="161893"/>
                </a:moveTo>
                <a:lnTo>
                  <a:pt x="0" y="160020"/>
                </a:lnTo>
                <a:lnTo>
                  <a:pt x="45720" y="0"/>
                </a:lnTo>
                <a:close/>
              </a:path>
            </a:pathLst>
          </a:custGeom>
          <a:solidFill>
            <a:srgbClr val="9EDDEF">
              <a:alpha val="29460"/>
            </a:srgbClr>
          </a:solidFill>
          <a:ln>
            <a:noFill/>
          </a:ln>
        </p:spPr>
      </p:sp>
      <p:sp>
        <p:nvSpPr>
          <p:cNvPr id="385" name="Google Shape;385;p44"/>
          <p:cNvSpPr/>
          <p:nvPr/>
        </p:nvSpPr>
        <p:spPr>
          <a:xfrm rot="10800000">
            <a:off x="4340321" y="-92671"/>
            <a:ext cx="4927250" cy="3027400"/>
          </a:xfrm>
          <a:custGeom>
            <a:avLst/>
            <a:gdLst/>
            <a:ahLst/>
            <a:cxnLst/>
            <a:rect l="l" t="t" r="r" b="b"/>
            <a:pathLst>
              <a:path w="197090" h="121096" extrusionOk="0">
                <a:moveTo>
                  <a:pt x="0" y="0"/>
                </a:moveTo>
                <a:lnTo>
                  <a:pt x="0" y="121096"/>
                </a:lnTo>
                <a:lnTo>
                  <a:pt x="197090" y="121096"/>
                </a:lnTo>
                <a:lnTo>
                  <a:pt x="154459" y="48191"/>
                </a:lnTo>
                <a:close/>
              </a:path>
            </a:pathLst>
          </a:custGeom>
          <a:solidFill>
            <a:srgbClr val="9EDDEF">
              <a:alpha val="29460"/>
            </a:srgbClr>
          </a:solidFill>
          <a:ln>
            <a:noFill/>
          </a:ln>
        </p:spPr>
      </p:sp>
      <p:sp>
        <p:nvSpPr>
          <p:cNvPr id="386" name="Google Shape;386;p44"/>
          <p:cNvSpPr/>
          <p:nvPr/>
        </p:nvSpPr>
        <p:spPr>
          <a:xfrm rot="10800000">
            <a:off x="-77229" y="-108125"/>
            <a:ext cx="5483325" cy="3135525"/>
          </a:xfrm>
          <a:custGeom>
            <a:avLst/>
            <a:gdLst/>
            <a:ahLst/>
            <a:cxnLst/>
            <a:rect l="l" t="t" r="r" b="b"/>
            <a:pathLst>
              <a:path w="219333" h="125421" extrusionOk="0">
                <a:moveTo>
                  <a:pt x="0" y="51280"/>
                </a:moveTo>
                <a:lnTo>
                  <a:pt x="42631" y="125421"/>
                </a:lnTo>
                <a:lnTo>
                  <a:pt x="219333" y="125421"/>
                </a:lnTo>
                <a:lnTo>
                  <a:pt x="68580" y="0"/>
                </a:lnTo>
                <a:lnTo>
                  <a:pt x="47574" y="65491"/>
                </a:lnTo>
                <a:close/>
              </a:path>
            </a:pathLst>
          </a:custGeom>
          <a:solidFill>
            <a:srgbClr val="F7E5B7">
              <a:alpha val="52679"/>
            </a:srgbClr>
          </a:solidFill>
          <a:ln>
            <a:noFill/>
          </a:ln>
        </p:spPr>
      </p:sp>
      <p:sp>
        <p:nvSpPr>
          <p:cNvPr id="387" name="Google Shape;387;p44"/>
          <p:cNvSpPr/>
          <p:nvPr/>
        </p:nvSpPr>
        <p:spPr>
          <a:xfrm rot="10800000">
            <a:off x="-30883" y="-68915"/>
            <a:ext cx="3753375" cy="5390650"/>
          </a:xfrm>
          <a:custGeom>
            <a:avLst/>
            <a:gdLst/>
            <a:ahLst/>
            <a:cxnLst/>
            <a:rect l="l" t="t" r="r" b="b"/>
            <a:pathLst>
              <a:path w="150135" h="215626" extrusionOk="0">
                <a:moveTo>
                  <a:pt x="26567" y="0"/>
                </a:moveTo>
                <a:lnTo>
                  <a:pt x="150135" y="0"/>
                </a:lnTo>
                <a:lnTo>
                  <a:pt x="150135" y="215626"/>
                </a:lnTo>
                <a:lnTo>
                  <a:pt x="0" y="92676"/>
                </a:lnTo>
                <a:close/>
              </a:path>
            </a:pathLst>
          </a:custGeom>
          <a:solidFill>
            <a:srgbClr val="EEEEEE">
              <a:alpha val="71880"/>
            </a:srgbClr>
          </a:solidFill>
          <a:ln>
            <a:noFill/>
          </a:ln>
        </p:spPr>
      </p:sp>
      <p:sp>
        <p:nvSpPr>
          <p:cNvPr id="388" name="Google Shape;388;p44"/>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4"/>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390" name="Google Shape;390;p44"/>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391" name="Google Shape;391;p44"/>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92"/>
        <p:cNvGrpSpPr/>
        <p:nvPr/>
      </p:nvGrpSpPr>
      <p:grpSpPr>
        <a:xfrm>
          <a:off x="0" y="0"/>
          <a:ext cx="0" cy="0"/>
          <a:chOff x="0" y="0"/>
          <a:chExt cx="0" cy="0"/>
        </a:xfrm>
      </p:grpSpPr>
      <p:sp>
        <p:nvSpPr>
          <p:cNvPr id="393" name="Google Shape;393;p45"/>
          <p:cNvSpPr/>
          <p:nvPr/>
        </p:nvSpPr>
        <p:spPr>
          <a:xfrm rot="10800000" flipH="1">
            <a:off x="2023421" y="1359233"/>
            <a:ext cx="4124075" cy="4000500"/>
          </a:xfrm>
          <a:custGeom>
            <a:avLst/>
            <a:gdLst/>
            <a:ahLst/>
            <a:cxnLst/>
            <a:rect l="l" t="t" r="r" b="b"/>
            <a:pathLst>
              <a:path w="164963" h="160020" extrusionOk="0">
                <a:moveTo>
                  <a:pt x="0" y="0"/>
                </a:moveTo>
                <a:lnTo>
                  <a:pt x="164963" y="0"/>
                </a:lnTo>
                <a:lnTo>
                  <a:pt x="119243" y="160020"/>
                </a:lnTo>
                <a:close/>
              </a:path>
            </a:pathLst>
          </a:custGeom>
          <a:solidFill>
            <a:srgbClr val="9EDDEF">
              <a:alpha val="29460"/>
            </a:srgbClr>
          </a:solidFill>
          <a:ln>
            <a:noFill/>
          </a:ln>
        </p:spPr>
      </p:sp>
      <p:sp>
        <p:nvSpPr>
          <p:cNvPr id="394" name="Google Shape;394;p45"/>
          <p:cNvSpPr/>
          <p:nvPr/>
        </p:nvSpPr>
        <p:spPr>
          <a:xfrm>
            <a:off x="3956575" y="-131581"/>
            <a:ext cx="5277925" cy="1600100"/>
          </a:xfrm>
          <a:custGeom>
            <a:avLst/>
            <a:gdLst/>
            <a:ahLst/>
            <a:cxnLst/>
            <a:rect l="l" t="t" r="r" b="b"/>
            <a:pathLst>
              <a:path w="211117" h="64004" extrusionOk="0">
                <a:moveTo>
                  <a:pt x="211117" y="4067"/>
                </a:moveTo>
                <a:lnTo>
                  <a:pt x="211117" y="0"/>
                </a:lnTo>
                <a:lnTo>
                  <a:pt x="36953" y="0"/>
                </a:lnTo>
                <a:lnTo>
                  <a:pt x="0" y="64004"/>
                </a:lnTo>
                <a:lnTo>
                  <a:pt x="177146" y="33493"/>
                </a:lnTo>
                <a:close/>
              </a:path>
            </a:pathLst>
          </a:custGeom>
          <a:solidFill>
            <a:srgbClr val="F7E5B7">
              <a:alpha val="52679"/>
            </a:srgbClr>
          </a:solidFill>
          <a:ln>
            <a:noFill/>
          </a:ln>
        </p:spPr>
      </p:sp>
      <p:sp>
        <p:nvSpPr>
          <p:cNvPr id="395" name="Google Shape;395;p45"/>
          <p:cNvSpPr/>
          <p:nvPr/>
        </p:nvSpPr>
        <p:spPr>
          <a:xfrm>
            <a:off x="-77225" y="1390125"/>
            <a:ext cx="5097150" cy="4083025"/>
          </a:xfrm>
          <a:custGeom>
            <a:avLst/>
            <a:gdLst/>
            <a:ahLst/>
            <a:cxnLst/>
            <a:rect l="l" t="t" r="r" b="b"/>
            <a:pathLst>
              <a:path w="203886" h="163321" extrusionOk="0">
                <a:moveTo>
                  <a:pt x="0" y="161256"/>
                </a:moveTo>
                <a:lnTo>
                  <a:pt x="0" y="61784"/>
                </a:lnTo>
                <a:lnTo>
                  <a:pt x="203886" y="0"/>
                </a:lnTo>
                <a:lnTo>
                  <a:pt x="80633" y="163321"/>
                </a:lnTo>
                <a:close/>
              </a:path>
            </a:pathLst>
          </a:custGeom>
          <a:solidFill>
            <a:srgbClr val="96B3C1">
              <a:alpha val="38840"/>
            </a:srgbClr>
          </a:solidFill>
          <a:ln>
            <a:noFill/>
          </a:ln>
        </p:spPr>
      </p:sp>
      <p:sp>
        <p:nvSpPr>
          <p:cNvPr id="396" name="Google Shape;396;p45"/>
          <p:cNvSpPr/>
          <p:nvPr/>
        </p:nvSpPr>
        <p:spPr>
          <a:xfrm rot="10800000" flipH="1">
            <a:off x="-61779" y="-92671"/>
            <a:ext cx="4927250" cy="3027400"/>
          </a:xfrm>
          <a:custGeom>
            <a:avLst/>
            <a:gdLst/>
            <a:ahLst/>
            <a:cxnLst/>
            <a:rect l="l" t="t" r="r" b="b"/>
            <a:pathLst>
              <a:path w="197090" h="121096" extrusionOk="0">
                <a:moveTo>
                  <a:pt x="0" y="0"/>
                </a:moveTo>
                <a:lnTo>
                  <a:pt x="0" y="121096"/>
                </a:lnTo>
                <a:lnTo>
                  <a:pt x="197090" y="121096"/>
                </a:lnTo>
                <a:lnTo>
                  <a:pt x="154459" y="48191"/>
                </a:lnTo>
                <a:close/>
              </a:path>
            </a:pathLst>
          </a:custGeom>
          <a:solidFill>
            <a:srgbClr val="9EDDEF">
              <a:alpha val="29460"/>
            </a:srgbClr>
          </a:solidFill>
          <a:ln>
            <a:noFill/>
          </a:ln>
        </p:spPr>
      </p:sp>
      <p:sp>
        <p:nvSpPr>
          <p:cNvPr id="397" name="Google Shape;397;p45"/>
          <p:cNvSpPr/>
          <p:nvPr/>
        </p:nvSpPr>
        <p:spPr>
          <a:xfrm rot="10800000" flipH="1">
            <a:off x="5483300" y="-30896"/>
            <a:ext cx="3753375" cy="5390650"/>
          </a:xfrm>
          <a:custGeom>
            <a:avLst/>
            <a:gdLst/>
            <a:ahLst/>
            <a:cxnLst/>
            <a:rect l="l" t="t" r="r" b="b"/>
            <a:pathLst>
              <a:path w="150135" h="215626" extrusionOk="0">
                <a:moveTo>
                  <a:pt x="26567" y="0"/>
                </a:moveTo>
                <a:lnTo>
                  <a:pt x="150135" y="0"/>
                </a:lnTo>
                <a:lnTo>
                  <a:pt x="150135" y="215626"/>
                </a:lnTo>
                <a:lnTo>
                  <a:pt x="0" y="92676"/>
                </a:lnTo>
                <a:close/>
              </a:path>
            </a:pathLst>
          </a:custGeom>
          <a:solidFill>
            <a:srgbClr val="EEEEEE">
              <a:alpha val="71880"/>
            </a:srgbClr>
          </a:solidFill>
          <a:ln>
            <a:noFill/>
          </a:ln>
        </p:spPr>
      </p:sp>
      <p:sp>
        <p:nvSpPr>
          <p:cNvPr id="398" name="Google Shape;398;p45"/>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5"/>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
        <p:nvSpPr>
          <p:cNvPr id="400" name="Google Shape;400;p45"/>
          <p:cNvSpPr txBox="1">
            <a:spLocks noGrp="1"/>
          </p:cNvSpPr>
          <p:nvPr>
            <p:ph type="body" idx="1"/>
          </p:nvPr>
        </p:nvSpPr>
        <p:spPr>
          <a:xfrm>
            <a:off x="1195150" y="1660550"/>
            <a:ext cx="3468900" cy="2070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400">
                <a:latin typeface="Barlow"/>
                <a:ea typeface="Barlow"/>
                <a:cs typeface="Barlow"/>
                <a:sym typeface="Barlow"/>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401" name="Google Shape;401;p45"/>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402" name="Google Shape;402;p45"/>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403"/>
        <p:cNvGrpSpPr/>
        <p:nvPr/>
      </p:nvGrpSpPr>
      <p:grpSpPr>
        <a:xfrm>
          <a:off x="0" y="0"/>
          <a:ext cx="0" cy="0"/>
          <a:chOff x="0" y="0"/>
          <a:chExt cx="0" cy="0"/>
        </a:xfrm>
      </p:grpSpPr>
      <p:sp>
        <p:nvSpPr>
          <p:cNvPr id="404" name="Google Shape;404;p46"/>
          <p:cNvSpPr/>
          <p:nvPr/>
        </p:nvSpPr>
        <p:spPr>
          <a:xfrm>
            <a:off x="3799696" y="2286004"/>
            <a:ext cx="5483325" cy="3135525"/>
          </a:xfrm>
          <a:custGeom>
            <a:avLst/>
            <a:gdLst/>
            <a:ahLst/>
            <a:cxnLst/>
            <a:rect l="l" t="t" r="r" b="b"/>
            <a:pathLst>
              <a:path w="219333" h="125421" extrusionOk="0">
                <a:moveTo>
                  <a:pt x="0" y="51280"/>
                </a:moveTo>
                <a:lnTo>
                  <a:pt x="42631" y="125421"/>
                </a:lnTo>
                <a:lnTo>
                  <a:pt x="219333" y="125421"/>
                </a:lnTo>
                <a:lnTo>
                  <a:pt x="68580" y="0"/>
                </a:lnTo>
                <a:lnTo>
                  <a:pt x="47574" y="65491"/>
                </a:lnTo>
                <a:close/>
              </a:path>
            </a:pathLst>
          </a:custGeom>
          <a:solidFill>
            <a:srgbClr val="F7E5B7">
              <a:alpha val="52679"/>
            </a:srgbClr>
          </a:solidFill>
          <a:ln>
            <a:noFill/>
          </a:ln>
        </p:spPr>
      </p:sp>
      <p:sp>
        <p:nvSpPr>
          <p:cNvPr id="405" name="Google Shape;405;p46"/>
          <p:cNvSpPr/>
          <p:nvPr/>
        </p:nvSpPr>
        <p:spPr>
          <a:xfrm>
            <a:off x="-61779" y="2378675"/>
            <a:ext cx="4927250" cy="3027400"/>
          </a:xfrm>
          <a:custGeom>
            <a:avLst/>
            <a:gdLst/>
            <a:ahLst/>
            <a:cxnLst/>
            <a:rect l="l" t="t" r="r" b="b"/>
            <a:pathLst>
              <a:path w="197090" h="121096" extrusionOk="0">
                <a:moveTo>
                  <a:pt x="0" y="0"/>
                </a:moveTo>
                <a:lnTo>
                  <a:pt x="0" y="121096"/>
                </a:lnTo>
                <a:lnTo>
                  <a:pt x="197090" y="121096"/>
                </a:lnTo>
                <a:lnTo>
                  <a:pt x="154459" y="48191"/>
                </a:lnTo>
                <a:close/>
              </a:path>
            </a:pathLst>
          </a:custGeom>
          <a:solidFill>
            <a:srgbClr val="9EDDEF">
              <a:alpha val="29460"/>
            </a:srgbClr>
          </a:solidFill>
          <a:ln>
            <a:noFill/>
          </a:ln>
        </p:spPr>
      </p:sp>
      <p:sp>
        <p:nvSpPr>
          <p:cNvPr id="406" name="Google Shape;406;p46"/>
          <p:cNvSpPr/>
          <p:nvPr/>
        </p:nvSpPr>
        <p:spPr>
          <a:xfrm>
            <a:off x="-77229" y="-108125"/>
            <a:ext cx="5097150" cy="4031400"/>
          </a:xfrm>
          <a:custGeom>
            <a:avLst/>
            <a:gdLst/>
            <a:ahLst/>
            <a:cxnLst/>
            <a:rect l="l" t="t" r="r" b="b"/>
            <a:pathLst>
              <a:path w="203886" h="161256" extrusionOk="0">
                <a:moveTo>
                  <a:pt x="0" y="0"/>
                </a:moveTo>
                <a:lnTo>
                  <a:pt x="0" y="99472"/>
                </a:lnTo>
                <a:lnTo>
                  <a:pt x="203886" y="161256"/>
                </a:lnTo>
                <a:lnTo>
                  <a:pt x="83408" y="2471"/>
                </a:lnTo>
                <a:close/>
              </a:path>
            </a:pathLst>
          </a:custGeom>
          <a:solidFill>
            <a:srgbClr val="96B3C1">
              <a:alpha val="38840"/>
            </a:srgbClr>
          </a:solidFill>
          <a:ln>
            <a:noFill/>
          </a:ln>
        </p:spPr>
      </p:sp>
      <p:sp>
        <p:nvSpPr>
          <p:cNvPr id="407" name="Google Shape;407;p46"/>
          <p:cNvSpPr/>
          <p:nvPr/>
        </p:nvSpPr>
        <p:spPr>
          <a:xfrm>
            <a:off x="2012454" y="-24395"/>
            <a:ext cx="4124075" cy="4000500"/>
          </a:xfrm>
          <a:custGeom>
            <a:avLst/>
            <a:gdLst/>
            <a:ahLst/>
            <a:cxnLst/>
            <a:rect l="l" t="t" r="r" b="b"/>
            <a:pathLst>
              <a:path w="164963" h="160020" extrusionOk="0">
                <a:moveTo>
                  <a:pt x="0" y="0"/>
                </a:moveTo>
                <a:lnTo>
                  <a:pt x="164963" y="0"/>
                </a:lnTo>
                <a:lnTo>
                  <a:pt x="119243" y="160020"/>
                </a:lnTo>
                <a:close/>
              </a:path>
            </a:pathLst>
          </a:custGeom>
          <a:solidFill>
            <a:srgbClr val="9EDDEF">
              <a:alpha val="29460"/>
            </a:srgbClr>
          </a:solidFill>
          <a:ln>
            <a:noFill/>
          </a:ln>
        </p:spPr>
      </p:sp>
      <p:sp>
        <p:nvSpPr>
          <p:cNvPr id="408" name="Google Shape;408;p46"/>
          <p:cNvSpPr/>
          <p:nvPr/>
        </p:nvSpPr>
        <p:spPr>
          <a:xfrm>
            <a:off x="5472333" y="-13449"/>
            <a:ext cx="3753375" cy="5390650"/>
          </a:xfrm>
          <a:custGeom>
            <a:avLst/>
            <a:gdLst/>
            <a:ahLst/>
            <a:cxnLst/>
            <a:rect l="l" t="t" r="r" b="b"/>
            <a:pathLst>
              <a:path w="150135" h="215626" extrusionOk="0">
                <a:moveTo>
                  <a:pt x="26567" y="0"/>
                </a:moveTo>
                <a:lnTo>
                  <a:pt x="150135" y="0"/>
                </a:lnTo>
                <a:lnTo>
                  <a:pt x="150135" y="215626"/>
                </a:lnTo>
                <a:lnTo>
                  <a:pt x="0" y="92676"/>
                </a:lnTo>
                <a:close/>
              </a:path>
            </a:pathLst>
          </a:custGeom>
          <a:solidFill>
            <a:srgbClr val="EEEEEE">
              <a:alpha val="71880"/>
            </a:srgbClr>
          </a:solidFill>
          <a:ln>
            <a:noFill/>
          </a:ln>
        </p:spPr>
      </p:sp>
      <p:sp>
        <p:nvSpPr>
          <p:cNvPr id="409" name="Google Shape;409;p46"/>
          <p:cNvSpPr txBox="1">
            <a:spLocks noGrp="1"/>
          </p:cNvSpPr>
          <p:nvPr>
            <p:ph type="title"/>
          </p:nvPr>
        </p:nvSpPr>
        <p:spPr>
          <a:xfrm>
            <a:off x="2257050" y="1103700"/>
            <a:ext cx="4629900" cy="293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0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10" name="Google Shape;410;p46"/>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1" name="Google Shape;411;p46"/>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412" name="Google Shape;412;p46"/>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413"/>
        <p:cNvGrpSpPr/>
        <p:nvPr/>
      </p:nvGrpSpPr>
      <p:grpSpPr>
        <a:xfrm>
          <a:off x="0" y="0"/>
          <a:ext cx="0" cy="0"/>
          <a:chOff x="0" y="0"/>
          <a:chExt cx="0" cy="0"/>
        </a:xfrm>
      </p:grpSpPr>
      <p:grpSp>
        <p:nvGrpSpPr>
          <p:cNvPr id="414" name="Google Shape;414;p47"/>
          <p:cNvGrpSpPr/>
          <p:nvPr/>
        </p:nvGrpSpPr>
        <p:grpSpPr>
          <a:xfrm>
            <a:off x="-237175" y="-212225"/>
            <a:ext cx="9488144" cy="5536707"/>
            <a:chOff x="-237175" y="-212225"/>
            <a:chExt cx="9488144" cy="5536707"/>
          </a:xfrm>
        </p:grpSpPr>
        <p:sp>
          <p:nvSpPr>
            <p:cNvPr id="415" name="Google Shape;415;p47"/>
            <p:cNvSpPr/>
            <p:nvPr/>
          </p:nvSpPr>
          <p:spPr>
            <a:xfrm>
              <a:off x="-237175" y="2127600"/>
              <a:ext cx="8462695" cy="3196882"/>
            </a:xfrm>
            <a:custGeom>
              <a:avLst/>
              <a:gdLst/>
              <a:ahLst/>
              <a:cxnLst/>
              <a:rect l="l" t="t" r="r" b="b"/>
              <a:pathLst>
                <a:path w="345064" h="110361" extrusionOk="0">
                  <a:moveTo>
                    <a:pt x="0" y="4994"/>
                  </a:moveTo>
                  <a:lnTo>
                    <a:pt x="0" y="110361"/>
                  </a:lnTo>
                  <a:lnTo>
                    <a:pt x="345064" y="110361"/>
                  </a:lnTo>
                  <a:lnTo>
                    <a:pt x="178774" y="0"/>
                  </a:lnTo>
                  <a:close/>
                </a:path>
              </a:pathLst>
            </a:custGeom>
            <a:solidFill>
              <a:srgbClr val="96B3C1">
                <a:alpha val="38840"/>
              </a:srgbClr>
            </a:solidFill>
            <a:ln>
              <a:noFill/>
            </a:ln>
          </p:spPr>
        </p:sp>
        <p:sp>
          <p:nvSpPr>
            <p:cNvPr id="416" name="Google Shape;416;p47"/>
            <p:cNvSpPr/>
            <p:nvPr/>
          </p:nvSpPr>
          <p:spPr>
            <a:xfrm>
              <a:off x="1623100" y="-210720"/>
              <a:ext cx="5122507" cy="1387179"/>
            </a:xfrm>
            <a:custGeom>
              <a:avLst/>
              <a:gdLst/>
              <a:ahLst/>
              <a:cxnLst/>
              <a:rect l="l" t="t" r="r" b="b"/>
              <a:pathLst>
                <a:path w="166789" h="55929" extrusionOk="0">
                  <a:moveTo>
                    <a:pt x="0" y="0"/>
                  </a:moveTo>
                  <a:lnTo>
                    <a:pt x="166789" y="0"/>
                  </a:lnTo>
                  <a:lnTo>
                    <a:pt x="114355" y="55929"/>
                  </a:lnTo>
                  <a:close/>
                </a:path>
              </a:pathLst>
            </a:custGeom>
            <a:solidFill>
              <a:srgbClr val="F7E5B7">
                <a:alpha val="52679"/>
              </a:srgbClr>
            </a:solidFill>
            <a:ln>
              <a:noFill/>
            </a:ln>
          </p:spPr>
        </p:sp>
        <p:sp>
          <p:nvSpPr>
            <p:cNvPr id="417" name="Google Shape;417;p47"/>
            <p:cNvSpPr/>
            <p:nvPr/>
          </p:nvSpPr>
          <p:spPr>
            <a:xfrm>
              <a:off x="5094677" y="-212225"/>
              <a:ext cx="4156292" cy="5536364"/>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9EDDEF">
                <a:alpha val="29460"/>
              </a:srgbClr>
            </a:solidFill>
            <a:ln>
              <a:noFill/>
            </a:ln>
          </p:spPr>
        </p:sp>
      </p:grpSp>
      <p:sp>
        <p:nvSpPr>
          <p:cNvPr id="418" name="Google Shape;418;p47"/>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7"/>
          <p:cNvSpPr txBox="1">
            <a:spLocks noGrp="1"/>
          </p:cNvSpPr>
          <p:nvPr>
            <p:ph type="ctrTitle"/>
          </p:nvPr>
        </p:nvSpPr>
        <p:spPr>
          <a:xfrm>
            <a:off x="3082050" y="1564604"/>
            <a:ext cx="2979900" cy="113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0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20" name="Google Shape;420;p47"/>
          <p:cNvSpPr txBox="1">
            <a:spLocks noGrp="1"/>
          </p:cNvSpPr>
          <p:nvPr>
            <p:ph type="subTitle" idx="1"/>
          </p:nvPr>
        </p:nvSpPr>
        <p:spPr>
          <a:xfrm>
            <a:off x="2689650" y="2783829"/>
            <a:ext cx="3764700" cy="79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421" name="Google Shape;421;p47"/>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422" name="Google Shape;422;p47"/>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23"/>
        <p:cNvGrpSpPr/>
        <p:nvPr/>
      </p:nvGrpSpPr>
      <p:grpSpPr>
        <a:xfrm>
          <a:off x="0" y="0"/>
          <a:ext cx="0" cy="0"/>
          <a:chOff x="0" y="0"/>
          <a:chExt cx="0" cy="0"/>
        </a:xfrm>
      </p:grpSpPr>
      <p:sp>
        <p:nvSpPr>
          <p:cNvPr id="424" name="Google Shape;424;p48"/>
          <p:cNvSpPr txBox="1">
            <a:spLocks noGrp="1"/>
          </p:cNvSpPr>
          <p:nvPr>
            <p:ph type="title"/>
          </p:nvPr>
        </p:nvSpPr>
        <p:spPr>
          <a:xfrm>
            <a:off x="1621650" y="1143139"/>
            <a:ext cx="5900700" cy="14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425"/>
        <p:cNvGrpSpPr/>
        <p:nvPr/>
      </p:nvGrpSpPr>
      <p:grpSpPr>
        <a:xfrm>
          <a:off x="0" y="0"/>
          <a:ext cx="0" cy="0"/>
          <a:chOff x="0" y="0"/>
          <a:chExt cx="0" cy="0"/>
        </a:xfrm>
      </p:grpSpPr>
      <p:sp>
        <p:nvSpPr>
          <p:cNvPr id="426" name="Google Shape;426;p49"/>
          <p:cNvSpPr/>
          <p:nvPr/>
        </p:nvSpPr>
        <p:spPr>
          <a:xfrm flipH="1">
            <a:off x="636700"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96B3C1">
              <a:alpha val="38840"/>
            </a:srgbClr>
          </a:solidFill>
          <a:ln>
            <a:noFill/>
          </a:ln>
        </p:spPr>
      </p:sp>
      <p:sp>
        <p:nvSpPr>
          <p:cNvPr id="427" name="Google Shape;427;p49"/>
          <p:cNvSpPr/>
          <p:nvPr/>
        </p:nvSpPr>
        <p:spPr>
          <a:xfrm>
            <a:off x="611000" y="2609200"/>
            <a:ext cx="8639800" cy="2759025"/>
          </a:xfrm>
          <a:custGeom>
            <a:avLst/>
            <a:gdLst/>
            <a:ahLst/>
            <a:cxnLst/>
            <a:rect l="l" t="t" r="r" b="b"/>
            <a:pathLst>
              <a:path w="345592" h="110361" extrusionOk="0">
                <a:moveTo>
                  <a:pt x="345592" y="4994"/>
                </a:moveTo>
                <a:lnTo>
                  <a:pt x="345592" y="110361"/>
                </a:lnTo>
                <a:lnTo>
                  <a:pt x="0" y="108971"/>
                </a:lnTo>
                <a:lnTo>
                  <a:pt x="166818" y="0"/>
                </a:lnTo>
                <a:close/>
              </a:path>
            </a:pathLst>
          </a:custGeom>
          <a:solidFill>
            <a:srgbClr val="EEEEEE">
              <a:alpha val="71880"/>
            </a:srgbClr>
          </a:solidFill>
          <a:ln>
            <a:noFill/>
          </a:ln>
        </p:spPr>
      </p:sp>
      <p:sp>
        <p:nvSpPr>
          <p:cNvPr id="428" name="Google Shape;428;p49"/>
          <p:cNvSpPr/>
          <p:nvPr/>
        </p:nvSpPr>
        <p:spPr>
          <a:xfrm>
            <a:off x="1810975" y="-199750"/>
            <a:ext cx="4193925" cy="1398225"/>
          </a:xfrm>
          <a:custGeom>
            <a:avLst/>
            <a:gdLst/>
            <a:ahLst/>
            <a:cxnLst/>
            <a:rect l="l" t="t" r="r" b="b"/>
            <a:pathLst>
              <a:path w="167757" h="55929" extrusionOk="0">
                <a:moveTo>
                  <a:pt x="167757" y="0"/>
                </a:moveTo>
                <a:lnTo>
                  <a:pt x="0" y="99"/>
                </a:lnTo>
                <a:lnTo>
                  <a:pt x="53402" y="55929"/>
                </a:lnTo>
                <a:close/>
              </a:path>
            </a:pathLst>
          </a:custGeom>
          <a:solidFill>
            <a:srgbClr val="F7E5B7">
              <a:alpha val="52679"/>
            </a:srgbClr>
          </a:solidFill>
          <a:ln>
            <a:noFill/>
          </a:ln>
        </p:spPr>
      </p:sp>
      <p:sp>
        <p:nvSpPr>
          <p:cNvPr id="429" name="Google Shape;429;p49"/>
          <p:cNvSpPr/>
          <p:nvPr/>
        </p:nvSpPr>
        <p:spPr>
          <a:xfrm flipH="1">
            <a:off x="-237191" y="-212225"/>
            <a:ext cx="3383225" cy="5580450"/>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9EDDEF">
              <a:alpha val="29460"/>
            </a:srgbClr>
          </a:solidFill>
          <a:ln>
            <a:noFill/>
          </a:ln>
        </p:spPr>
      </p:sp>
      <p:sp>
        <p:nvSpPr>
          <p:cNvPr id="430" name="Google Shape;430;p49"/>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9"/>
          <p:cNvSpPr txBox="1">
            <a:spLocks noGrp="1"/>
          </p:cNvSpPr>
          <p:nvPr>
            <p:ph type="title" hasCustomPrompt="1"/>
          </p:nvPr>
        </p:nvSpPr>
        <p:spPr>
          <a:xfrm>
            <a:off x="713250" y="1324600"/>
            <a:ext cx="77175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32" name="Google Shape;432;p49"/>
          <p:cNvSpPr txBox="1">
            <a:spLocks noGrp="1"/>
          </p:cNvSpPr>
          <p:nvPr>
            <p:ph type="body" idx="1"/>
          </p:nvPr>
        </p:nvSpPr>
        <p:spPr>
          <a:xfrm>
            <a:off x="713250" y="3370700"/>
            <a:ext cx="7717500" cy="4482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solidFill>
                  <a:schemeClr val="dk1"/>
                </a:solidFill>
                <a:latin typeface="Barlow"/>
                <a:ea typeface="Barlow"/>
                <a:cs typeface="Barlow"/>
                <a:sym typeface="Barlow"/>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33" name="Google Shape;433;p49"/>
          <p:cNvSpPr txBox="1"/>
          <p:nvPr/>
        </p:nvSpPr>
        <p:spPr>
          <a:xfrm>
            <a:off x="2991700" y="1512225"/>
            <a:ext cx="5547900" cy="64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oppins"/>
              <a:ea typeface="Poppins"/>
              <a:cs typeface="Poppins"/>
              <a:sym typeface="Poppins"/>
            </a:endParaRPr>
          </a:p>
        </p:txBody>
      </p:sp>
      <p:cxnSp>
        <p:nvCxnSpPr>
          <p:cNvPr id="434" name="Google Shape;434;p49"/>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435" name="Google Shape;435;p49"/>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6"/>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able of contents">
  <p:cSld name="CUSTOM_1">
    <p:bg>
      <p:bgPr>
        <a:blipFill>
          <a:blip r:embed="rId2">
            <a:alphaModFix/>
          </a:blip>
          <a:stretch>
            <a:fillRect/>
          </a:stretch>
        </a:blipFill>
        <a:effectLst/>
      </p:bgPr>
    </p:bg>
    <p:spTree>
      <p:nvGrpSpPr>
        <p:cNvPr id="1" name="Shape 437"/>
        <p:cNvGrpSpPr/>
        <p:nvPr/>
      </p:nvGrpSpPr>
      <p:grpSpPr>
        <a:xfrm>
          <a:off x="0" y="0"/>
          <a:ext cx="0" cy="0"/>
          <a:chOff x="0" y="0"/>
          <a:chExt cx="0" cy="0"/>
        </a:xfrm>
      </p:grpSpPr>
      <p:sp>
        <p:nvSpPr>
          <p:cNvPr id="438" name="Google Shape;438;p51"/>
          <p:cNvSpPr/>
          <p:nvPr/>
        </p:nvSpPr>
        <p:spPr>
          <a:xfrm rot="10800000" flipH="1">
            <a:off x="-245132" y="-54579"/>
            <a:ext cx="8614100" cy="5343569"/>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96B3C1">
              <a:alpha val="38840"/>
            </a:srgbClr>
          </a:solidFill>
          <a:ln>
            <a:noFill/>
          </a:ln>
        </p:spPr>
      </p:sp>
      <p:sp>
        <p:nvSpPr>
          <p:cNvPr id="439" name="Google Shape;439;p51"/>
          <p:cNvSpPr/>
          <p:nvPr/>
        </p:nvSpPr>
        <p:spPr>
          <a:xfrm rot="10800000" flipH="1">
            <a:off x="3008694" y="3916513"/>
            <a:ext cx="4169725" cy="1350965"/>
          </a:xfrm>
          <a:custGeom>
            <a:avLst/>
            <a:gdLst/>
            <a:ahLst/>
            <a:cxnLst/>
            <a:rect l="l" t="t" r="r" b="b"/>
            <a:pathLst>
              <a:path w="166789" h="55929" extrusionOk="0">
                <a:moveTo>
                  <a:pt x="0" y="0"/>
                </a:moveTo>
                <a:lnTo>
                  <a:pt x="166789" y="0"/>
                </a:lnTo>
                <a:lnTo>
                  <a:pt x="114355" y="55929"/>
                </a:lnTo>
                <a:close/>
              </a:path>
            </a:pathLst>
          </a:custGeom>
          <a:solidFill>
            <a:srgbClr val="F7E5B7">
              <a:alpha val="52679"/>
            </a:srgbClr>
          </a:solidFill>
          <a:ln>
            <a:noFill/>
          </a:ln>
        </p:spPr>
      </p:sp>
      <p:sp>
        <p:nvSpPr>
          <p:cNvPr id="440" name="Google Shape;440;p51"/>
          <p:cNvSpPr/>
          <p:nvPr/>
        </p:nvSpPr>
        <p:spPr>
          <a:xfrm rot="10800000" flipH="1">
            <a:off x="5842607" y="-87559"/>
            <a:ext cx="3383225" cy="5368393"/>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9EDDEF">
              <a:alpha val="29460"/>
            </a:srgbClr>
          </a:solidFill>
          <a:ln>
            <a:noFill/>
          </a:ln>
        </p:spPr>
      </p:sp>
      <p:sp>
        <p:nvSpPr>
          <p:cNvPr id="441" name="Google Shape;441;p51"/>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1"/>
          <p:cNvSpPr txBox="1">
            <a:spLocks noGrp="1"/>
          </p:cNvSpPr>
          <p:nvPr>
            <p:ph type="title"/>
          </p:nvPr>
        </p:nvSpPr>
        <p:spPr>
          <a:xfrm>
            <a:off x="1484927" y="3341975"/>
            <a:ext cx="2290200" cy="3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443" name="Google Shape;443;p51"/>
          <p:cNvSpPr txBox="1">
            <a:spLocks noGrp="1"/>
          </p:cNvSpPr>
          <p:nvPr>
            <p:ph type="title" idx="2" hasCustomPrompt="1"/>
          </p:nvPr>
        </p:nvSpPr>
        <p:spPr>
          <a:xfrm>
            <a:off x="2309177" y="1672125"/>
            <a:ext cx="641700" cy="2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Font typeface="Rozha One"/>
              <a:buNone/>
              <a:defRPr sz="2000">
                <a:latin typeface="Rozha One"/>
                <a:ea typeface="Rozha One"/>
                <a:cs typeface="Rozha One"/>
                <a:sym typeface="Rozha One"/>
              </a:defRPr>
            </a:lvl2pPr>
            <a:lvl3pPr lvl="2" algn="ctr" rtl="0">
              <a:spcBef>
                <a:spcPts val="0"/>
              </a:spcBef>
              <a:spcAft>
                <a:spcPts val="0"/>
              </a:spcAft>
              <a:buSzPts val="2000"/>
              <a:buFont typeface="Rozha One"/>
              <a:buNone/>
              <a:defRPr sz="2000">
                <a:latin typeface="Rozha One"/>
                <a:ea typeface="Rozha One"/>
                <a:cs typeface="Rozha One"/>
                <a:sym typeface="Rozha One"/>
              </a:defRPr>
            </a:lvl3pPr>
            <a:lvl4pPr lvl="3" algn="ctr" rtl="0">
              <a:spcBef>
                <a:spcPts val="0"/>
              </a:spcBef>
              <a:spcAft>
                <a:spcPts val="0"/>
              </a:spcAft>
              <a:buSzPts val="2000"/>
              <a:buFont typeface="Rozha One"/>
              <a:buNone/>
              <a:defRPr sz="2000">
                <a:latin typeface="Rozha One"/>
                <a:ea typeface="Rozha One"/>
                <a:cs typeface="Rozha One"/>
                <a:sym typeface="Rozha One"/>
              </a:defRPr>
            </a:lvl4pPr>
            <a:lvl5pPr lvl="4" algn="ctr" rtl="0">
              <a:spcBef>
                <a:spcPts val="0"/>
              </a:spcBef>
              <a:spcAft>
                <a:spcPts val="0"/>
              </a:spcAft>
              <a:buSzPts val="2000"/>
              <a:buFont typeface="Rozha One"/>
              <a:buNone/>
              <a:defRPr sz="2000">
                <a:latin typeface="Rozha One"/>
                <a:ea typeface="Rozha One"/>
                <a:cs typeface="Rozha One"/>
                <a:sym typeface="Rozha One"/>
              </a:defRPr>
            </a:lvl5pPr>
            <a:lvl6pPr lvl="5" algn="ctr" rtl="0">
              <a:spcBef>
                <a:spcPts val="0"/>
              </a:spcBef>
              <a:spcAft>
                <a:spcPts val="0"/>
              </a:spcAft>
              <a:buSzPts val="2000"/>
              <a:buFont typeface="Rozha One"/>
              <a:buNone/>
              <a:defRPr sz="2000">
                <a:latin typeface="Rozha One"/>
                <a:ea typeface="Rozha One"/>
                <a:cs typeface="Rozha One"/>
                <a:sym typeface="Rozha One"/>
              </a:defRPr>
            </a:lvl6pPr>
            <a:lvl7pPr lvl="6" algn="ctr" rtl="0">
              <a:spcBef>
                <a:spcPts val="0"/>
              </a:spcBef>
              <a:spcAft>
                <a:spcPts val="0"/>
              </a:spcAft>
              <a:buSzPts val="2000"/>
              <a:buFont typeface="Rozha One"/>
              <a:buNone/>
              <a:defRPr sz="2000">
                <a:latin typeface="Rozha One"/>
                <a:ea typeface="Rozha One"/>
                <a:cs typeface="Rozha One"/>
                <a:sym typeface="Rozha One"/>
              </a:defRPr>
            </a:lvl7pPr>
            <a:lvl8pPr lvl="7" algn="ctr" rtl="0">
              <a:spcBef>
                <a:spcPts val="0"/>
              </a:spcBef>
              <a:spcAft>
                <a:spcPts val="0"/>
              </a:spcAft>
              <a:buSzPts val="2000"/>
              <a:buFont typeface="Rozha One"/>
              <a:buNone/>
              <a:defRPr sz="2000">
                <a:latin typeface="Rozha One"/>
                <a:ea typeface="Rozha One"/>
                <a:cs typeface="Rozha One"/>
                <a:sym typeface="Rozha One"/>
              </a:defRPr>
            </a:lvl8pPr>
            <a:lvl9pPr lvl="8" algn="ctr" rtl="0">
              <a:spcBef>
                <a:spcPts val="0"/>
              </a:spcBef>
              <a:spcAft>
                <a:spcPts val="0"/>
              </a:spcAft>
              <a:buSzPts val="2000"/>
              <a:buFont typeface="Rozha One"/>
              <a:buNone/>
              <a:defRPr sz="2000">
                <a:latin typeface="Rozha One"/>
                <a:ea typeface="Rozha One"/>
                <a:cs typeface="Rozha One"/>
                <a:sym typeface="Rozha One"/>
              </a:defRPr>
            </a:lvl9pPr>
          </a:lstStyle>
          <a:p>
            <a:r>
              <a:t>xx%</a:t>
            </a:r>
          </a:p>
        </p:txBody>
      </p:sp>
      <p:sp>
        <p:nvSpPr>
          <p:cNvPr id="444" name="Google Shape;444;p51"/>
          <p:cNvSpPr txBox="1">
            <a:spLocks noGrp="1"/>
          </p:cNvSpPr>
          <p:nvPr>
            <p:ph type="title" idx="3" hasCustomPrompt="1"/>
          </p:nvPr>
        </p:nvSpPr>
        <p:spPr>
          <a:xfrm>
            <a:off x="2309177" y="2991451"/>
            <a:ext cx="641700" cy="29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9pPr>
          </a:lstStyle>
          <a:p>
            <a:r>
              <a:t>xx%</a:t>
            </a:r>
          </a:p>
        </p:txBody>
      </p:sp>
      <p:sp>
        <p:nvSpPr>
          <p:cNvPr id="445" name="Google Shape;445;p51"/>
          <p:cNvSpPr txBox="1">
            <a:spLocks noGrp="1"/>
          </p:cNvSpPr>
          <p:nvPr>
            <p:ph type="title" idx="4"/>
          </p:nvPr>
        </p:nvSpPr>
        <p:spPr>
          <a:xfrm>
            <a:off x="5405023" y="3341975"/>
            <a:ext cx="2217900" cy="3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446" name="Google Shape;446;p51"/>
          <p:cNvSpPr txBox="1">
            <a:spLocks noGrp="1"/>
          </p:cNvSpPr>
          <p:nvPr>
            <p:ph type="title" idx="5"/>
          </p:nvPr>
        </p:nvSpPr>
        <p:spPr>
          <a:xfrm>
            <a:off x="1484927" y="2022675"/>
            <a:ext cx="2290200" cy="3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447" name="Google Shape;447;p51"/>
          <p:cNvSpPr txBox="1">
            <a:spLocks noGrp="1"/>
          </p:cNvSpPr>
          <p:nvPr>
            <p:ph type="title" idx="6"/>
          </p:nvPr>
        </p:nvSpPr>
        <p:spPr>
          <a:xfrm>
            <a:off x="5405023" y="2022675"/>
            <a:ext cx="2217900" cy="3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448" name="Google Shape;448;p51"/>
          <p:cNvSpPr txBox="1">
            <a:spLocks noGrp="1"/>
          </p:cNvSpPr>
          <p:nvPr>
            <p:ph type="title" idx="7" hasCustomPrompt="1"/>
          </p:nvPr>
        </p:nvSpPr>
        <p:spPr>
          <a:xfrm>
            <a:off x="6193123" y="1672125"/>
            <a:ext cx="641700" cy="2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Font typeface="Rozha One"/>
              <a:buNone/>
              <a:defRPr sz="2000">
                <a:latin typeface="Rozha One"/>
                <a:ea typeface="Rozha One"/>
                <a:cs typeface="Rozha One"/>
                <a:sym typeface="Rozha One"/>
              </a:defRPr>
            </a:lvl2pPr>
            <a:lvl3pPr lvl="2" algn="ctr" rtl="0">
              <a:spcBef>
                <a:spcPts val="0"/>
              </a:spcBef>
              <a:spcAft>
                <a:spcPts val="0"/>
              </a:spcAft>
              <a:buSzPts val="2000"/>
              <a:buFont typeface="Rozha One"/>
              <a:buNone/>
              <a:defRPr sz="2000">
                <a:latin typeface="Rozha One"/>
                <a:ea typeface="Rozha One"/>
                <a:cs typeface="Rozha One"/>
                <a:sym typeface="Rozha One"/>
              </a:defRPr>
            </a:lvl3pPr>
            <a:lvl4pPr lvl="3" algn="ctr" rtl="0">
              <a:spcBef>
                <a:spcPts val="0"/>
              </a:spcBef>
              <a:spcAft>
                <a:spcPts val="0"/>
              </a:spcAft>
              <a:buSzPts val="2000"/>
              <a:buFont typeface="Rozha One"/>
              <a:buNone/>
              <a:defRPr sz="2000">
                <a:latin typeface="Rozha One"/>
                <a:ea typeface="Rozha One"/>
                <a:cs typeface="Rozha One"/>
                <a:sym typeface="Rozha One"/>
              </a:defRPr>
            </a:lvl4pPr>
            <a:lvl5pPr lvl="4" algn="ctr" rtl="0">
              <a:spcBef>
                <a:spcPts val="0"/>
              </a:spcBef>
              <a:spcAft>
                <a:spcPts val="0"/>
              </a:spcAft>
              <a:buSzPts val="2000"/>
              <a:buFont typeface="Rozha One"/>
              <a:buNone/>
              <a:defRPr sz="2000">
                <a:latin typeface="Rozha One"/>
                <a:ea typeface="Rozha One"/>
                <a:cs typeface="Rozha One"/>
                <a:sym typeface="Rozha One"/>
              </a:defRPr>
            </a:lvl5pPr>
            <a:lvl6pPr lvl="5" algn="ctr" rtl="0">
              <a:spcBef>
                <a:spcPts val="0"/>
              </a:spcBef>
              <a:spcAft>
                <a:spcPts val="0"/>
              </a:spcAft>
              <a:buSzPts val="2000"/>
              <a:buFont typeface="Rozha One"/>
              <a:buNone/>
              <a:defRPr sz="2000">
                <a:latin typeface="Rozha One"/>
                <a:ea typeface="Rozha One"/>
                <a:cs typeface="Rozha One"/>
                <a:sym typeface="Rozha One"/>
              </a:defRPr>
            </a:lvl6pPr>
            <a:lvl7pPr lvl="6" algn="ctr" rtl="0">
              <a:spcBef>
                <a:spcPts val="0"/>
              </a:spcBef>
              <a:spcAft>
                <a:spcPts val="0"/>
              </a:spcAft>
              <a:buSzPts val="2000"/>
              <a:buFont typeface="Rozha One"/>
              <a:buNone/>
              <a:defRPr sz="2000">
                <a:latin typeface="Rozha One"/>
                <a:ea typeface="Rozha One"/>
                <a:cs typeface="Rozha One"/>
                <a:sym typeface="Rozha One"/>
              </a:defRPr>
            </a:lvl7pPr>
            <a:lvl8pPr lvl="7" algn="ctr" rtl="0">
              <a:spcBef>
                <a:spcPts val="0"/>
              </a:spcBef>
              <a:spcAft>
                <a:spcPts val="0"/>
              </a:spcAft>
              <a:buSzPts val="2000"/>
              <a:buFont typeface="Rozha One"/>
              <a:buNone/>
              <a:defRPr sz="2000">
                <a:latin typeface="Rozha One"/>
                <a:ea typeface="Rozha One"/>
                <a:cs typeface="Rozha One"/>
                <a:sym typeface="Rozha One"/>
              </a:defRPr>
            </a:lvl8pPr>
            <a:lvl9pPr lvl="8" algn="ctr" rtl="0">
              <a:spcBef>
                <a:spcPts val="0"/>
              </a:spcBef>
              <a:spcAft>
                <a:spcPts val="0"/>
              </a:spcAft>
              <a:buSzPts val="2000"/>
              <a:buFont typeface="Rozha One"/>
              <a:buNone/>
              <a:defRPr sz="2000">
                <a:latin typeface="Rozha One"/>
                <a:ea typeface="Rozha One"/>
                <a:cs typeface="Rozha One"/>
                <a:sym typeface="Rozha One"/>
              </a:defRPr>
            </a:lvl9pPr>
          </a:lstStyle>
          <a:p>
            <a:r>
              <a:t>xx%</a:t>
            </a:r>
          </a:p>
        </p:txBody>
      </p:sp>
      <p:sp>
        <p:nvSpPr>
          <p:cNvPr id="449" name="Google Shape;449;p51"/>
          <p:cNvSpPr txBox="1">
            <a:spLocks noGrp="1"/>
          </p:cNvSpPr>
          <p:nvPr>
            <p:ph type="title" idx="8" hasCustomPrompt="1"/>
          </p:nvPr>
        </p:nvSpPr>
        <p:spPr>
          <a:xfrm>
            <a:off x="6193123" y="2989672"/>
            <a:ext cx="641700" cy="29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2000"/>
              <a:buFont typeface="Rozha One"/>
              <a:buNone/>
              <a:defRPr sz="2000">
                <a:solidFill>
                  <a:schemeClr val="dk1"/>
                </a:solidFill>
                <a:latin typeface="Rozha One"/>
                <a:ea typeface="Rozha One"/>
                <a:cs typeface="Rozha One"/>
                <a:sym typeface="Rozha One"/>
              </a:defRPr>
            </a:lvl9pPr>
          </a:lstStyle>
          <a:p>
            <a:r>
              <a:t>xx%</a:t>
            </a:r>
          </a:p>
        </p:txBody>
      </p:sp>
      <p:sp>
        <p:nvSpPr>
          <p:cNvPr id="450" name="Google Shape;450;p51"/>
          <p:cNvSpPr txBox="1">
            <a:spLocks noGrp="1"/>
          </p:cNvSpPr>
          <p:nvPr>
            <p:ph type="subTitle" idx="1"/>
          </p:nvPr>
        </p:nvSpPr>
        <p:spPr>
          <a:xfrm>
            <a:off x="1403027" y="2368720"/>
            <a:ext cx="2454000" cy="23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451" name="Google Shape;451;p51"/>
          <p:cNvSpPr txBox="1">
            <a:spLocks noGrp="1"/>
          </p:cNvSpPr>
          <p:nvPr>
            <p:ph type="subTitle" idx="9"/>
          </p:nvPr>
        </p:nvSpPr>
        <p:spPr>
          <a:xfrm>
            <a:off x="5286973" y="2368720"/>
            <a:ext cx="2454000" cy="23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452" name="Google Shape;452;p51"/>
          <p:cNvSpPr txBox="1">
            <a:spLocks noGrp="1"/>
          </p:cNvSpPr>
          <p:nvPr>
            <p:ph type="subTitle" idx="13"/>
          </p:nvPr>
        </p:nvSpPr>
        <p:spPr>
          <a:xfrm>
            <a:off x="1403027" y="3688123"/>
            <a:ext cx="2454000" cy="23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453" name="Google Shape;453;p51"/>
          <p:cNvSpPr txBox="1">
            <a:spLocks noGrp="1"/>
          </p:cNvSpPr>
          <p:nvPr>
            <p:ph type="subTitle" idx="14"/>
          </p:nvPr>
        </p:nvSpPr>
        <p:spPr>
          <a:xfrm>
            <a:off x="5286973" y="3688123"/>
            <a:ext cx="2454000" cy="23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454" name="Google Shape;454;p51"/>
          <p:cNvSpPr txBox="1">
            <a:spLocks noGrp="1"/>
          </p:cNvSpPr>
          <p:nvPr>
            <p:ph type="title" idx="15"/>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455" name="Google Shape;455;p51"/>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456" name="Google Shape;456;p51"/>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ítulo "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6"/>
          <p:cNvSpPr/>
          <p:nvPr/>
        </p:nvSpPr>
        <p:spPr>
          <a:xfrm rot="10800000">
            <a:off x="4185871" y="1390129"/>
            <a:ext cx="5097150" cy="4031400"/>
          </a:xfrm>
          <a:custGeom>
            <a:avLst/>
            <a:gdLst/>
            <a:ahLst/>
            <a:cxnLst/>
            <a:rect l="l" t="t" r="r" b="b"/>
            <a:pathLst>
              <a:path w="203886" h="161256" extrusionOk="0">
                <a:moveTo>
                  <a:pt x="0" y="0"/>
                </a:moveTo>
                <a:lnTo>
                  <a:pt x="0" y="99472"/>
                </a:lnTo>
                <a:lnTo>
                  <a:pt x="203886" y="161256"/>
                </a:lnTo>
                <a:lnTo>
                  <a:pt x="83408" y="2471"/>
                </a:lnTo>
                <a:close/>
              </a:path>
            </a:pathLst>
          </a:custGeom>
          <a:solidFill>
            <a:srgbClr val="96B3C1">
              <a:alpha val="38840"/>
            </a:srgbClr>
          </a:solidFill>
          <a:ln>
            <a:noFill/>
          </a:ln>
        </p:spPr>
      </p:sp>
      <p:sp>
        <p:nvSpPr>
          <p:cNvPr id="47" name="Google Shape;47;p6"/>
          <p:cNvSpPr/>
          <p:nvPr/>
        </p:nvSpPr>
        <p:spPr>
          <a:xfrm>
            <a:off x="3047333" y="1337291"/>
            <a:ext cx="4169975" cy="4047325"/>
          </a:xfrm>
          <a:custGeom>
            <a:avLst/>
            <a:gdLst/>
            <a:ahLst/>
            <a:cxnLst/>
            <a:rect l="l" t="t" r="r" b="b"/>
            <a:pathLst>
              <a:path w="166799" h="161893" extrusionOk="0">
                <a:moveTo>
                  <a:pt x="166799" y="161893"/>
                </a:moveTo>
                <a:lnTo>
                  <a:pt x="0" y="160020"/>
                </a:lnTo>
                <a:lnTo>
                  <a:pt x="45720" y="0"/>
                </a:lnTo>
                <a:close/>
              </a:path>
            </a:pathLst>
          </a:custGeom>
          <a:solidFill>
            <a:srgbClr val="9EDDEF">
              <a:alpha val="29460"/>
            </a:srgbClr>
          </a:solidFill>
          <a:ln>
            <a:noFill/>
          </a:ln>
        </p:spPr>
      </p:sp>
      <p:sp>
        <p:nvSpPr>
          <p:cNvPr id="48" name="Google Shape;48;p6"/>
          <p:cNvSpPr/>
          <p:nvPr/>
        </p:nvSpPr>
        <p:spPr>
          <a:xfrm rot="10800000">
            <a:off x="4340321" y="-92671"/>
            <a:ext cx="4927250" cy="3027400"/>
          </a:xfrm>
          <a:custGeom>
            <a:avLst/>
            <a:gdLst/>
            <a:ahLst/>
            <a:cxnLst/>
            <a:rect l="l" t="t" r="r" b="b"/>
            <a:pathLst>
              <a:path w="197090" h="121096" extrusionOk="0">
                <a:moveTo>
                  <a:pt x="0" y="0"/>
                </a:moveTo>
                <a:lnTo>
                  <a:pt x="0" y="121096"/>
                </a:lnTo>
                <a:lnTo>
                  <a:pt x="197090" y="121096"/>
                </a:lnTo>
                <a:lnTo>
                  <a:pt x="154459" y="48191"/>
                </a:lnTo>
                <a:close/>
              </a:path>
            </a:pathLst>
          </a:custGeom>
          <a:solidFill>
            <a:srgbClr val="9EDDEF">
              <a:alpha val="29460"/>
            </a:srgbClr>
          </a:solidFill>
          <a:ln>
            <a:noFill/>
          </a:ln>
        </p:spPr>
      </p:sp>
      <p:sp>
        <p:nvSpPr>
          <p:cNvPr id="49" name="Google Shape;49;p6"/>
          <p:cNvSpPr/>
          <p:nvPr/>
        </p:nvSpPr>
        <p:spPr>
          <a:xfrm rot="10800000">
            <a:off x="-77229" y="-108125"/>
            <a:ext cx="5483325" cy="3135525"/>
          </a:xfrm>
          <a:custGeom>
            <a:avLst/>
            <a:gdLst/>
            <a:ahLst/>
            <a:cxnLst/>
            <a:rect l="l" t="t" r="r" b="b"/>
            <a:pathLst>
              <a:path w="219333" h="125421" extrusionOk="0">
                <a:moveTo>
                  <a:pt x="0" y="51280"/>
                </a:moveTo>
                <a:lnTo>
                  <a:pt x="42631" y="125421"/>
                </a:lnTo>
                <a:lnTo>
                  <a:pt x="219333" y="125421"/>
                </a:lnTo>
                <a:lnTo>
                  <a:pt x="68580" y="0"/>
                </a:lnTo>
                <a:lnTo>
                  <a:pt x="47574" y="65491"/>
                </a:lnTo>
                <a:close/>
              </a:path>
            </a:pathLst>
          </a:custGeom>
          <a:solidFill>
            <a:srgbClr val="F7E5B7">
              <a:alpha val="52679"/>
            </a:srgbClr>
          </a:solidFill>
          <a:ln>
            <a:noFill/>
          </a:ln>
        </p:spPr>
      </p:sp>
      <p:sp>
        <p:nvSpPr>
          <p:cNvPr id="50" name="Google Shape;50;p6"/>
          <p:cNvSpPr/>
          <p:nvPr/>
        </p:nvSpPr>
        <p:spPr>
          <a:xfrm rot="10800000">
            <a:off x="-30883" y="-68915"/>
            <a:ext cx="3753375" cy="5390650"/>
          </a:xfrm>
          <a:custGeom>
            <a:avLst/>
            <a:gdLst/>
            <a:ahLst/>
            <a:cxnLst/>
            <a:rect l="l" t="t" r="r" b="b"/>
            <a:pathLst>
              <a:path w="150135" h="215626" extrusionOk="0">
                <a:moveTo>
                  <a:pt x="26567" y="0"/>
                </a:moveTo>
                <a:lnTo>
                  <a:pt x="150135" y="0"/>
                </a:lnTo>
                <a:lnTo>
                  <a:pt x="150135" y="215626"/>
                </a:lnTo>
                <a:lnTo>
                  <a:pt x="0" y="92676"/>
                </a:lnTo>
                <a:close/>
              </a:path>
            </a:pathLst>
          </a:custGeom>
          <a:solidFill>
            <a:srgbClr val="EEEEEE">
              <a:alpha val="71880"/>
            </a:srgbClr>
          </a:solidFill>
          <a:ln>
            <a:noFill/>
          </a:ln>
        </p:spPr>
      </p:sp>
      <p:sp>
        <p:nvSpPr>
          <p:cNvPr id="51" name="Google Shape;51;p6"/>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Google Shape;52;p6"/>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53" name="Google Shape;53;p6"/>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umbers and text">
  <p:cSld name="CUSTOM_1_3">
    <p:bg>
      <p:bgPr>
        <a:blipFill>
          <a:blip r:embed="rId2">
            <a:alphaModFix/>
          </a:blip>
          <a:stretch>
            <a:fillRect/>
          </a:stretch>
        </a:blipFill>
        <a:effectLst/>
      </p:bgPr>
    </p:bg>
    <p:spTree>
      <p:nvGrpSpPr>
        <p:cNvPr id="1" name="Shape 457"/>
        <p:cNvGrpSpPr/>
        <p:nvPr/>
      </p:nvGrpSpPr>
      <p:grpSpPr>
        <a:xfrm>
          <a:off x="0" y="0"/>
          <a:ext cx="0" cy="0"/>
          <a:chOff x="0" y="0"/>
          <a:chExt cx="0" cy="0"/>
        </a:xfrm>
      </p:grpSpPr>
      <p:sp>
        <p:nvSpPr>
          <p:cNvPr id="458" name="Google Shape;458;p52"/>
          <p:cNvSpPr/>
          <p:nvPr/>
        </p:nvSpPr>
        <p:spPr>
          <a:xfrm rot="10800000" flipH="1">
            <a:off x="-245132" y="-54579"/>
            <a:ext cx="8614100" cy="5343569"/>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96B3C1">
              <a:alpha val="38840"/>
            </a:srgbClr>
          </a:solidFill>
          <a:ln>
            <a:noFill/>
          </a:ln>
        </p:spPr>
      </p:sp>
      <p:sp>
        <p:nvSpPr>
          <p:cNvPr id="459" name="Google Shape;459;p52"/>
          <p:cNvSpPr/>
          <p:nvPr/>
        </p:nvSpPr>
        <p:spPr>
          <a:xfrm rot="10800000" flipH="1">
            <a:off x="3008694" y="3916513"/>
            <a:ext cx="4169725" cy="1350965"/>
          </a:xfrm>
          <a:custGeom>
            <a:avLst/>
            <a:gdLst/>
            <a:ahLst/>
            <a:cxnLst/>
            <a:rect l="l" t="t" r="r" b="b"/>
            <a:pathLst>
              <a:path w="166789" h="55929" extrusionOk="0">
                <a:moveTo>
                  <a:pt x="0" y="0"/>
                </a:moveTo>
                <a:lnTo>
                  <a:pt x="166789" y="0"/>
                </a:lnTo>
                <a:lnTo>
                  <a:pt x="114355" y="55929"/>
                </a:lnTo>
                <a:close/>
              </a:path>
            </a:pathLst>
          </a:custGeom>
          <a:solidFill>
            <a:srgbClr val="F7E5B7">
              <a:alpha val="52679"/>
            </a:srgbClr>
          </a:solidFill>
          <a:ln>
            <a:noFill/>
          </a:ln>
        </p:spPr>
      </p:sp>
      <p:sp>
        <p:nvSpPr>
          <p:cNvPr id="460" name="Google Shape;460;p52"/>
          <p:cNvSpPr/>
          <p:nvPr/>
        </p:nvSpPr>
        <p:spPr>
          <a:xfrm rot="10800000" flipH="1">
            <a:off x="5842607" y="-87559"/>
            <a:ext cx="3383225" cy="5368393"/>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9EDDEF">
              <a:alpha val="29460"/>
            </a:srgbClr>
          </a:solidFill>
          <a:ln>
            <a:noFill/>
          </a:ln>
        </p:spPr>
      </p:sp>
      <p:sp>
        <p:nvSpPr>
          <p:cNvPr id="461" name="Google Shape;461;p52"/>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2"/>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463" name="Google Shape;463;p52"/>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464" name="Google Shape;464;p52"/>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
        <p:nvSpPr>
          <p:cNvPr id="465" name="Google Shape;465;p52"/>
          <p:cNvSpPr txBox="1">
            <a:spLocks noGrp="1"/>
          </p:cNvSpPr>
          <p:nvPr>
            <p:ph type="title" idx="2" hasCustomPrompt="1"/>
          </p:nvPr>
        </p:nvSpPr>
        <p:spPr>
          <a:xfrm>
            <a:off x="4203751" y="1315750"/>
            <a:ext cx="3577500" cy="44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6200"/>
              <a:buNone/>
              <a:defRPr sz="3600">
                <a:solidFill>
                  <a:schemeClr val="accent1"/>
                </a:solidFill>
              </a:defRPr>
            </a:lvl1pPr>
            <a:lvl2pPr lvl="1"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9pPr>
          </a:lstStyle>
          <a:p>
            <a:r>
              <a:t>xx%</a:t>
            </a:r>
          </a:p>
        </p:txBody>
      </p:sp>
      <p:sp>
        <p:nvSpPr>
          <p:cNvPr id="466" name="Google Shape;466;p52"/>
          <p:cNvSpPr txBox="1">
            <a:spLocks noGrp="1"/>
          </p:cNvSpPr>
          <p:nvPr>
            <p:ph type="subTitle" idx="1"/>
          </p:nvPr>
        </p:nvSpPr>
        <p:spPr>
          <a:xfrm>
            <a:off x="4203751" y="1813683"/>
            <a:ext cx="3577500" cy="34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7" name="Google Shape;467;p52"/>
          <p:cNvSpPr txBox="1">
            <a:spLocks noGrp="1"/>
          </p:cNvSpPr>
          <p:nvPr>
            <p:ph type="title" idx="3" hasCustomPrompt="1"/>
          </p:nvPr>
        </p:nvSpPr>
        <p:spPr>
          <a:xfrm>
            <a:off x="4203751" y="2444625"/>
            <a:ext cx="3577500" cy="44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6200"/>
              <a:buNone/>
              <a:defRPr sz="3600">
                <a:solidFill>
                  <a:schemeClr val="accent1"/>
                </a:solidFill>
              </a:defRPr>
            </a:lvl1pPr>
            <a:lvl2pPr lvl="1"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9pPr>
          </a:lstStyle>
          <a:p>
            <a:r>
              <a:t>xx%</a:t>
            </a:r>
          </a:p>
        </p:txBody>
      </p:sp>
      <p:sp>
        <p:nvSpPr>
          <p:cNvPr id="468" name="Google Shape;468;p52"/>
          <p:cNvSpPr txBox="1">
            <a:spLocks noGrp="1"/>
          </p:cNvSpPr>
          <p:nvPr>
            <p:ph type="subTitle" idx="4"/>
          </p:nvPr>
        </p:nvSpPr>
        <p:spPr>
          <a:xfrm>
            <a:off x="4203751" y="2942624"/>
            <a:ext cx="3577500" cy="34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9" name="Google Shape;469;p52"/>
          <p:cNvSpPr txBox="1">
            <a:spLocks noGrp="1"/>
          </p:cNvSpPr>
          <p:nvPr>
            <p:ph type="title" idx="5" hasCustomPrompt="1"/>
          </p:nvPr>
        </p:nvSpPr>
        <p:spPr>
          <a:xfrm>
            <a:off x="4203751" y="3573573"/>
            <a:ext cx="3577500" cy="44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6200"/>
              <a:buNone/>
              <a:defRPr sz="3600">
                <a:solidFill>
                  <a:schemeClr val="accent1"/>
                </a:solidFill>
              </a:defRPr>
            </a:lvl1pPr>
            <a:lvl2pPr lvl="1"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6200"/>
              <a:buFont typeface="Rozha One"/>
              <a:buNone/>
              <a:defRPr sz="6200">
                <a:solidFill>
                  <a:schemeClr val="dk1"/>
                </a:solidFill>
                <a:latin typeface="Rozha One"/>
                <a:ea typeface="Rozha One"/>
                <a:cs typeface="Rozha One"/>
                <a:sym typeface="Rozha One"/>
              </a:defRPr>
            </a:lvl9pPr>
          </a:lstStyle>
          <a:p>
            <a:r>
              <a:t>xx%</a:t>
            </a:r>
          </a:p>
        </p:txBody>
      </p:sp>
      <p:sp>
        <p:nvSpPr>
          <p:cNvPr id="470" name="Google Shape;470;p52"/>
          <p:cNvSpPr txBox="1">
            <a:spLocks noGrp="1"/>
          </p:cNvSpPr>
          <p:nvPr>
            <p:ph type="subTitle" idx="6"/>
          </p:nvPr>
        </p:nvSpPr>
        <p:spPr>
          <a:xfrm>
            <a:off x="4203751" y="4071576"/>
            <a:ext cx="3577500" cy="34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able of contents 1">
  <p:cSld name="CUSTOM_1_2">
    <p:bg>
      <p:bgPr>
        <a:blipFill>
          <a:blip r:embed="rId2">
            <a:alphaModFix/>
          </a:blip>
          <a:stretch>
            <a:fillRect/>
          </a:stretch>
        </a:blipFill>
        <a:effectLst/>
      </p:bgPr>
    </p:bg>
    <p:spTree>
      <p:nvGrpSpPr>
        <p:cNvPr id="1" name="Shape 471"/>
        <p:cNvGrpSpPr/>
        <p:nvPr/>
      </p:nvGrpSpPr>
      <p:grpSpPr>
        <a:xfrm>
          <a:off x="0" y="0"/>
          <a:ext cx="0" cy="0"/>
          <a:chOff x="0" y="0"/>
          <a:chExt cx="0" cy="0"/>
        </a:xfrm>
      </p:grpSpPr>
      <p:sp>
        <p:nvSpPr>
          <p:cNvPr id="472" name="Google Shape;472;p53"/>
          <p:cNvSpPr/>
          <p:nvPr/>
        </p:nvSpPr>
        <p:spPr>
          <a:xfrm>
            <a:off x="4793950" y="-112350"/>
            <a:ext cx="4419400" cy="2958750"/>
          </a:xfrm>
          <a:custGeom>
            <a:avLst/>
            <a:gdLst/>
            <a:ahLst/>
            <a:cxnLst/>
            <a:rect l="l" t="t" r="r" b="b"/>
            <a:pathLst>
              <a:path w="176776" h="118350" extrusionOk="0">
                <a:moveTo>
                  <a:pt x="33957" y="0"/>
                </a:moveTo>
                <a:lnTo>
                  <a:pt x="176776" y="0"/>
                </a:lnTo>
                <a:lnTo>
                  <a:pt x="176776" y="114355"/>
                </a:lnTo>
                <a:lnTo>
                  <a:pt x="0" y="118350"/>
                </a:lnTo>
                <a:close/>
              </a:path>
            </a:pathLst>
          </a:custGeom>
          <a:solidFill>
            <a:srgbClr val="9EDDEF">
              <a:alpha val="29460"/>
            </a:srgbClr>
          </a:solidFill>
          <a:ln>
            <a:noFill/>
          </a:ln>
        </p:spPr>
      </p:sp>
      <p:sp>
        <p:nvSpPr>
          <p:cNvPr id="473" name="Google Shape;473;p53"/>
          <p:cNvSpPr/>
          <p:nvPr/>
        </p:nvSpPr>
        <p:spPr>
          <a:xfrm>
            <a:off x="-124850" y="-137325"/>
            <a:ext cx="4244650" cy="5405675"/>
          </a:xfrm>
          <a:custGeom>
            <a:avLst/>
            <a:gdLst/>
            <a:ahLst/>
            <a:cxnLst/>
            <a:rect l="l" t="t" r="r" b="b"/>
            <a:pathLst>
              <a:path w="169786" h="216227" extrusionOk="0">
                <a:moveTo>
                  <a:pt x="57428" y="0"/>
                </a:moveTo>
                <a:lnTo>
                  <a:pt x="0" y="0"/>
                </a:lnTo>
                <a:lnTo>
                  <a:pt x="0" y="216227"/>
                </a:lnTo>
                <a:lnTo>
                  <a:pt x="169786" y="216227"/>
                </a:lnTo>
                <a:lnTo>
                  <a:pt x="53433" y="60424"/>
                </a:lnTo>
                <a:close/>
              </a:path>
            </a:pathLst>
          </a:custGeom>
          <a:solidFill>
            <a:srgbClr val="F7E5B7">
              <a:alpha val="52679"/>
            </a:srgbClr>
          </a:solidFill>
          <a:ln>
            <a:noFill/>
          </a:ln>
        </p:spPr>
      </p:sp>
      <p:sp>
        <p:nvSpPr>
          <p:cNvPr id="474" name="Google Shape;474;p53"/>
          <p:cNvSpPr/>
          <p:nvPr/>
        </p:nvSpPr>
        <p:spPr>
          <a:xfrm>
            <a:off x="1186000" y="1323316"/>
            <a:ext cx="8239600" cy="3957500"/>
          </a:xfrm>
          <a:custGeom>
            <a:avLst/>
            <a:gdLst/>
            <a:ahLst/>
            <a:cxnLst/>
            <a:rect l="l" t="t" r="r" b="b"/>
            <a:pathLst>
              <a:path w="329584" h="158300" extrusionOk="0">
                <a:moveTo>
                  <a:pt x="0" y="0"/>
                </a:moveTo>
                <a:lnTo>
                  <a:pt x="117851" y="158300"/>
                </a:lnTo>
                <a:lnTo>
                  <a:pt x="329584" y="154305"/>
                </a:lnTo>
                <a:lnTo>
                  <a:pt x="320595" y="56929"/>
                </a:lnTo>
                <a:lnTo>
                  <a:pt x="145316" y="60923"/>
                </a:lnTo>
                <a:close/>
              </a:path>
            </a:pathLst>
          </a:custGeom>
          <a:solidFill>
            <a:srgbClr val="96B3C1">
              <a:alpha val="38840"/>
            </a:srgbClr>
          </a:solidFill>
          <a:ln>
            <a:noFill/>
          </a:ln>
        </p:spPr>
      </p:sp>
      <p:sp>
        <p:nvSpPr>
          <p:cNvPr id="475" name="Google Shape;475;p53"/>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3"/>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2700">
                <a:solidFill>
                  <a:schemeClr val="dk1"/>
                </a:solidFill>
              </a:defRPr>
            </a:lvl1pPr>
            <a:lvl2pPr lvl="1" rtl="0">
              <a:spcBef>
                <a:spcPts val="0"/>
              </a:spcBef>
              <a:spcAft>
                <a:spcPts val="0"/>
              </a:spcAft>
              <a:buClr>
                <a:schemeClr val="dk1"/>
              </a:buClr>
              <a:buSzPts val="2700"/>
              <a:buNone/>
              <a:defRPr sz="2700">
                <a:solidFill>
                  <a:schemeClr val="dk1"/>
                </a:solidFill>
              </a:defRPr>
            </a:lvl2pPr>
            <a:lvl3pPr lvl="2" rtl="0">
              <a:spcBef>
                <a:spcPts val="0"/>
              </a:spcBef>
              <a:spcAft>
                <a:spcPts val="0"/>
              </a:spcAft>
              <a:buClr>
                <a:schemeClr val="dk1"/>
              </a:buClr>
              <a:buSzPts val="2700"/>
              <a:buNone/>
              <a:defRPr sz="2700">
                <a:solidFill>
                  <a:schemeClr val="dk1"/>
                </a:solidFill>
              </a:defRPr>
            </a:lvl3pPr>
            <a:lvl4pPr lvl="3" rtl="0">
              <a:spcBef>
                <a:spcPts val="0"/>
              </a:spcBef>
              <a:spcAft>
                <a:spcPts val="0"/>
              </a:spcAft>
              <a:buClr>
                <a:schemeClr val="dk1"/>
              </a:buClr>
              <a:buSzPts val="2700"/>
              <a:buNone/>
              <a:defRPr sz="2700">
                <a:solidFill>
                  <a:schemeClr val="dk1"/>
                </a:solidFill>
              </a:defRPr>
            </a:lvl4pPr>
            <a:lvl5pPr lvl="4" rtl="0">
              <a:spcBef>
                <a:spcPts val="0"/>
              </a:spcBef>
              <a:spcAft>
                <a:spcPts val="0"/>
              </a:spcAft>
              <a:buClr>
                <a:schemeClr val="dk1"/>
              </a:buClr>
              <a:buSzPts val="2700"/>
              <a:buNone/>
              <a:defRPr sz="2700">
                <a:solidFill>
                  <a:schemeClr val="dk1"/>
                </a:solidFill>
              </a:defRPr>
            </a:lvl5pPr>
            <a:lvl6pPr lvl="5" rtl="0">
              <a:spcBef>
                <a:spcPts val="0"/>
              </a:spcBef>
              <a:spcAft>
                <a:spcPts val="0"/>
              </a:spcAft>
              <a:buClr>
                <a:schemeClr val="dk1"/>
              </a:buClr>
              <a:buSzPts val="2700"/>
              <a:buNone/>
              <a:defRPr sz="2700">
                <a:solidFill>
                  <a:schemeClr val="dk1"/>
                </a:solidFill>
              </a:defRPr>
            </a:lvl6pPr>
            <a:lvl7pPr lvl="6" rtl="0">
              <a:spcBef>
                <a:spcPts val="0"/>
              </a:spcBef>
              <a:spcAft>
                <a:spcPts val="0"/>
              </a:spcAft>
              <a:buClr>
                <a:schemeClr val="dk1"/>
              </a:buClr>
              <a:buSzPts val="2700"/>
              <a:buNone/>
              <a:defRPr sz="2700">
                <a:solidFill>
                  <a:schemeClr val="dk1"/>
                </a:solidFill>
              </a:defRPr>
            </a:lvl7pPr>
            <a:lvl8pPr lvl="7" rtl="0">
              <a:spcBef>
                <a:spcPts val="0"/>
              </a:spcBef>
              <a:spcAft>
                <a:spcPts val="0"/>
              </a:spcAft>
              <a:buClr>
                <a:schemeClr val="dk1"/>
              </a:buClr>
              <a:buSzPts val="2700"/>
              <a:buNone/>
              <a:defRPr sz="2700">
                <a:solidFill>
                  <a:schemeClr val="dk1"/>
                </a:solidFill>
              </a:defRPr>
            </a:lvl8pPr>
            <a:lvl9pPr lvl="8" rtl="0">
              <a:spcBef>
                <a:spcPts val="0"/>
              </a:spcBef>
              <a:spcAft>
                <a:spcPts val="0"/>
              </a:spcAft>
              <a:buClr>
                <a:schemeClr val="dk1"/>
              </a:buClr>
              <a:buSzPts val="2700"/>
              <a:buNone/>
              <a:defRPr sz="2700">
                <a:solidFill>
                  <a:schemeClr val="dk1"/>
                </a:solidFill>
              </a:defRPr>
            </a:lvl9pPr>
          </a:lstStyle>
          <a:p>
            <a:endParaRPr/>
          </a:p>
        </p:txBody>
      </p:sp>
      <p:cxnSp>
        <p:nvCxnSpPr>
          <p:cNvPr id="477" name="Google Shape;477;p53"/>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478" name="Google Shape;478;p53"/>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
        <p:nvSpPr>
          <p:cNvPr id="479" name="Google Shape;479;p53"/>
          <p:cNvSpPr txBox="1">
            <a:spLocks noGrp="1"/>
          </p:cNvSpPr>
          <p:nvPr>
            <p:ph type="title" idx="2"/>
          </p:nvPr>
        </p:nvSpPr>
        <p:spPr>
          <a:xfrm>
            <a:off x="707656" y="1881563"/>
            <a:ext cx="2343900" cy="3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480" name="Google Shape;480;p53"/>
          <p:cNvSpPr txBox="1">
            <a:spLocks noGrp="1"/>
          </p:cNvSpPr>
          <p:nvPr>
            <p:ph type="title" idx="3" hasCustomPrompt="1"/>
          </p:nvPr>
        </p:nvSpPr>
        <p:spPr>
          <a:xfrm>
            <a:off x="707650" y="1454825"/>
            <a:ext cx="2343900" cy="2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1"/>
                </a:solidFill>
              </a:defRPr>
            </a:lvl1pPr>
            <a:lvl2pPr lvl="1" algn="ctr" rtl="0">
              <a:spcBef>
                <a:spcPts val="0"/>
              </a:spcBef>
              <a:spcAft>
                <a:spcPts val="0"/>
              </a:spcAft>
              <a:buSzPts val="2000"/>
              <a:buFont typeface="Rozha One"/>
              <a:buNone/>
              <a:defRPr sz="2000">
                <a:latin typeface="Rozha One"/>
                <a:ea typeface="Rozha One"/>
                <a:cs typeface="Rozha One"/>
                <a:sym typeface="Rozha One"/>
              </a:defRPr>
            </a:lvl2pPr>
            <a:lvl3pPr lvl="2" algn="ctr" rtl="0">
              <a:spcBef>
                <a:spcPts val="0"/>
              </a:spcBef>
              <a:spcAft>
                <a:spcPts val="0"/>
              </a:spcAft>
              <a:buSzPts val="2000"/>
              <a:buFont typeface="Rozha One"/>
              <a:buNone/>
              <a:defRPr sz="2000">
                <a:latin typeface="Rozha One"/>
                <a:ea typeface="Rozha One"/>
                <a:cs typeface="Rozha One"/>
                <a:sym typeface="Rozha One"/>
              </a:defRPr>
            </a:lvl3pPr>
            <a:lvl4pPr lvl="3" algn="ctr" rtl="0">
              <a:spcBef>
                <a:spcPts val="0"/>
              </a:spcBef>
              <a:spcAft>
                <a:spcPts val="0"/>
              </a:spcAft>
              <a:buSzPts val="2000"/>
              <a:buFont typeface="Rozha One"/>
              <a:buNone/>
              <a:defRPr sz="2000">
                <a:latin typeface="Rozha One"/>
                <a:ea typeface="Rozha One"/>
                <a:cs typeface="Rozha One"/>
                <a:sym typeface="Rozha One"/>
              </a:defRPr>
            </a:lvl4pPr>
            <a:lvl5pPr lvl="4" algn="ctr" rtl="0">
              <a:spcBef>
                <a:spcPts val="0"/>
              </a:spcBef>
              <a:spcAft>
                <a:spcPts val="0"/>
              </a:spcAft>
              <a:buSzPts val="2000"/>
              <a:buFont typeface="Rozha One"/>
              <a:buNone/>
              <a:defRPr sz="2000">
                <a:latin typeface="Rozha One"/>
                <a:ea typeface="Rozha One"/>
                <a:cs typeface="Rozha One"/>
                <a:sym typeface="Rozha One"/>
              </a:defRPr>
            </a:lvl5pPr>
            <a:lvl6pPr lvl="5" algn="ctr" rtl="0">
              <a:spcBef>
                <a:spcPts val="0"/>
              </a:spcBef>
              <a:spcAft>
                <a:spcPts val="0"/>
              </a:spcAft>
              <a:buSzPts val="2000"/>
              <a:buFont typeface="Rozha One"/>
              <a:buNone/>
              <a:defRPr sz="2000">
                <a:latin typeface="Rozha One"/>
                <a:ea typeface="Rozha One"/>
                <a:cs typeface="Rozha One"/>
                <a:sym typeface="Rozha One"/>
              </a:defRPr>
            </a:lvl6pPr>
            <a:lvl7pPr lvl="6" algn="ctr" rtl="0">
              <a:spcBef>
                <a:spcPts val="0"/>
              </a:spcBef>
              <a:spcAft>
                <a:spcPts val="0"/>
              </a:spcAft>
              <a:buSzPts val="2000"/>
              <a:buFont typeface="Rozha One"/>
              <a:buNone/>
              <a:defRPr sz="2000">
                <a:latin typeface="Rozha One"/>
                <a:ea typeface="Rozha One"/>
                <a:cs typeface="Rozha One"/>
                <a:sym typeface="Rozha One"/>
              </a:defRPr>
            </a:lvl7pPr>
            <a:lvl8pPr lvl="7" algn="ctr" rtl="0">
              <a:spcBef>
                <a:spcPts val="0"/>
              </a:spcBef>
              <a:spcAft>
                <a:spcPts val="0"/>
              </a:spcAft>
              <a:buSzPts val="2000"/>
              <a:buFont typeface="Rozha One"/>
              <a:buNone/>
              <a:defRPr sz="2000">
                <a:latin typeface="Rozha One"/>
                <a:ea typeface="Rozha One"/>
                <a:cs typeface="Rozha One"/>
                <a:sym typeface="Rozha One"/>
              </a:defRPr>
            </a:lvl8pPr>
            <a:lvl9pPr lvl="8" algn="ctr" rtl="0">
              <a:spcBef>
                <a:spcPts val="0"/>
              </a:spcBef>
              <a:spcAft>
                <a:spcPts val="0"/>
              </a:spcAft>
              <a:buSzPts val="2000"/>
              <a:buFont typeface="Rozha One"/>
              <a:buNone/>
              <a:defRPr sz="2000">
                <a:latin typeface="Rozha One"/>
                <a:ea typeface="Rozha One"/>
                <a:cs typeface="Rozha One"/>
                <a:sym typeface="Rozha One"/>
              </a:defRPr>
            </a:lvl9pPr>
          </a:lstStyle>
          <a:p>
            <a:r>
              <a:t>xx%</a:t>
            </a:r>
          </a:p>
        </p:txBody>
      </p:sp>
      <p:sp>
        <p:nvSpPr>
          <p:cNvPr id="481" name="Google Shape;481;p53"/>
          <p:cNvSpPr txBox="1">
            <a:spLocks noGrp="1"/>
          </p:cNvSpPr>
          <p:nvPr>
            <p:ph type="subTitle" idx="1"/>
          </p:nvPr>
        </p:nvSpPr>
        <p:spPr>
          <a:xfrm>
            <a:off x="707650" y="2227600"/>
            <a:ext cx="23439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482" name="Google Shape;482;p53"/>
          <p:cNvSpPr txBox="1">
            <a:spLocks noGrp="1"/>
          </p:cNvSpPr>
          <p:nvPr>
            <p:ph type="title" idx="4"/>
          </p:nvPr>
        </p:nvSpPr>
        <p:spPr>
          <a:xfrm>
            <a:off x="3397294" y="1881563"/>
            <a:ext cx="2343900" cy="3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483" name="Google Shape;483;p53"/>
          <p:cNvSpPr txBox="1">
            <a:spLocks noGrp="1"/>
          </p:cNvSpPr>
          <p:nvPr>
            <p:ph type="title" idx="5" hasCustomPrompt="1"/>
          </p:nvPr>
        </p:nvSpPr>
        <p:spPr>
          <a:xfrm>
            <a:off x="3397288" y="1454825"/>
            <a:ext cx="2343900" cy="2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1"/>
                </a:solidFill>
              </a:defRPr>
            </a:lvl1pPr>
            <a:lvl2pPr lvl="1" algn="ctr" rtl="0">
              <a:spcBef>
                <a:spcPts val="0"/>
              </a:spcBef>
              <a:spcAft>
                <a:spcPts val="0"/>
              </a:spcAft>
              <a:buSzPts val="2000"/>
              <a:buFont typeface="Rozha One"/>
              <a:buNone/>
              <a:defRPr sz="2000">
                <a:latin typeface="Rozha One"/>
                <a:ea typeface="Rozha One"/>
                <a:cs typeface="Rozha One"/>
                <a:sym typeface="Rozha One"/>
              </a:defRPr>
            </a:lvl2pPr>
            <a:lvl3pPr lvl="2" algn="ctr" rtl="0">
              <a:spcBef>
                <a:spcPts val="0"/>
              </a:spcBef>
              <a:spcAft>
                <a:spcPts val="0"/>
              </a:spcAft>
              <a:buSzPts val="2000"/>
              <a:buFont typeface="Rozha One"/>
              <a:buNone/>
              <a:defRPr sz="2000">
                <a:latin typeface="Rozha One"/>
                <a:ea typeface="Rozha One"/>
                <a:cs typeface="Rozha One"/>
                <a:sym typeface="Rozha One"/>
              </a:defRPr>
            </a:lvl3pPr>
            <a:lvl4pPr lvl="3" algn="ctr" rtl="0">
              <a:spcBef>
                <a:spcPts val="0"/>
              </a:spcBef>
              <a:spcAft>
                <a:spcPts val="0"/>
              </a:spcAft>
              <a:buSzPts val="2000"/>
              <a:buFont typeface="Rozha One"/>
              <a:buNone/>
              <a:defRPr sz="2000">
                <a:latin typeface="Rozha One"/>
                <a:ea typeface="Rozha One"/>
                <a:cs typeface="Rozha One"/>
                <a:sym typeface="Rozha One"/>
              </a:defRPr>
            </a:lvl4pPr>
            <a:lvl5pPr lvl="4" algn="ctr" rtl="0">
              <a:spcBef>
                <a:spcPts val="0"/>
              </a:spcBef>
              <a:spcAft>
                <a:spcPts val="0"/>
              </a:spcAft>
              <a:buSzPts val="2000"/>
              <a:buFont typeface="Rozha One"/>
              <a:buNone/>
              <a:defRPr sz="2000">
                <a:latin typeface="Rozha One"/>
                <a:ea typeface="Rozha One"/>
                <a:cs typeface="Rozha One"/>
                <a:sym typeface="Rozha One"/>
              </a:defRPr>
            </a:lvl5pPr>
            <a:lvl6pPr lvl="5" algn="ctr" rtl="0">
              <a:spcBef>
                <a:spcPts val="0"/>
              </a:spcBef>
              <a:spcAft>
                <a:spcPts val="0"/>
              </a:spcAft>
              <a:buSzPts val="2000"/>
              <a:buFont typeface="Rozha One"/>
              <a:buNone/>
              <a:defRPr sz="2000">
                <a:latin typeface="Rozha One"/>
                <a:ea typeface="Rozha One"/>
                <a:cs typeface="Rozha One"/>
                <a:sym typeface="Rozha One"/>
              </a:defRPr>
            </a:lvl6pPr>
            <a:lvl7pPr lvl="6" algn="ctr" rtl="0">
              <a:spcBef>
                <a:spcPts val="0"/>
              </a:spcBef>
              <a:spcAft>
                <a:spcPts val="0"/>
              </a:spcAft>
              <a:buSzPts val="2000"/>
              <a:buFont typeface="Rozha One"/>
              <a:buNone/>
              <a:defRPr sz="2000">
                <a:latin typeface="Rozha One"/>
                <a:ea typeface="Rozha One"/>
                <a:cs typeface="Rozha One"/>
                <a:sym typeface="Rozha One"/>
              </a:defRPr>
            </a:lvl7pPr>
            <a:lvl8pPr lvl="7" algn="ctr" rtl="0">
              <a:spcBef>
                <a:spcPts val="0"/>
              </a:spcBef>
              <a:spcAft>
                <a:spcPts val="0"/>
              </a:spcAft>
              <a:buSzPts val="2000"/>
              <a:buFont typeface="Rozha One"/>
              <a:buNone/>
              <a:defRPr sz="2000">
                <a:latin typeface="Rozha One"/>
                <a:ea typeface="Rozha One"/>
                <a:cs typeface="Rozha One"/>
                <a:sym typeface="Rozha One"/>
              </a:defRPr>
            </a:lvl8pPr>
            <a:lvl9pPr lvl="8" algn="ctr" rtl="0">
              <a:spcBef>
                <a:spcPts val="0"/>
              </a:spcBef>
              <a:spcAft>
                <a:spcPts val="0"/>
              </a:spcAft>
              <a:buSzPts val="2000"/>
              <a:buFont typeface="Rozha One"/>
              <a:buNone/>
              <a:defRPr sz="2000">
                <a:latin typeface="Rozha One"/>
                <a:ea typeface="Rozha One"/>
                <a:cs typeface="Rozha One"/>
                <a:sym typeface="Rozha One"/>
              </a:defRPr>
            </a:lvl9pPr>
          </a:lstStyle>
          <a:p>
            <a:r>
              <a:t>xx%</a:t>
            </a:r>
          </a:p>
        </p:txBody>
      </p:sp>
      <p:sp>
        <p:nvSpPr>
          <p:cNvPr id="484" name="Google Shape;484;p53"/>
          <p:cNvSpPr txBox="1">
            <a:spLocks noGrp="1"/>
          </p:cNvSpPr>
          <p:nvPr>
            <p:ph type="subTitle" idx="6"/>
          </p:nvPr>
        </p:nvSpPr>
        <p:spPr>
          <a:xfrm>
            <a:off x="3397288" y="2227600"/>
            <a:ext cx="23439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485" name="Google Shape;485;p53"/>
          <p:cNvSpPr txBox="1">
            <a:spLocks noGrp="1"/>
          </p:cNvSpPr>
          <p:nvPr>
            <p:ph type="title" idx="7"/>
          </p:nvPr>
        </p:nvSpPr>
        <p:spPr>
          <a:xfrm>
            <a:off x="6086882" y="1881563"/>
            <a:ext cx="2343900" cy="3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486" name="Google Shape;486;p53"/>
          <p:cNvSpPr txBox="1">
            <a:spLocks noGrp="1"/>
          </p:cNvSpPr>
          <p:nvPr>
            <p:ph type="title" idx="8" hasCustomPrompt="1"/>
          </p:nvPr>
        </p:nvSpPr>
        <p:spPr>
          <a:xfrm>
            <a:off x="6086875" y="1454825"/>
            <a:ext cx="2343900" cy="2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1"/>
                </a:solidFill>
              </a:defRPr>
            </a:lvl1pPr>
            <a:lvl2pPr lvl="1" algn="ctr" rtl="0">
              <a:spcBef>
                <a:spcPts val="0"/>
              </a:spcBef>
              <a:spcAft>
                <a:spcPts val="0"/>
              </a:spcAft>
              <a:buSzPts val="2000"/>
              <a:buFont typeface="Rozha One"/>
              <a:buNone/>
              <a:defRPr sz="2000">
                <a:latin typeface="Rozha One"/>
                <a:ea typeface="Rozha One"/>
                <a:cs typeface="Rozha One"/>
                <a:sym typeface="Rozha One"/>
              </a:defRPr>
            </a:lvl2pPr>
            <a:lvl3pPr lvl="2" algn="ctr" rtl="0">
              <a:spcBef>
                <a:spcPts val="0"/>
              </a:spcBef>
              <a:spcAft>
                <a:spcPts val="0"/>
              </a:spcAft>
              <a:buSzPts val="2000"/>
              <a:buFont typeface="Rozha One"/>
              <a:buNone/>
              <a:defRPr sz="2000">
                <a:latin typeface="Rozha One"/>
                <a:ea typeface="Rozha One"/>
                <a:cs typeface="Rozha One"/>
                <a:sym typeface="Rozha One"/>
              </a:defRPr>
            </a:lvl3pPr>
            <a:lvl4pPr lvl="3" algn="ctr" rtl="0">
              <a:spcBef>
                <a:spcPts val="0"/>
              </a:spcBef>
              <a:spcAft>
                <a:spcPts val="0"/>
              </a:spcAft>
              <a:buSzPts val="2000"/>
              <a:buFont typeface="Rozha One"/>
              <a:buNone/>
              <a:defRPr sz="2000">
                <a:latin typeface="Rozha One"/>
                <a:ea typeface="Rozha One"/>
                <a:cs typeface="Rozha One"/>
                <a:sym typeface="Rozha One"/>
              </a:defRPr>
            </a:lvl4pPr>
            <a:lvl5pPr lvl="4" algn="ctr" rtl="0">
              <a:spcBef>
                <a:spcPts val="0"/>
              </a:spcBef>
              <a:spcAft>
                <a:spcPts val="0"/>
              </a:spcAft>
              <a:buSzPts val="2000"/>
              <a:buFont typeface="Rozha One"/>
              <a:buNone/>
              <a:defRPr sz="2000">
                <a:latin typeface="Rozha One"/>
                <a:ea typeface="Rozha One"/>
                <a:cs typeface="Rozha One"/>
                <a:sym typeface="Rozha One"/>
              </a:defRPr>
            </a:lvl5pPr>
            <a:lvl6pPr lvl="5" algn="ctr" rtl="0">
              <a:spcBef>
                <a:spcPts val="0"/>
              </a:spcBef>
              <a:spcAft>
                <a:spcPts val="0"/>
              </a:spcAft>
              <a:buSzPts val="2000"/>
              <a:buFont typeface="Rozha One"/>
              <a:buNone/>
              <a:defRPr sz="2000">
                <a:latin typeface="Rozha One"/>
                <a:ea typeface="Rozha One"/>
                <a:cs typeface="Rozha One"/>
                <a:sym typeface="Rozha One"/>
              </a:defRPr>
            </a:lvl6pPr>
            <a:lvl7pPr lvl="6" algn="ctr" rtl="0">
              <a:spcBef>
                <a:spcPts val="0"/>
              </a:spcBef>
              <a:spcAft>
                <a:spcPts val="0"/>
              </a:spcAft>
              <a:buSzPts val="2000"/>
              <a:buFont typeface="Rozha One"/>
              <a:buNone/>
              <a:defRPr sz="2000">
                <a:latin typeface="Rozha One"/>
                <a:ea typeface="Rozha One"/>
                <a:cs typeface="Rozha One"/>
                <a:sym typeface="Rozha One"/>
              </a:defRPr>
            </a:lvl7pPr>
            <a:lvl8pPr lvl="7" algn="ctr" rtl="0">
              <a:spcBef>
                <a:spcPts val="0"/>
              </a:spcBef>
              <a:spcAft>
                <a:spcPts val="0"/>
              </a:spcAft>
              <a:buSzPts val="2000"/>
              <a:buFont typeface="Rozha One"/>
              <a:buNone/>
              <a:defRPr sz="2000">
                <a:latin typeface="Rozha One"/>
                <a:ea typeface="Rozha One"/>
                <a:cs typeface="Rozha One"/>
                <a:sym typeface="Rozha One"/>
              </a:defRPr>
            </a:lvl8pPr>
            <a:lvl9pPr lvl="8" algn="ctr" rtl="0">
              <a:spcBef>
                <a:spcPts val="0"/>
              </a:spcBef>
              <a:spcAft>
                <a:spcPts val="0"/>
              </a:spcAft>
              <a:buSzPts val="2000"/>
              <a:buFont typeface="Rozha One"/>
              <a:buNone/>
              <a:defRPr sz="2000">
                <a:latin typeface="Rozha One"/>
                <a:ea typeface="Rozha One"/>
                <a:cs typeface="Rozha One"/>
                <a:sym typeface="Rozha One"/>
              </a:defRPr>
            </a:lvl9pPr>
          </a:lstStyle>
          <a:p>
            <a:r>
              <a:t>xx%</a:t>
            </a:r>
          </a:p>
        </p:txBody>
      </p:sp>
      <p:sp>
        <p:nvSpPr>
          <p:cNvPr id="487" name="Google Shape;487;p53"/>
          <p:cNvSpPr txBox="1">
            <a:spLocks noGrp="1"/>
          </p:cNvSpPr>
          <p:nvPr>
            <p:ph type="subTitle" idx="9"/>
          </p:nvPr>
        </p:nvSpPr>
        <p:spPr>
          <a:xfrm>
            <a:off x="6086875" y="2227600"/>
            <a:ext cx="23439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488" name="Google Shape;488;p53"/>
          <p:cNvSpPr txBox="1">
            <a:spLocks noGrp="1"/>
          </p:cNvSpPr>
          <p:nvPr>
            <p:ph type="title" idx="13"/>
          </p:nvPr>
        </p:nvSpPr>
        <p:spPr>
          <a:xfrm>
            <a:off x="707656" y="3292463"/>
            <a:ext cx="2343900" cy="3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489" name="Google Shape;489;p53"/>
          <p:cNvSpPr txBox="1">
            <a:spLocks noGrp="1"/>
          </p:cNvSpPr>
          <p:nvPr>
            <p:ph type="title" idx="14" hasCustomPrompt="1"/>
          </p:nvPr>
        </p:nvSpPr>
        <p:spPr>
          <a:xfrm>
            <a:off x="707650" y="2865725"/>
            <a:ext cx="2343900" cy="2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1"/>
                </a:solidFill>
              </a:defRPr>
            </a:lvl1pPr>
            <a:lvl2pPr lvl="1" algn="ctr" rtl="0">
              <a:spcBef>
                <a:spcPts val="0"/>
              </a:spcBef>
              <a:spcAft>
                <a:spcPts val="0"/>
              </a:spcAft>
              <a:buSzPts val="2000"/>
              <a:buFont typeface="Rozha One"/>
              <a:buNone/>
              <a:defRPr sz="2000">
                <a:latin typeface="Rozha One"/>
                <a:ea typeface="Rozha One"/>
                <a:cs typeface="Rozha One"/>
                <a:sym typeface="Rozha One"/>
              </a:defRPr>
            </a:lvl2pPr>
            <a:lvl3pPr lvl="2" algn="ctr" rtl="0">
              <a:spcBef>
                <a:spcPts val="0"/>
              </a:spcBef>
              <a:spcAft>
                <a:spcPts val="0"/>
              </a:spcAft>
              <a:buSzPts val="2000"/>
              <a:buFont typeface="Rozha One"/>
              <a:buNone/>
              <a:defRPr sz="2000">
                <a:latin typeface="Rozha One"/>
                <a:ea typeface="Rozha One"/>
                <a:cs typeface="Rozha One"/>
                <a:sym typeface="Rozha One"/>
              </a:defRPr>
            </a:lvl3pPr>
            <a:lvl4pPr lvl="3" algn="ctr" rtl="0">
              <a:spcBef>
                <a:spcPts val="0"/>
              </a:spcBef>
              <a:spcAft>
                <a:spcPts val="0"/>
              </a:spcAft>
              <a:buSzPts val="2000"/>
              <a:buFont typeface="Rozha One"/>
              <a:buNone/>
              <a:defRPr sz="2000">
                <a:latin typeface="Rozha One"/>
                <a:ea typeface="Rozha One"/>
                <a:cs typeface="Rozha One"/>
                <a:sym typeface="Rozha One"/>
              </a:defRPr>
            </a:lvl4pPr>
            <a:lvl5pPr lvl="4" algn="ctr" rtl="0">
              <a:spcBef>
                <a:spcPts val="0"/>
              </a:spcBef>
              <a:spcAft>
                <a:spcPts val="0"/>
              </a:spcAft>
              <a:buSzPts val="2000"/>
              <a:buFont typeface="Rozha One"/>
              <a:buNone/>
              <a:defRPr sz="2000">
                <a:latin typeface="Rozha One"/>
                <a:ea typeface="Rozha One"/>
                <a:cs typeface="Rozha One"/>
                <a:sym typeface="Rozha One"/>
              </a:defRPr>
            </a:lvl5pPr>
            <a:lvl6pPr lvl="5" algn="ctr" rtl="0">
              <a:spcBef>
                <a:spcPts val="0"/>
              </a:spcBef>
              <a:spcAft>
                <a:spcPts val="0"/>
              </a:spcAft>
              <a:buSzPts val="2000"/>
              <a:buFont typeface="Rozha One"/>
              <a:buNone/>
              <a:defRPr sz="2000">
                <a:latin typeface="Rozha One"/>
                <a:ea typeface="Rozha One"/>
                <a:cs typeface="Rozha One"/>
                <a:sym typeface="Rozha One"/>
              </a:defRPr>
            </a:lvl6pPr>
            <a:lvl7pPr lvl="6" algn="ctr" rtl="0">
              <a:spcBef>
                <a:spcPts val="0"/>
              </a:spcBef>
              <a:spcAft>
                <a:spcPts val="0"/>
              </a:spcAft>
              <a:buSzPts val="2000"/>
              <a:buFont typeface="Rozha One"/>
              <a:buNone/>
              <a:defRPr sz="2000">
                <a:latin typeface="Rozha One"/>
                <a:ea typeface="Rozha One"/>
                <a:cs typeface="Rozha One"/>
                <a:sym typeface="Rozha One"/>
              </a:defRPr>
            </a:lvl7pPr>
            <a:lvl8pPr lvl="7" algn="ctr" rtl="0">
              <a:spcBef>
                <a:spcPts val="0"/>
              </a:spcBef>
              <a:spcAft>
                <a:spcPts val="0"/>
              </a:spcAft>
              <a:buSzPts val="2000"/>
              <a:buFont typeface="Rozha One"/>
              <a:buNone/>
              <a:defRPr sz="2000">
                <a:latin typeface="Rozha One"/>
                <a:ea typeface="Rozha One"/>
                <a:cs typeface="Rozha One"/>
                <a:sym typeface="Rozha One"/>
              </a:defRPr>
            </a:lvl8pPr>
            <a:lvl9pPr lvl="8" algn="ctr" rtl="0">
              <a:spcBef>
                <a:spcPts val="0"/>
              </a:spcBef>
              <a:spcAft>
                <a:spcPts val="0"/>
              </a:spcAft>
              <a:buSzPts val="2000"/>
              <a:buFont typeface="Rozha One"/>
              <a:buNone/>
              <a:defRPr sz="2000">
                <a:latin typeface="Rozha One"/>
                <a:ea typeface="Rozha One"/>
                <a:cs typeface="Rozha One"/>
                <a:sym typeface="Rozha One"/>
              </a:defRPr>
            </a:lvl9pPr>
          </a:lstStyle>
          <a:p>
            <a:r>
              <a:t>xx%</a:t>
            </a:r>
          </a:p>
        </p:txBody>
      </p:sp>
      <p:sp>
        <p:nvSpPr>
          <p:cNvPr id="490" name="Google Shape;490;p53"/>
          <p:cNvSpPr txBox="1">
            <a:spLocks noGrp="1"/>
          </p:cNvSpPr>
          <p:nvPr>
            <p:ph type="subTitle" idx="15"/>
          </p:nvPr>
        </p:nvSpPr>
        <p:spPr>
          <a:xfrm>
            <a:off x="707650" y="3638500"/>
            <a:ext cx="23439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491" name="Google Shape;491;p53"/>
          <p:cNvSpPr txBox="1">
            <a:spLocks noGrp="1"/>
          </p:cNvSpPr>
          <p:nvPr>
            <p:ph type="title" idx="16"/>
          </p:nvPr>
        </p:nvSpPr>
        <p:spPr>
          <a:xfrm>
            <a:off x="3397294" y="3292463"/>
            <a:ext cx="2343900" cy="3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492" name="Google Shape;492;p53"/>
          <p:cNvSpPr txBox="1">
            <a:spLocks noGrp="1"/>
          </p:cNvSpPr>
          <p:nvPr>
            <p:ph type="title" idx="17" hasCustomPrompt="1"/>
          </p:nvPr>
        </p:nvSpPr>
        <p:spPr>
          <a:xfrm>
            <a:off x="3397288" y="2865725"/>
            <a:ext cx="2343900" cy="2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1"/>
                </a:solidFill>
              </a:defRPr>
            </a:lvl1pPr>
            <a:lvl2pPr lvl="1" algn="ctr" rtl="0">
              <a:spcBef>
                <a:spcPts val="0"/>
              </a:spcBef>
              <a:spcAft>
                <a:spcPts val="0"/>
              </a:spcAft>
              <a:buSzPts val="2000"/>
              <a:buFont typeface="Rozha One"/>
              <a:buNone/>
              <a:defRPr sz="2000">
                <a:latin typeface="Rozha One"/>
                <a:ea typeface="Rozha One"/>
                <a:cs typeface="Rozha One"/>
                <a:sym typeface="Rozha One"/>
              </a:defRPr>
            </a:lvl2pPr>
            <a:lvl3pPr lvl="2" algn="ctr" rtl="0">
              <a:spcBef>
                <a:spcPts val="0"/>
              </a:spcBef>
              <a:spcAft>
                <a:spcPts val="0"/>
              </a:spcAft>
              <a:buSzPts val="2000"/>
              <a:buFont typeface="Rozha One"/>
              <a:buNone/>
              <a:defRPr sz="2000">
                <a:latin typeface="Rozha One"/>
                <a:ea typeface="Rozha One"/>
                <a:cs typeface="Rozha One"/>
                <a:sym typeface="Rozha One"/>
              </a:defRPr>
            </a:lvl3pPr>
            <a:lvl4pPr lvl="3" algn="ctr" rtl="0">
              <a:spcBef>
                <a:spcPts val="0"/>
              </a:spcBef>
              <a:spcAft>
                <a:spcPts val="0"/>
              </a:spcAft>
              <a:buSzPts val="2000"/>
              <a:buFont typeface="Rozha One"/>
              <a:buNone/>
              <a:defRPr sz="2000">
                <a:latin typeface="Rozha One"/>
                <a:ea typeface="Rozha One"/>
                <a:cs typeface="Rozha One"/>
                <a:sym typeface="Rozha One"/>
              </a:defRPr>
            </a:lvl4pPr>
            <a:lvl5pPr lvl="4" algn="ctr" rtl="0">
              <a:spcBef>
                <a:spcPts val="0"/>
              </a:spcBef>
              <a:spcAft>
                <a:spcPts val="0"/>
              </a:spcAft>
              <a:buSzPts val="2000"/>
              <a:buFont typeface="Rozha One"/>
              <a:buNone/>
              <a:defRPr sz="2000">
                <a:latin typeface="Rozha One"/>
                <a:ea typeface="Rozha One"/>
                <a:cs typeface="Rozha One"/>
                <a:sym typeface="Rozha One"/>
              </a:defRPr>
            </a:lvl5pPr>
            <a:lvl6pPr lvl="5" algn="ctr" rtl="0">
              <a:spcBef>
                <a:spcPts val="0"/>
              </a:spcBef>
              <a:spcAft>
                <a:spcPts val="0"/>
              </a:spcAft>
              <a:buSzPts val="2000"/>
              <a:buFont typeface="Rozha One"/>
              <a:buNone/>
              <a:defRPr sz="2000">
                <a:latin typeface="Rozha One"/>
                <a:ea typeface="Rozha One"/>
                <a:cs typeface="Rozha One"/>
                <a:sym typeface="Rozha One"/>
              </a:defRPr>
            </a:lvl6pPr>
            <a:lvl7pPr lvl="6" algn="ctr" rtl="0">
              <a:spcBef>
                <a:spcPts val="0"/>
              </a:spcBef>
              <a:spcAft>
                <a:spcPts val="0"/>
              </a:spcAft>
              <a:buSzPts val="2000"/>
              <a:buFont typeface="Rozha One"/>
              <a:buNone/>
              <a:defRPr sz="2000">
                <a:latin typeface="Rozha One"/>
                <a:ea typeface="Rozha One"/>
                <a:cs typeface="Rozha One"/>
                <a:sym typeface="Rozha One"/>
              </a:defRPr>
            </a:lvl7pPr>
            <a:lvl8pPr lvl="7" algn="ctr" rtl="0">
              <a:spcBef>
                <a:spcPts val="0"/>
              </a:spcBef>
              <a:spcAft>
                <a:spcPts val="0"/>
              </a:spcAft>
              <a:buSzPts val="2000"/>
              <a:buFont typeface="Rozha One"/>
              <a:buNone/>
              <a:defRPr sz="2000">
                <a:latin typeface="Rozha One"/>
                <a:ea typeface="Rozha One"/>
                <a:cs typeface="Rozha One"/>
                <a:sym typeface="Rozha One"/>
              </a:defRPr>
            </a:lvl8pPr>
            <a:lvl9pPr lvl="8" algn="ctr" rtl="0">
              <a:spcBef>
                <a:spcPts val="0"/>
              </a:spcBef>
              <a:spcAft>
                <a:spcPts val="0"/>
              </a:spcAft>
              <a:buSzPts val="2000"/>
              <a:buFont typeface="Rozha One"/>
              <a:buNone/>
              <a:defRPr sz="2000">
                <a:latin typeface="Rozha One"/>
                <a:ea typeface="Rozha One"/>
                <a:cs typeface="Rozha One"/>
                <a:sym typeface="Rozha One"/>
              </a:defRPr>
            </a:lvl9pPr>
          </a:lstStyle>
          <a:p>
            <a:r>
              <a:t>xx%</a:t>
            </a:r>
          </a:p>
        </p:txBody>
      </p:sp>
      <p:sp>
        <p:nvSpPr>
          <p:cNvPr id="493" name="Google Shape;493;p53"/>
          <p:cNvSpPr txBox="1">
            <a:spLocks noGrp="1"/>
          </p:cNvSpPr>
          <p:nvPr>
            <p:ph type="subTitle" idx="18"/>
          </p:nvPr>
        </p:nvSpPr>
        <p:spPr>
          <a:xfrm>
            <a:off x="3397288" y="3638500"/>
            <a:ext cx="23439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494" name="Google Shape;494;p53"/>
          <p:cNvSpPr txBox="1">
            <a:spLocks noGrp="1"/>
          </p:cNvSpPr>
          <p:nvPr>
            <p:ph type="title" idx="19"/>
          </p:nvPr>
        </p:nvSpPr>
        <p:spPr>
          <a:xfrm>
            <a:off x="6086882" y="3292463"/>
            <a:ext cx="2343900" cy="3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495" name="Google Shape;495;p53"/>
          <p:cNvSpPr txBox="1">
            <a:spLocks noGrp="1"/>
          </p:cNvSpPr>
          <p:nvPr>
            <p:ph type="title" idx="20" hasCustomPrompt="1"/>
          </p:nvPr>
        </p:nvSpPr>
        <p:spPr>
          <a:xfrm>
            <a:off x="6086875" y="2865725"/>
            <a:ext cx="2343900" cy="2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1"/>
                </a:solidFill>
              </a:defRPr>
            </a:lvl1pPr>
            <a:lvl2pPr lvl="1" algn="ctr" rtl="0">
              <a:spcBef>
                <a:spcPts val="0"/>
              </a:spcBef>
              <a:spcAft>
                <a:spcPts val="0"/>
              </a:spcAft>
              <a:buSzPts val="2000"/>
              <a:buFont typeface="Rozha One"/>
              <a:buNone/>
              <a:defRPr sz="2000">
                <a:latin typeface="Rozha One"/>
                <a:ea typeface="Rozha One"/>
                <a:cs typeface="Rozha One"/>
                <a:sym typeface="Rozha One"/>
              </a:defRPr>
            </a:lvl2pPr>
            <a:lvl3pPr lvl="2" algn="ctr" rtl="0">
              <a:spcBef>
                <a:spcPts val="0"/>
              </a:spcBef>
              <a:spcAft>
                <a:spcPts val="0"/>
              </a:spcAft>
              <a:buSzPts val="2000"/>
              <a:buFont typeface="Rozha One"/>
              <a:buNone/>
              <a:defRPr sz="2000">
                <a:latin typeface="Rozha One"/>
                <a:ea typeface="Rozha One"/>
                <a:cs typeface="Rozha One"/>
                <a:sym typeface="Rozha One"/>
              </a:defRPr>
            </a:lvl3pPr>
            <a:lvl4pPr lvl="3" algn="ctr" rtl="0">
              <a:spcBef>
                <a:spcPts val="0"/>
              </a:spcBef>
              <a:spcAft>
                <a:spcPts val="0"/>
              </a:spcAft>
              <a:buSzPts val="2000"/>
              <a:buFont typeface="Rozha One"/>
              <a:buNone/>
              <a:defRPr sz="2000">
                <a:latin typeface="Rozha One"/>
                <a:ea typeface="Rozha One"/>
                <a:cs typeface="Rozha One"/>
                <a:sym typeface="Rozha One"/>
              </a:defRPr>
            </a:lvl4pPr>
            <a:lvl5pPr lvl="4" algn="ctr" rtl="0">
              <a:spcBef>
                <a:spcPts val="0"/>
              </a:spcBef>
              <a:spcAft>
                <a:spcPts val="0"/>
              </a:spcAft>
              <a:buSzPts val="2000"/>
              <a:buFont typeface="Rozha One"/>
              <a:buNone/>
              <a:defRPr sz="2000">
                <a:latin typeface="Rozha One"/>
                <a:ea typeface="Rozha One"/>
                <a:cs typeface="Rozha One"/>
                <a:sym typeface="Rozha One"/>
              </a:defRPr>
            </a:lvl5pPr>
            <a:lvl6pPr lvl="5" algn="ctr" rtl="0">
              <a:spcBef>
                <a:spcPts val="0"/>
              </a:spcBef>
              <a:spcAft>
                <a:spcPts val="0"/>
              </a:spcAft>
              <a:buSzPts val="2000"/>
              <a:buFont typeface="Rozha One"/>
              <a:buNone/>
              <a:defRPr sz="2000">
                <a:latin typeface="Rozha One"/>
                <a:ea typeface="Rozha One"/>
                <a:cs typeface="Rozha One"/>
                <a:sym typeface="Rozha One"/>
              </a:defRPr>
            </a:lvl6pPr>
            <a:lvl7pPr lvl="6" algn="ctr" rtl="0">
              <a:spcBef>
                <a:spcPts val="0"/>
              </a:spcBef>
              <a:spcAft>
                <a:spcPts val="0"/>
              </a:spcAft>
              <a:buSzPts val="2000"/>
              <a:buFont typeface="Rozha One"/>
              <a:buNone/>
              <a:defRPr sz="2000">
                <a:latin typeface="Rozha One"/>
                <a:ea typeface="Rozha One"/>
                <a:cs typeface="Rozha One"/>
                <a:sym typeface="Rozha One"/>
              </a:defRPr>
            </a:lvl7pPr>
            <a:lvl8pPr lvl="7" algn="ctr" rtl="0">
              <a:spcBef>
                <a:spcPts val="0"/>
              </a:spcBef>
              <a:spcAft>
                <a:spcPts val="0"/>
              </a:spcAft>
              <a:buSzPts val="2000"/>
              <a:buFont typeface="Rozha One"/>
              <a:buNone/>
              <a:defRPr sz="2000">
                <a:latin typeface="Rozha One"/>
                <a:ea typeface="Rozha One"/>
                <a:cs typeface="Rozha One"/>
                <a:sym typeface="Rozha One"/>
              </a:defRPr>
            </a:lvl8pPr>
            <a:lvl9pPr lvl="8" algn="ctr" rtl="0">
              <a:spcBef>
                <a:spcPts val="0"/>
              </a:spcBef>
              <a:spcAft>
                <a:spcPts val="0"/>
              </a:spcAft>
              <a:buSzPts val="2000"/>
              <a:buFont typeface="Rozha One"/>
              <a:buNone/>
              <a:defRPr sz="2000">
                <a:latin typeface="Rozha One"/>
                <a:ea typeface="Rozha One"/>
                <a:cs typeface="Rozha One"/>
                <a:sym typeface="Rozha One"/>
              </a:defRPr>
            </a:lvl9pPr>
          </a:lstStyle>
          <a:p>
            <a:r>
              <a:t>xx%</a:t>
            </a:r>
          </a:p>
        </p:txBody>
      </p:sp>
      <p:sp>
        <p:nvSpPr>
          <p:cNvPr id="496" name="Google Shape;496;p53"/>
          <p:cNvSpPr txBox="1">
            <a:spLocks noGrp="1"/>
          </p:cNvSpPr>
          <p:nvPr>
            <p:ph type="subTitle" idx="21"/>
          </p:nvPr>
        </p:nvSpPr>
        <p:spPr>
          <a:xfrm>
            <a:off x="6086875" y="3638500"/>
            <a:ext cx="23439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one column 1">
  <p:cSld name="CUSTOM_21">
    <p:bg>
      <p:bgPr>
        <a:blipFill>
          <a:blip r:embed="rId2">
            <a:alphaModFix/>
          </a:blip>
          <a:stretch>
            <a:fillRect/>
          </a:stretch>
        </a:blipFill>
        <a:effectLst/>
      </p:bgPr>
    </p:bg>
    <p:spTree>
      <p:nvGrpSpPr>
        <p:cNvPr id="1" name="Shape 497"/>
        <p:cNvGrpSpPr/>
        <p:nvPr/>
      </p:nvGrpSpPr>
      <p:grpSpPr>
        <a:xfrm>
          <a:off x="0" y="0"/>
          <a:ext cx="0" cy="0"/>
          <a:chOff x="0" y="0"/>
          <a:chExt cx="0" cy="0"/>
        </a:xfrm>
      </p:grpSpPr>
      <p:sp>
        <p:nvSpPr>
          <p:cNvPr id="498" name="Google Shape;498;p54"/>
          <p:cNvSpPr/>
          <p:nvPr/>
        </p:nvSpPr>
        <p:spPr>
          <a:xfrm>
            <a:off x="4793950" y="-112350"/>
            <a:ext cx="4419400" cy="2958750"/>
          </a:xfrm>
          <a:custGeom>
            <a:avLst/>
            <a:gdLst/>
            <a:ahLst/>
            <a:cxnLst/>
            <a:rect l="l" t="t" r="r" b="b"/>
            <a:pathLst>
              <a:path w="176776" h="118350" extrusionOk="0">
                <a:moveTo>
                  <a:pt x="33957" y="0"/>
                </a:moveTo>
                <a:lnTo>
                  <a:pt x="176776" y="0"/>
                </a:lnTo>
                <a:lnTo>
                  <a:pt x="176776" y="114355"/>
                </a:lnTo>
                <a:lnTo>
                  <a:pt x="0" y="118350"/>
                </a:lnTo>
                <a:close/>
              </a:path>
            </a:pathLst>
          </a:custGeom>
          <a:solidFill>
            <a:srgbClr val="9EDDEF">
              <a:alpha val="29460"/>
            </a:srgbClr>
          </a:solidFill>
          <a:ln>
            <a:noFill/>
          </a:ln>
        </p:spPr>
      </p:sp>
      <p:sp>
        <p:nvSpPr>
          <p:cNvPr id="499" name="Google Shape;499;p54"/>
          <p:cNvSpPr/>
          <p:nvPr/>
        </p:nvSpPr>
        <p:spPr>
          <a:xfrm>
            <a:off x="-124850" y="-137325"/>
            <a:ext cx="4244650" cy="5405675"/>
          </a:xfrm>
          <a:custGeom>
            <a:avLst/>
            <a:gdLst/>
            <a:ahLst/>
            <a:cxnLst/>
            <a:rect l="l" t="t" r="r" b="b"/>
            <a:pathLst>
              <a:path w="169786" h="216227" extrusionOk="0">
                <a:moveTo>
                  <a:pt x="57428" y="0"/>
                </a:moveTo>
                <a:lnTo>
                  <a:pt x="0" y="0"/>
                </a:lnTo>
                <a:lnTo>
                  <a:pt x="0" y="216227"/>
                </a:lnTo>
                <a:lnTo>
                  <a:pt x="169786" y="216227"/>
                </a:lnTo>
                <a:lnTo>
                  <a:pt x="53433" y="60424"/>
                </a:lnTo>
                <a:close/>
              </a:path>
            </a:pathLst>
          </a:custGeom>
          <a:solidFill>
            <a:srgbClr val="F7E5B7">
              <a:alpha val="52679"/>
            </a:srgbClr>
          </a:solidFill>
          <a:ln>
            <a:noFill/>
          </a:ln>
        </p:spPr>
      </p:sp>
      <p:sp>
        <p:nvSpPr>
          <p:cNvPr id="500" name="Google Shape;500;p54"/>
          <p:cNvSpPr/>
          <p:nvPr/>
        </p:nvSpPr>
        <p:spPr>
          <a:xfrm>
            <a:off x="1186000" y="1323316"/>
            <a:ext cx="8239600" cy="3957500"/>
          </a:xfrm>
          <a:custGeom>
            <a:avLst/>
            <a:gdLst/>
            <a:ahLst/>
            <a:cxnLst/>
            <a:rect l="l" t="t" r="r" b="b"/>
            <a:pathLst>
              <a:path w="329584" h="158300" extrusionOk="0">
                <a:moveTo>
                  <a:pt x="0" y="0"/>
                </a:moveTo>
                <a:lnTo>
                  <a:pt x="117851" y="158300"/>
                </a:lnTo>
                <a:lnTo>
                  <a:pt x="329584" y="154305"/>
                </a:lnTo>
                <a:lnTo>
                  <a:pt x="320595" y="56929"/>
                </a:lnTo>
                <a:lnTo>
                  <a:pt x="145316" y="60923"/>
                </a:lnTo>
                <a:close/>
              </a:path>
            </a:pathLst>
          </a:custGeom>
          <a:solidFill>
            <a:srgbClr val="96B3C1">
              <a:alpha val="38840"/>
            </a:srgbClr>
          </a:solidFill>
          <a:ln>
            <a:noFill/>
          </a:ln>
        </p:spPr>
      </p:sp>
      <p:sp>
        <p:nvSpPr>
          <p:cNvPr id="501" name="Google Shape;501;p54"/>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4"/>
          <p:cNvSpPr txBox="1">
            <a:spLocks noGrp="1"/>
          </p:cNvSpPr>
          <p:nvPr>
            <p:ph type="body" idx="1"/>
          </p:nvPr>
        </p:nvSpPr>
        <p:spPr>
          <a:xfrm>
            <a:off x="4968035" y="2381425"/>
            <a:ext cx="2547000" cy="7989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Clr>
                <a:schemeClr val="dk1"/>
              </a:buClr>
              <a:buSzPts val="1200"/>
              <a:buChar char="●"/>
              <a:defRPr sz="1400">
                <a:solidFill>
                  <a:schemeClr val="dk1"/>
                </a:solidFill>
                <a:latin typeface="Barlow"/>
                <a:ea typeface="Barlow"/>
                <a:cs typeface="Barlow"/>
                <a:sym typeface="Barlow"/>
              </a:defRPr>
            </a:lvl1pPr>
            <a:lvl2pPr marL="914400" lvl="1" indent="-304800" rtl="0">
              <a:spcBef>
                <a:spcPts val="1600"/>
              </a:spcBef>
              <a:spcAft>
                <a:spcPts val="0"/>
              </a:spcAft>
              <a:buClr>
                <a:schemeClr val="dk1"/>
              </a:buClr>
              <a:buSzPts val="1200"/>
              <a:buChar char="○"/>
              <a:defRPr sz="1200">
                <a:solidFill>
                  <a:schemeClr val="dk1"/>
                </a:solidFill>
              </a:defRPr>
            </a:lvl2pPr>
            <a:lvl3pPr marL="1371600" lvl="2" indent="-304800" rtl="0">
              <a:spcBef>
                <a:spcPts val="1600"/>
              </a:spcBef>
              <a:spcAft>
                <a:spcPts val="0"/>
              </a:spcAft>
              <a:buClr>
                <a:schemeClr val="dk1"/>
              </a:buClr>
              <a:buSzPts val="1200"/>
              <a:buChar char="■"/>
              <a:defRPr sz="1200">
                <a:solidFill>
                  <a:schemeClr val="dk1"/>
                </a:solidFill>
              </a:defRPr>
            </a:lvl3pPr>
            <a:lvl4pPr marL="1828800" lvl="3" indent="-304800" rtl="0">
              <a:spcBef>
                <a:spcPts val="1600"/>
              </a:spcBef>
              <a:spcAft>
                <a:spcPts val="0"/>
              </a:spcAft>
              <a:buClr>
                <a:schemeClr val="dk1"/>
              </a:buClr>
              <a:buSzPts val="1200"/>
              <a:buChar char="●"/>
              <a:defRPr sz="1200">
                <a:solidFill>
                  <a:schemeClr val="dk1"/>
                </a:solidFill>
              </a:defRPr>
            </a:lvl4pPr>
            <a:lvl5pPr marL="2286000" lvl="4" indent="-304800" rtl="0">
              <a:spcBef>
                <a:spcPts val="1600"/>
              </a:spcBef>
              <a:spcAft>
                <a:spcPts val="0"/>
              </a:spcAft>
              <a:buClr>
                <a:schemeClr val="dk1"/>
              </a:buClr>
              <a:buSzPts val="1200"/>
              <a:buChar char="○"/>
              <a:defRPr sz="1200">
                <a:solidFill>
                  <a:schemeClr val="dk1"/>
                </a:solidFill>
              </a:defRPr>
            </a:lvl5pPr>
            <a:lvl6pPr marL="2743200" lvl="5" indent="-304800" rtl="0">
              <a:spcBef>
                <a:spcPts val="1600"/>
              </a:spcBef>
              <a:spcAft>
                <a:spcPts val="0"/>
              </a:spcAft>
              <a:buClr>
                <a:schemeClr val="dk1"/>
              </a:buClr>
              <a:buSzPts val="1200"/>
              <a:buChar char="■"/>
              <a:defRPr sz="1200">
                <a:solidFill>
                  <a:schemeClr val="dk1"/>
                </a:solidFill>
              </a:defRPr>
            </a:lvl6pPr>
            <a:lvl7pPr marL="3200400" lvl="6" indent="-304800" rtl="0">
              <a:spcBef>
                <a:spcPts val="1600"/>
              </a:spcBef>
              <a:spcAft>
                <a:spcPts val="0"/>
              </a:spcAft>
              <a:buClr>
                <a:schemeClr val="dk1"/>
              </a:buClr>
              <a:buSzPts val="1200"/>
              <a:buChar char="●"/>
              <a:defRPr sz="1200">
                <a:solidFill>
                  <a:schemeClr val="dk1"/>
                </a:solidFill>
              </a:defRPr>
            </a:lvl7pPr>
            <a:lvl8pPr marL="3657600" lvl="7" indent="-304800" rtl="0">
              <a:spcBef>
                <a:spcPts val="1600"/>
              </a:spcBef>
              <a:spcAft>
                <a:spcPts val="0"/>
              </a:spcAft>
              <a:buClr>
                <a:schemeClr val="dk1"/>
              </a:buClr>
              <a:buSzPts val="1200"/>
              <a:buChar char="○"/>
              <a:defRPr sz="1200">
                <a:solidFill>
                  <a:schemeClr val="dk1"/>
                </a:solidFill>
              </a:defRPr>
            </a:lvl8pPr>
            <a:lvl9pPr marL="4114800" lvl="8" indent="-304800" rtl="0">
              <a:spcBef>
                <a:spcPts val="1600"/>
              </a:spcBef>
              <a:spcAft>
                <a:spcPts val="1600"/>
              </a:spcAft>
              <a:buClr>
                <a:schemeClr val="dk1"/>
              </a:buClr>
              <a:buSzPts val="1200"/>
              <a:buChar char="■"/>
              <a:defRPr sz="1200">
                <a:solidFill>
                  <a:schemeClr val="dk1"/>
                </a:solidFill>
              </a:defRPr>
            </a:lvl9pPr>
          </a:lstStyle>
          <a:p>
            <a:endParaRPr/>
          </a:p>
        </p:txBody>
      </p:sp>
      <p:sp>
        <p:nvSpPr>
          <p:cNvPr id="503" name="Google Shape;503;p54"/>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2700">
                <a:solidFill>
                  <a:schemeClr val="dk1"/>
                </a:solidFill>
              </a:defRPr>
            </a:lvl1pPr>
            <a:lvl2pPr lvl="1" rtl="0">
              <a:spcBef>
                <a:spcPts val="0"/>
              </a:spcBef>
              <a:spcAft>
                <a:spcPts val="0"/>
              </a:spcAft>
              <a:buClr>
                <a:schemeClr val="dk1"/>
              </a:buClr>
              <a:buSzPts val="2700"/>
              <a:buNone/>
              <a:defRPr sz="2700">
                <a:solidFill>
                  <a:schemeClr val="dk1"/>
                </a:solidFill>
              </a:defRPr>
            </a:lvl2pPr>
            <a:lvl3pPr lvl="2" rtl="0">
              <a:spcBef>
                <a:spcPts val="0"/>
              </a:spcBef>
              <a:spcAft>
                <a:spcPts val="0"/>
              </a:spcAft>
              <a:buClr>
                <a:schemeClr val="dk1"/>
              </a:buClr>
              <a:buSzPts val="2700"/>
              <a:buNone/>
              <a:defRPr sz="2700">
                <a:solidFill>
                  <a:schemeClr val="dk1"/>
                </a:solidFill>
              </a:defRPr>
            </a:lvl3pPr>
            <a:lvl4pPr lvl="3" rtl="0">
              <a:spcBef>
                <a:spcPts val="0"/>
              </a:spcBef>
              <a:spcAft>
                <a:spcPts val="0"/>
              </a:spcAft>
              <a:buClr>
                <a:schemeClr val="dk1"/>
              </a:buClr>
              <a:buSzPts val="2700"/>
              <a:buNone/>
              <a:defRPr sz="2700">
                <a:solidFill>
                  <a:schemeClr val="dk1"/>
                </a:solidFill>
              </a:defRPr>
            </a:lvl4pPr>
            <a:lvl5pPr lvl="4" rtl="0">
              <a:spcBef>
                <a:spcPts val="0"/>
              </a:spcBef>
              <a:spcAft>
                <a:spcPts val="0"/>
              </a:spcAft>
              <a:buClr>
                <a:schemeClr val="dk1"/>
              </a:buClr>
              <a:buSzPts val="2700"/>
              <a:buNone/>
              <a:defRPr sz="2700">
                <a:solidFill>
                  <a:schemeClr val="dk1"/>
                </a:solidFill>
              </a:defRPr>
            </a:lvl5pPr>
            <a:lvl6pPr lvl="5" rtl="0">
              <a:spcBef>
                <a:spcPts val="0"/>
              </a:spcBef>
              <a:spcAft>
                <a:spcPts val="0"/>
              </a:spcAft>
              <a:buClr>
                <a:schemeClr val="dk1"/>
              </a:buClr>
              <a:buSzPts val="2700"/>
              <a:buNone/>
              <a:defRPr sz="2700">
                <a:solidFill>
                  <a:schemeClr val="dk1"/>
                </a:solidFill>
              </a:defRPr>
            </a:lvl6pPr>
            <a:lvl7pPr lvl="6" rtl="0">
              <a:spcBef>
                <a:spcPts val="0"/>
              </a:spcBef>
              <a:spcAft>
                <a:spcPts val="0"/>
              </a:spcAft>
              <a:buClr>
                <a:schemeClr val="dk1"/>
              </a:buClr>
              <a:buSzPts val="2700"/>
              <a:buNone/>
              <a:defRPr sz="2700">
                <a:solidFill>
                  <a:schemeClr val="dk1"/>
                </a:solidFill>
              </a:defRPr>
            </a:lvl7pPr>
            <a:lvl8pPr lvl="7" rtl="0">
              <a:spcBef>
                <a:spcPts val="0"/>
              </a:spcBef>
              <a:spcAft>
                <a:spcPts val="0"/>
              </a:spcAft>
              <a:buClr>
                <a:schemeClr val="dk1"/>
              </a:buClr>
              <a:buSzPts val="2700"/>
              <a:buNone/>
              <a:defRPr sz="2700">
                <a:solidFill>
                  <a:schemeClr val="dk1"/>
                </a:solidFill>
              </a:defRPr>
            </a:lvl8pPr>
            <a:lvl9pPr lvl="8" rtl="0">
              <a:spcBef>
                <a:spcPts val="0"/>
              </a:spcBef>
              <a:spcAft>
                <a:spcPts val="0"/>
              </a:spcAft>
              <a:buClr>
                <a:schemeClr val="dk1"/>
              </a:buClr>
              <a:buSzPts val="2700"/>
              <a:buNone/>
              <a:defRPr sz="2700">
                <a:solidFill>
                  <a:schemeClr val="dk1"/>
                </a:solidFill>
              </a:defRPr>
            </a:lvl9pPr>
          </a:lstStyle>
          <a:p>
            <a:endParaRPr/>
          </a:p>
        </p:txBody>
      </p:sp>
      <p:cxnSp>
        <p:nvCxnSpPr>
          <p:cNvPr id="504" name="Google Shape;504;p54"/>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505" name="Google Shape;505;p54"/>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1">
  <p:cSld name="CUSTOM_4">
    <p:bg>
      <p:bgPr>
        <a:blipFill>
          <a:blip r:embed="rId2">
            <a:alphaModFix/>
          </a:blip>
          <a:stretch>
            <a:fillRect/>
          </a:stretch>
        </a:blipFill>
        <a:effectLst/>
      </p:bgPr>
    </p:bg>
    <p:spTree>
      <p:nvGrpSpPr>
        <p:cNvPr id="1" name="Shape 506"/>
        <p:cNvGrpSpPr/>
        <p:nvPr/>
      </p:nvGrpSpPr>
      <p:grpSpPr>
        <a:xfrm>
          <a:off x="0" y="0"/>
          <a:ext cx="0" cy="0"/>
          <a:chOff x="0" y="0"/>
          <a:chExt cx="0" cy="0"/>
        </a:xfrm>
      </p:grpSpPr>
      <p:grpSp>
        <p:nvGrpSpPr>
          <p:cNvPr id="507" name="Google Shape;507;p55"/>
          <p:cNvGrpSpPr/>
          <p:nvPr/>
        </p:nvGrpSpPr>
        <p:grpSpPr>
          <a:xfrm>
            <a:off x="-299629" y="-137325"/>
            <a:ext cx="9550450" cy="5418141"/>
            <a:chOff x="-124850" y="-137325"/>
            <a:chExt cx="9550450" cy="5418141"/>
          </a:xfrm>
        </p:grpSpPr>
        <p:sp>
          <p:nvSpPr>
            <p:cNvPr id="508" name="Google Shape;508;p55"/>
            <p:cNvSpPr/>
            <p:nvPr/>
          </p:nvSpPr>
          <p:spPr>
            <a:xfrm flipH="1">
              <a:off x="5180950" y="-137325"/>
              <a:ext cx="4244650" cy="5405675"/>
            </a:xfrm>
            <a:custGeom>
              <a:avLst/>
              <a:gdLst/>
              <a:ahLst/>
              <a:cxnLst/>
              <a:rect l="l" t="t" r="r" b="b"/>
              <a:pathLst>
                <a:path w="169786" h="216227" extrusionOk="0">
                  <a:moveTo>
                    <a:pt x="57428" y="0"/>
                  </a:moveTo>
                  <a:lnTo>
                    <a:pt x="0" y="0"/>
                  </a:lnTo>
                  <a:lnTo>
                    <a:pt x="0" y="216227"/>
                  </a:lnTo>
                  <a:lnTo>
                    <a:pt x="169786" y="216227"/>
                  </a:lnTo>
                  <a:lnTo>
                    <a:pt x="53433" y="60424"/>
                  </a:lnTo>
                  <a:close/>
                </a:path>
              </a:pathLst>
            </a:custGeom>
            <a:solidFill>
              <a:srgbClr val="F7E5B7">
                <a:alpha val="52679"/>
              </a:srgbClr>
            </a:solidFill>
            <a:ln>
              <a:noFill/>
            </a:ln>
          </p:spPr>
        </p:sp>
        <p:sp>
          <p:nvSpPr>
            <p:cNvPr id="509" name="Google Shape;509;p55"/>
            <p:cNvSpPr/>
            <p:nvPr/>
          </p:nvSpPr>
          <p:spPr>
            <a:xfrm flipH="1">
              <a:off x="-124850" y="1323316"/>
              <a:ext cx="8239600" cy="3957500"/>
            </a:xfrm>
            <a:custGeom>
              <a:avLst/>
              <a:gdLst/>
              <a:ahLst/>
              <a:cxnLst/>
              <a:rect l="l" t="t" r="r" b="b"/>
              <a:pathLst>
                <a:path w="329584" h="158300" extrusionOk="0">
                  <a:moveTo>
                    <a:pt x="0" y="0"/>
                  </a:moveTo>
                  <a:lnTo>
                    <a:pt x="117851" y="158300"/>
                  </a:lnTo>
                  <a:lnTo>
                    <a:pt x="329584" y="154305"/>
                  </a:lnTo>
                  <a:lnTo>
                    <a:pt x="320595" y="56929"/>
                  </a:lnTo>
                  <a:lnTo>
                    <a:pt x="145316" y="60923"/>
                  </a:lnTo>
                  <a:close/>
                </a:path>
              </a:pathLst>
            </a:custGeom>
            <a:solidFill>
              <a:srgbClr val="96B3C1">
                <a:alpha val="38840"/>
              </a:srgbClr>
            </a:solidFill>
            <a:ln>
              <a:noFill/>
            </a:ln>
          </p:spPr>
        </p:sp>
        <p:sp>
          <p:nvSpPr>
            <p:cNvPr id="510" name="Google Shape;510;p55"/>
            <p:cNvSpPr/>
            <p:nvPr/>
          </p:nvSpPr>
          <p:spPr>
            <a:xfrm flipH="1">
              <a:off x="87400" y="-112350"/>
              <a:ext cx="4419400" cy="2958750"/>
            </a:xfrm>
            <a:custGeom>
              <a:avLst/>
              <a:gdLst/>
              <a:ahLst/>
              <a:cxnLst/>
              <a:rect l="l" t="t" r="r" b="b"/>
              <a:pathLst>
                <a:path w="176776" h="118350" extrusionOk="0">
                  <a:moveTo>
                    <a:pt x="33957" y="0"/>
                  </a:moveTo>
                  <a:lnTo>
                    <a:pt x="176776" y="0"/>
                  </a:lnTo>
                  <a:lnTo>
                    <a:pt x="176776" y="114355"/>
                  </a:lnTo>
                  <a:lnTo>
                    <a:pt x="0" y="118350"/>
                  </a:lnTo>
                  <a:close/>
                </a:path>
              </a:pathLst>
            </a:custGeom>
            <a:solidFill>
              <a:srgbClr val="9EDDEF">
                <a:alpha val="29460"/>
              </a:srgbClr>
            </a:solidFill>
            <a:ln>
              <a:noFill/>
            </a:ln>
          </p:spPr>
        </p:sp>
      </p:grpSp>
      <p:sp>
        <p:nvSpPr>
          <p:cNvPr id="511" name="Google Shape;511;p55"/>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5"/>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513" name="Google Shape;513;p55"/>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514" name="Google Shape;514;p55"/>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1">
  <p:cSld name="CUSTOM_5">
    <p:bg>
      <p:bgPr>
        <a:blipFill>
          <a:blip r:embed="rId2">
            <a:alphaModFix/>
          </a:blip>
          <a:stretch>
            <a:fillRect/>
          </a:stretch>
        </a:blipFill>
        <a:effectLst/>
      </p:bgPr>
    </p:bg>
    <p:spTree>
      <p:nvGrpSpPr>
        <p:cNvPr id="1" name="Shape 515"/>
        <p:cNvGrpSpPr/>
        <p:nvPr/>
      </p:nvGrpSpPr>
      <p:grpSpPr>
        <a:xfrm>
          <a:off x="0" y="0"/>
          <a:ext cx="0" cy="0"/>
          <a:chOff x="0" y="0"/>
          <a:chExt cx="0" cy="0"/>
        </a:xfrm>
      </p:grpSpPr>
      <p:sp>
        <p:nvSpPr>
          <p:cNvPr id="516" name="Google Shape;516;p56"/>
          <p:cNvSpPr/>
          <p:nvPr/>
        </p:nvSpPr>
        <p:spPr>
          <a:xfrm>
            <a:off x="-74900" y="-74900"/>
            <a:ext cx="4144750" cy="3620425"/>
          </a:xfrm>
          <a:custGeom>
            <a:avLst/>
            <a:gdLst/>
            <a:ahLst/>
            <a:cxnLst/>
            <a:rect l="l" t="t" r="r" b="b"/>
            <a:pathLst>
              <a:path w="165790" h="144817" extrusionOk="0">
                <a:moveTo>
                  <a:pt x="0" y="0"/>
                </a:moveTo>
                <a:lnTo>
                  <a:pt x="0" y="144817"/>
                </a:lnTo>
                <a:lnTo>
                  <a:pt x="165790" y="98375"/>
                </a:lnTo>
                <a:lnTo>
                  <a:pt x="69911" y="0"/>
                </a:lnTo>
                <a:close/>
              </a:path>
            </a:pathLst>
          </a:custGeom>
          <a:solidFill>
            <a:srgbClr val="F7E5B7">
              <a:alpha val="52679"/>
            </a:srgbClr>
          </a:solidFill>
          <a:ln>
            <a:noFill/>
          </a:ln>
        </p:spPr>
      </p:sp>
      <p:sp>
        <p:nvSpPr>
          <p:cNvPr id="517" name="Google Shape;517;p56"/>
          <p:cNvSpPr/>
          <p:nvPr/>
        </p:nvSpPr>
        <p:spPr>
          <a:xfrm>
            <a:off x="-74909" y="2384491"/>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96B3C1">
              <a:alpha val="38840"/>
            </a:srgbClr>
          </a:solidFill>
          <a:ln>
            <a:noFill/>
          </a:ln>
        </p:spPr>
      </p:sp>
      <p:sp>
        <p:nvSpPr>
          <p:cNvPr id="518" name="Google Shape;518;p56"/>
          <p:cNvSpPr/>
          <p:nvPr/>
        </p:nvSpPr>
        <p:spPr>
          <a:xfrm>
            <a:off x="1672891" y="-62416"/>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519" name="Google Shape;519;p56"/>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6"/>
          <p:cNvSpPr txBox="1">
            <a:spLocks noGrp="1"/>
          </p:cNvSpPr>
          <p:nvPr>
            <p:ph type="title"/>
          </p:nvPr>
        </p:nvSpPr>
        <p:spPr>
          <a:xfrm>
            <a:off x="2048424" y="1571859"/>
            <a:ext cx="1658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521" name="Google Shape;521;p56"/>
          <p:cNvSpPr txBox="1">
            <a:spLocks noGrp="1"/>
          </p:cNvSpPr>
          <p:nvPr>
            <p:ph type="subTitle" idx="1"/>
          </p:nvPr>
        </p:nvSpPr>
        <p:spPr>
          <a:xfrm>
            <a:off x="1557925" y="1849666"/>
            <a:ext cx="2639700" cy="78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22" name="Google Shape;522;p56"/>
          <p:cNvSpPr txBox="1">
            <a:spLocks noGrp="1"/>
          </p:cNvSpPr>
          <p:nvPr>
            <p:ph type="title" idx="2"/>
          </p:nvPr>
        </p:nvSpPr>
        <p:spPr>
          <a:xfrm>
            <a:off x="5663855" y="1571859"/>
            <a:ext cx="1658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523" name="Google Shape;523;p56"/>
          <p:cNvSpPr txBox="1">
            <a:spLocks noGrp="1"/>
          </p:cNvSpPr>
          <p:nvPr>
            <p:ph type="subTitle" idx="3"/>
          </p:nvPr>
        </p:nvSpPr>
        <p:spPr>
          <a:xfrm>
            <a:off x="5173352" y="1849660"/>
            <a:ext cx="2639700" cy="78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24" name="Google Shape;524;p56"/>
          <p:cNvSpPr txBox="1">
            <a:spLocks noGrp="1"/>
          </p:cNvSpPr>
          <p:nvPr>
            <p:ph type="title" idx="4"/>
          </p:nvPr>
        </p:nvSpPr>
        <p:spPr>
          <a:xfrm>
            <a:off x="3742650" y="2940969"/>
            <a:ext cx="1658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525" name="Google Shape;525;p56"/>
          <p:cNvSpPr txBox="1">
            <a:spLocks noGrp="1"/>
          </p:cNvSpPr>
          <p:nvPr>
            <p:ph type="subTitle" idx="5"/>
          </p:nvPr>
        </p:nvSpPr>
        <p:spPr>
          <a:xfrm>
            <a:off x="3252150" y="3219961"/>
            <a:ext cx="2639700" cy="78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26" name="Google Shape;526;p56"/>
          <p:cNvSpPr txBox="1">
            <a:spLocks noGrp="1"/>
          </p:cNvSpPr>
          <p:nvPr>
            <p:ph type="title" idx="6"/>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2700">
                <a:solidFill>
                  <a:schemeClr val="dk1"/>
                </a:solidFill>
              </a:defRPr>
            </a:lvl1pPr>
            <a:lvl2pPr lvl="1" rtl="0">
              <a:spcBef>
                <a:spcPts val="0"/>
              </a:spcBef>
              <a:spcAft>
                <a:spcPts val="0"/>
              </a:spcAft>
              <a:buClr>
                <a:schemeClr val="dk1"/>
              </a:buClr>
              <a:buSzPts val="2700"/>
              <a:buNone/>
              <a:defRPr sz="2700">
                <a:solidFill>
                  <a:schemeClr val="dk1"/>
                </a:solidFill>
              </a:defRPr>
            </a:lvl2pPr>
            <a:lvl3pPr lvl="2" rtl="0">
              <a:spcBef>
                <a:spcPts val="0"/>
              </a:spcBef>
              <a:spcAft>
                <a:spcPts val="0"/>
              </a:spcAft>
              <a:buClr>
                <a:schemeClr val="dk1"/>
              </a:buClr>
              <a:buSzPts val="2700"/>
              <a:buNone/>
              <a:defRPr sz="2700">
                <a:solidFill>
                  <a:schemeClr val="dk1"/>
                </a:solidFill>
              </a:defRPr>
            </a:lvl3pPr>
            <a:lvl4pPr lvl="3" rtl="0">
              <a:spcBef>
                <a:spcPts val="0"/>
              </a:spcBef>
              <a:spcAft>
                <a:spcPts val="0"/>
              </a:spcAft>
              <a:buClr>
                <a:schemeClr val="dk1"/>
              </a:buClr>
              <a:buSzPts val="2700"/>
              <a:buNone/>
              <a:defRPr sz="2700">
                <a:solidFill>
                  <a:schemeClr val="dk1"/>
                </a:solidFill>
              </a:defRPr>
            </a:lvl4pPr>
            <a:lvl5pPr lvl="4" rtl="0">
              <a:spcBef>
                <a:spcPts val="0"/>
              </a:spcBef>
              <a:spcAft>
                <a:spcPts val="0"/>
              </a:spcAft>
              <a:buClr>
                <a:schemeClr val="dk1"/>
              </a:buClr>
              <a:buSzPts val="2700"/>
              <a:buNone/>
              <a:defRPr sz="2700">
                <a:solidFill>
                  <a:schemeClr val="dk1"/>
                </a:solidFill>
              </a:defRPr>
            </a:lvl5pPr>
            <a:lvl6pPr lvl="5" rtl="0">
              <a:spcBef>
                <a:spcPts val="0"/>
              </a:spcBef>
              <a:spcAft>
                <a:spcPts val="0"/>
              </a:spcAft>
              <a:buClr>
                <a:schemeClr val="dk1"/>
              </a:buClr>
              <a:buSzPts val="2700"/>
              <a:buNone/>
              <a:defRPr sz="2700">
                <a:solidFill>
                  <a:schemeClr val="dk1"/>
                </a:solidFill>
              </a:defRPr>
            </a:lvl6pPr>
            <a:lvl7pPr lvl="6" rtl="0">
              <a:spcBef>
                <a:spcPts val="0"/>
              </a:spcBef>
              <a:spcAft>
                <a:spcPts val="0"/>
              </a:spcAft>
              <a:buClr>
                <a:schemeClr val="dk1"/>
              </a:buClr>
              <a:buSzPts val="2700"/>
              <a:buNone/>
              <a:defRPr sz="2700">
                <a:solidFill>
                  <a:schemeClr val="dk1"/>
                </a:solidFill>
              </a:defRPr>
            </a:lvl7pPr>
            <a:lvl8pPr lvl="7" rtl="0">
              <a:spcBef>
                <a:spcPts val="0"/>
              </a:spcBef>
              <a:spcAft>
                <a:spcPts val="0"/>
              </a:spcAft>
              <a:buClr>
                <a:schemeClr val="dk1"/>
              </a:buClr>
              <a:buSzPts val="2700"/>
              <a:buNone/>
              <a:defRPr sz="2700">
                <a:solidFill>
                  <a:schemeClr val="dk1"/>
                </a:solidFill>
              </a:defRPr>
            </a:lvl8pPr>
            <a:lvl9pPr lvl="8" rtl="0">
              <a:spcBef>
                <a:spcPts val="0"/>
              </a:spcBef>
              <a:spcAft>
                <a:spcPts val="0"/>
              </a:spcAft>
              <a:buClr>
                <a:schemeClr val="dk1"/>
              </a:buClr>
              <a:buSzPts val="2700"/>
              <a:buNone/>
              <a:defRPr sz="2700">
                <a:solidFill>
                  <a:schemeClr val="dk1"/>
                </a:solidFill>
              </a:defRPr>
            </a:lvl9pPr>
          </a:lstStyle>
          <a:p>
            <a:endParaRPr/>
          </a:p>
        </p:txBody>
      </p:sp>
      <p:cxnSp>
        <p:nvCxnSpPr>
          <p:cNvPr id="527" name="Google Shape;527;p56"/>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528" name="Google Shape;528;p56"/>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hree columns 2">
  <p:cSld name="CUSTOM_5_1">
    <p:bg>
      <p:bgPr>
        <a:blipFill>
          <a:blip r:embed="rId2">
            <a:alphaModFix/>
          </a:blip>
          <a:stretch>
            <a:fillRect/>
          </a:stretch>
        </a:blipFill>
        <a:effectLst/>
      </p:bgPr>
    </p:bg>
    <p:spTree>
      <p:nvGrpSpPr>
        <p:cNvPr id="1" name="Shape 529"/>
        <p:cNvGrpSpPr/>
        <p:nvPr/>
      </p:nvGrpSpPr>
      <p:grpSpPr>
        <a:xfrm>
          <a:off x="0" y="0"/>
          <a:ext cx="0" cy="0"/>
          <a:chOff x="0" y="0"/>
          <a:chExt cx="0" cy="0"/>
        </a:xfrm>
      </p:grpSpPr>
      <p:sp>
        <p:nvSpPr>
          <p:cNvPr id="530" name="Google Shape;530;p57"/>
          <p:cNvSpPr/>
          <p:nvPr/>
        </p:nvSpPr>
        <p:spPr>
          <a:xfrm>
            <a:off x="-74900" y="-74900"/>
            <a:ext cx="4144750" cy="3620425"/>
          </a:xfrm>
          <a:custGeom>
            <a:avLst/>
            <a:gdLst/>
            <a:ahLst/>
            <a:cxnLst/>
            <a:rect l="l" t="t" r="r" b="b"/>
            <a:pathLst>
              <a:path w="165790" h="144817" extrusionOk="0">
                <a:moveTo>
                  <a:pt x="0" y="0"/>
                </a:moveTo>
                <a:lnTo>
                  <a:pt x="0" y="144817"/>
                </a:lnTo>
                <a:lnTo>
                  <a:pt x="165790" y="98375"/>
                </a:lnTo>
                <a:lnTo>
                  <a:pt x="69911" y="0"/>
                </a:lnTo>
                <a:close/>
              </a:path>
            </a:pathLst>
          </a:custGeom>
          <a:solidFill>
            <a:srgbClr val="F7E5B7">
              <a:alpha val="52679"/>
            </a:srgbClr>
          </a:solidFill>
          <a:ln>
            <a:noFill/>
          </a:ln>
        </p:spPr>
      </p:sp>
      <p:sp>
        <p:nvSpPr>
          <p:cNvPr id="531" name="Google Shape;531;p57"/>
          <p:cNvSpPr/>
          <p:nvPr/>
        </p:nvSpPr>
        <p:spPr>
          <a:xfrm>
            <a:off x="-74909" y="2384491"/>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96B3C1">
              <a:alpha val="38840"/>
            </a:srgbClr>
          </a:solidFill>
          <a:ln>
            <a:noFill/>
          </a:ln>
        </p:spPr>
      </p:sp>
      <p:sp>
        <p:nvSpPr>
          <p:cNvPr id="532" name="Google Shape;532;p57"/>
          <p:cNvSpPr/>
          <p:nvPr/>
        </p:nvSpPr>
        <p:spPr>
          <a:xfrm>
            <a:off x="1672891" y="-62416"/>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533" name="Google Shape;533;p57"/>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7">
            <a:hlinkClick r:id="" action="ppaction://noaction"/>
          </p:cNvPr>
          <p:cNvSpPr txBox="1">
            <a:spLocks noGrp="1"/>
          </p:cNvSpPr>
          <p:nvPr>
            <p:ph type="title"/>
          </p:nvPr>
        </p:nvSpPr>
        <p:spPr>
          <a:xfrm>
            <a:off x="713236" y="2503799"/>
            <a:ext cx="23328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accent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535" name="Google Shape;535;p57"/>
          <p:cNvSpPr txBox="1">
            <a:spLocks noGrp="1"/>
          </p:cNvSpPr>
          <p:nvPr>
            <p:ph type="subTitle" idx="1"/>
          </p:nvPr>
        </p:nvSpPr>
        <p:spPr>
          <a:xfrm>
            <a:off x="713235" y="2996207"/>
            <a:ext cx="2332800" cy="119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36" name="Google Shape;536;p57"/>
          <p:cNvSpPr txBox="1">
            <a:spLocks noGrp="1"/>
          </p:cNvSpPr>
          <p:nvPr>
            <p:ph type="title" idx="2"/>
          </p:nvPr>
        </p:nvSpPr>
        <p:spPr>
          <a:xfrm>
            <a:off x="6097308" y="2503800"/>
            <a:ext cx="23328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accent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537" name="Google Shape;537;p57"/>
          <p:cNvSpPr txBox="1">
            <a:spLocks noGrp="1"/>
          </p:cNvSpPr>
          <p:nvPr>
            <p:ph type="subTitle" idx="3"/>
          </p:nvPr>
        </p:nvSpPr>
        <p:spPr>
          <a:xfrm>
            <a:off x="6097311" y="2996202"/>
            <a:ext cx="2332800" cy="119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38" name="Google Shape;538;p57"/>
          <p:cNvSpPr txBox="1">
            <a:spLocks noGrp="1"/>
          </p:cNvSpPr>
          <p:nvPr>
            <p:ph type="title" idx="4"/>
          </p:nvPr>
        </p:nvSpPr>
        <p:spPr>
          <a:xfrm>
            <a:off x="3405610" y="2503801"/>
            <a:ext cx="23328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accent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539" name="Google Shape;539;p57"/>
          <p:cNvSpPr txBox="1">
            <a:spLocks noGrp="1"/>
          </p:cNvSpPr>
          <p:nvPr>
            <p:ph type="subTitle" idx="5"/>
          </p:nvPr>
        </p:nvSpPr>
        <p:spPr>
          <a:xfrm>
            <a:off x="3405609" y="3000768"/>
            <a:ext cx="2332800" cy="119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40" name="Google Shape;540;p57"/>
          <p:cNvSpPr txBox="1">
            <a:spLocks noGrp="1"/>
          </p:cNvSpPr>
          <p:nvPr>
            <p:ph type="title" idx="6"/>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2700">
                <a:solidFill>
                  <a:schemeClr val="dk1"/>
                </a:solidFill>
              </a:defRPr>
            </a:lvl1pPr>
            <a:lvl2pPr lvl="1" rtl="0">
              <a:spcBef>
                <a:spcPts val="0"/>
              </a:spcBef>
              <a:spcAft>
                <a:spcPts val="0"/>
              </a:spcAft>
              <a:buClr>
                <a:schemeClr val="dk1"/>
              </a:buClr>
              <a:buSzPts val="2700"/>
              <a:buNone/>
              <a:defRPr sz="2700">
                <a:solidFill>
                  <a:schemeClr val="dk1"/>
                </a:solidFill>
              </a:defRPr>
            </a:lvl2pPr>
            <a:lvl3pPr lvl="2" rtl="0">
              <a:spcBef>
                <a:spcPts val="0"/>
              </a:spcBef>
              <a:spcAft>
                <a:spcPts val="0"/>
              </a:spcAft>
              <a:buClr>
                <a:schemeClr val="dk1"/>
              </a:buClr>
              <a:buSzPts val="2700"/>
              <a:buNone/>
              <a:defRPr sz="2700">
                <a:solidFill>
                  <a:schemeClr val="dk1"/>
                </a:solidFill>
              </a:defRPr>
            </a:lvl3pPr>
            <a:lvl4pPr lvl="3" rtl="0">
              <a:spcBef>
                <a:spcPts val="0"/>
              </a:spcBef>
              <a:spcAft>
                <a:spcPts val="0"/>
              </a:spcAft>
              <a:buClr>
                <a:schemeClr val="dk1"/>
              </a:buClr>
              <a:buSzPts val="2700"/>
              <a:buNone/>
              <a:defRPr sz="2700">
                <a:solidFill>
                  <a:schemeClr val="dk1"/>
                </a:solidFill>
              </a:defRPr>
            </a:lvl4pPr>
            <a:lvl5pPr lvl="4" rtl="0">
              <a:spcBef>
                <a:spcPts val="0"/>
              </a:spcBef>
              <a:spcAft>
                <a:spcPts val="0"/>
              </a:spcAft>
              <a:buClr>
                <a:schemeClr val="dk1"/>
              </a:buClr>
              <a:buSzPts val="2700"/>
              <a:buNone/>
              <a:defRPr sz="2700">
                <a:solidFill>
                  <a:schemeClr val="dk1"/>
                </a:solidFill>
              </a:defRPr>
            </a:lvl5pPr>
            <a:lvl6pPr lvl="5" rtl="0">
              <a:spcBef>
                <a:spcPts val="0"/>
              </a:spcBef>
              <a:spcAft>
                <a:spcPts val="0"/>
              </a:spcAft>
              <a:buClr>
                <a:schemeClr val="dk1"/>
              </a:buClr>
              <a:buSzPts val="2700"/>
              <a:buNone/>
              <a:defRPr sz="2700">
                <a:solidFill>
                  <a:schemeClr val="dk1"/>
                </a:solidFill>
              </a:defRPr>
            </a:lvl6pPr>
            <a:lvl7pPr lvl="6" rtl="0">
              <a:spcBef>
                <a:spcPts val="0"/>
              </a:spcBef>
              <a:spcAft>
                <a:spcPts val="0"/>
              </a:spcAft>
              <a:buClr>
                <a:schemeClr val="dk1"/>
              </a:buClr>
              <a:buSzPts val="2700"/>
              <a:buNone/>
              <a:defRPr sz="2700">
                <a:solidFill>
                  <a:schemeClr val="dk1"/>
                </a:solidFill>
              </a:defRPr>
            </a:lvl7pPr>
            <a:lvl8pPr lvl="7" rtl="0">
              <a:spcBef>
                <a:spcPts val="0"/>
              </a:spcBef>
              <a:spcAft>
                <a:spcPts val="0"/>
              </a:spcAft>
              <a:buClr>
                <a:schemeClr val="dk1"/>
              </a:buClr>
              <a:buSzPts val="2700"/>
              <a:buNone/>
              <a:defRPr sz="2700">
                <a:solidFill>
                  <a:schemeClr val="dk1"/>
                </a:solidFill>
              </a:defRPr>
            </a:lvl8pPr>
            <a:lvl9pPr lvl="8" rtl="0">
              <a:spcBef>
                <a:spcPts val="0"/>
              </a:spcBef>
              <a:spcAft>
                <a:spcPts val="0"/>
              </a:spcAft>
              <a:buClr>
                <a:schemeClr val="dk1"/>
              </a:buClr>
              <a:buSzPts val="2700"/>
              <a:buNone/>
              <a:defRPr sz="2700">
                <a:solidFill>
                  <a:schemeClr val="dk1"/>
                </a:solidFill>
              </a:defRPr>
            </a:lvl9pPr>
          </a:lstStyle>
          <a:p>
            <a:endParaRPr/>
          </a:p>
        </p:txBody>
      </p:sp>
      <p:cxnSp>
        <p:nvCxnSpPr>
          <p:cNvPr id="541" name="Google Shape;541;p57"/>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542" name="Google Shape;542;p57"/>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3">
  <p:cSld name="CUSTOM_5_1_1">
    <p:bg>
      <p:bgPr>
        <a:blipFill>
          <a:blip r:embed="rId2">
            <a:alphaModFix/>
          </a:blip>
          <a:stretch>
            <a:fillRect/>
          </a:stretch>
        </a:blipFill>
        <a:effectLst/>
      </p:bgPr>
    </p:bg>
    <p:spTree>
      <p:nvGrpSpPr>
        <p:cNvPr id="1" name="Shape 543"/>
        <p:cNvGrpSpPr/>
        <p:nvPr/>
      </p:nvGrpSpPr>
      <p:grpSpPr>
        <a:xfrm>
          <a:off x="0" y="0"/>
          <a:ext cx="0" cy="0"/>
          <a:chOff x="0" y="0"/>
          <a:chExt cx="0" cy="0"/>
        </a:xfrm>
      </p:grpSpPr>
      <p:sp>
        <p:nvSpPr>
          <p:cNvPr id="544" name="Google Shape;544;p58"/>
          <p:cNvSpPr/>
          <p:nvPr/>
        </p:nvSpPr>
        <p:spPr>
          <a:xfrm rot="10800000" flipH="1">
            <a:off x="-245132" y="-54579"/>
            <a:ext cx="8614100" cy="5343569"/>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96B3C1">
              <a:alpha val="38840"/>
            </a:srgbClr>
          </a:solidFill>
          <a:ln>
            <a:noFill/>
          </a:ln>
        </p:spPr>
      </p:sp>
      <p:sp>
        <p:nvSpPr>
          <p:cNvPr id="545" name="Google Shape;545;p58"/>
          <p:cNvSpPr/>
          <p:nvPr/>
        </p:nvSpPr>
        <p:spPr>
          <a:xfrm rot="10800000" flipH="1">
            <a:off x="3008694" y="3916513"/>
            <a:ext cx="4169725" cy="1350965"/>
          </a:xfrm>
          <a:custGeom>
            <a:avLst/>
            <a:gdLst/>
            <a:ahLst/>
            <a:cxnLst/>
            <a:rect l="l" t="t" r="r" b="b"/>
            <a:pathLst>
              <a:path w="166789" h="55929" extrusionOk="0">
                <a:moveTo>
                  <a:pt x="0" y="0"/>
                </a:moveTo>
                <a:lnTo>
                  <a:pt x="166789" y="0"/>
                </a:lnTo>
                <a:lnTo>
                  <a:pt x="114355" y="55929"/>
                </a:lnTo>
                <a:close/>
              </a:path>
            </a:pathLst>
          </a:custGeom>
          <a:solidFill>
            <a:srgbClr val="F7E5B7">
              <a:alpha val="52679"/>
            </a:srgbClr>
          </a:solidFill>
          <a:ln>
            <a:noFill/>
          </a:ln>
        </p:spPr>
      </p:sp>
      <p:sp>
        <p:nvSpPr>
          <p:cNvPr id="546" name="Google Shape;546;p58"/>
          <p:cNvSpPr/>
          <p:nvPr/>
        </p:nvSpPr>
        <p:spPr>
          <a:xfrm rot="10800000" flipH="1">
            <a:off x="5842607" y="-87559"/>
            <a:ext cx="3383225" cy="5368393"/>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9EDDEF">
              <a:alpha val="29460"/>
            </a:srgbClr>
          </a:solidFill>
          <a:ln>
            <a:noFill/>
          </a:ln>
        </p:spPr>
      </p:sp>
      <p:sp>
        <p:nvSpPr>
          <p:cNvPr id="547" name="Google Shape;547;p58"/>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8"/>
          <p:cNvSpPr txBox="1">
            <a:spLocks noGrp="1"/>
          </p:cNvSpPr>
          <p:nvPr>
            <p:ph type="title"/>
          </p:nvPr>
        </p:nvSpPr>
        <p:spPr>
          <a:xfrm>
            <a:off x="5200938" y="3459472"/>
            <a:ext cx="3229800" cy="308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2000">
                <a:solidFill>
                  <a:schemeClr val="accent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549" name="Google Shape;549;p58"/>
          <p:cNvSpPr txBox="1">
            <a:spLocks noGrp="1"/>
          </p:cNvSpPr>
          <p:nvPr>
            <p:ph type="subTitle" idx="1"/>
          </p:nvPr>
        </p:nvSpPr>
        <p:spPr>
          <a:xfrm>
            <a:off x="5200924" y="3799476"/>
            <a:ext cx="32298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50" name="Google Shape;550;p58"/>
          <p:cNvSpPr txBox="1">
            <a:spLocks noGrp="1"/>
          </p:cNvSpPr>
          <p:nvPr>
            <p:ph type="title" idx="2"/>
          </p:nvPr>
        </p:nvSpPr>
        <p:spPr>
          <a:xfrm>
            <a:off x="5200935" y="1353000"/>
            <a:ext cx="3229800" cy="308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2000">
                <a:solidFill>
                  <a:schemeClr val="accent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551" name="Google Shape;551;p58"/>
          <p:cNvSpPr txBox="1">
            <a:spLocks noGrp="1"/>
          </p:cNvSpPr>
          <p:nvPr>
            <p:ph type="subTitle" idx="3"/>
          </p:nvPr>
        </p:nvSpPr>
        <p:spPr>
          <a:xfrm>
            <a:off x="5200924" y="1693001"/>
            <a:ext cx="32298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52" name="Google Shape;552;p58"/>
          <p:cNvSpPr txBox="1">
            <a:spLocks noGrp="1"/>
          </p:cNvSpPr>
          <p:nvPr>
            <p:ph type="title" idx="4"/>
          </p:nvPr>
        </p:nvSpPr>
        <p:spPr>
          <a:xfrm>
            <a:off x="5200938" y="2427412"/>
            <a:ext cx="3229800" cy="308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2000">
                <a:solidFill>
                  <a:schemeClr val="accent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553" name="Google Shape;553;p58"/>
          <p:cNvSpPr txBox="1">
            <a:spLocks noGrp="1"/>
          </p:cNvSpPr>
          <p:nvPr>
            <p:ph type="subTitle" idx="5"/>
          </p:nvPr>
        </p:nvSpPr>
        <p:spPr>
          <a:xfrm>
            <a:off x="5200921" y="2769273"/>
            <a:ext cx="32298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54" name="Google Shape;554;p58"/>
          <p:cNvSpPr txBox="1">
            <a:spLocks noGrp="1"/>
          </p:cNvSpPr>
          <p:nvPr>
            <p:ph type="title" idx="6"/>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2700">
                <a:solidFill>
                  <a:schemeClr val="dk1"/>
                </a:solidFill>
              </a:defRPr>
            </a:lvl1pPr>
            <a:lvl2pPr lvl="1" rtl="0">
              <a:spcBef>
                <a:spcPts val="0"/>
              </a:spcBef>
              <a:spcAft>
                <a:spcPts val="0"/>
              </a:spcAft>
              <a:buClr>
                <a:schemeClr val="dk1"/>
              </a:buClr>
              <a:buSzPts val="2700"/>
              <a:buNone/>
              <a:defRPr sz="2700">
                <a:solidFill>
                  <a:schemeClr val="dk1"/>
                </a:solidFill>
              </a:defRPr>
            </a:lvl2pPr>
            <a:lvl3pPr lvl="2" rtl="0">
              <a:spcBef>
                <a:spcPts val="0"/>
              </a:spcBef>
              <a:spcAft>
                <a:spcPts val="0"/>
              </a:spcAft>
              <a:buClr>
                <a:schemeClr val="dk1"/>
              </a:buClr>
              <a:buSzPts val="2700"/>
              <a:buNone/>
              <a:defRPr sz="2700">
                <a:solidFill>
                  <a:schemeClr val="dk1"/>
                </a:solidFill>
              </a:defRPr>
            </a:lvl3pPr>
            <a:lvl4pPr lvl="3" rtl="0">
              <a:spcBef>
                <a:spcPts val="0"/>
              </a:spcBef>
              <a:spcAft>
                <a:spcPts val="0"/>
              </a:spcAft>
              <a:buClr>
                <a:schemeClr val="dk1"/>
              </a:buClr>
              <a:buSzPts val="2700"/>
              <a:buNone/>
              <a:defRPr sz="2700">
                <a:solidFill>
                  <a:schemeClr val="dk1"/>
                </a:solidFill>
              </a:defRPr>
            </a:lvl4pPr>
            <a:lvl5pPr lvl="4" rtl="0">
              <a:spcBef>
                <a:spcPts val="0"/>
              </a:spcBef>
              <a:spcAft>
                <a:spcPts val="0"/>
              </a:spcAft>
              <a:buClr>
                <a:schemeClr val="dk1"/>
              </a:buClr>
              <a:buSzPts val="2700"/>
              <a:buNone/>
              <a:defRPr sz="2700">
                <a:solidFill>
                  <a:schemeClr val="dk1"/>
                </a:solidFill>
              </a:defRPr>
            </a:lvl5pPr>
            <a:lvl6pPr lvl="5" rtl="0">
              <a:spcBef>
                <a:spcPts val="0"/>
              </a:spcBef>
              <a:spcAft>
                <a:spcPts val="0"/>
              </a:spcAft>
              <a:buClr>
                <a:schemeClr val="dk1"/>
              </a:buClr>
              <a:buSzPts val="2700"/>
              <a:buNone/>
              <a:defRPr sz="2700">
                <a:solidFill>
                  <a:schemeClr val="dk1"/>
                </a:solidFill>
              </a:defRPr>
            </a:lvl6pPr>
            <a:lvl7pPr lvl="6" rtl="0">
              <a:spcBef>
                <a:spcPts val="0"/>
              </a:spcBef>
              <a:spcAft>
                <a:spcPts val="0"/>
              </a:spcAft>
              <a:buClr>
                <a:schemeClr val="dk1"/>
              </a:buClr>
              <a:buSzPts val="2700"/>
              <a:buNone/>
              <a:defRPr sz="2700">
                <a:solidFill>
                  <a:schemeClr val="dk1"/>
                </a:solidFill>
              </a:defRPr>
            </a:lvl7pPr>
            <a:lvl8pPr lvl="7" rtl="0">
              <a:spcBef>
                <a:spcPts val="0"/>
              </a:spcBef>
              <a:spcAft>
                <a:spcPts val="0"/>
              </a:spcAft>
              <a:buClr>
                <a:schemeClr val="dk1"/>
              </a:buClr>
              <a:buSzPts val="2700"/>
              <a:buNone/>
              <a:defRPr sz="2700">
                <a:solidFill>
                  <a:schemeClr val="dk1"/>
                </a:solidFill>
              </a:defRPr>
            </a:lvl8pPr>
            <a:lvl9pPr lvl="8" rtl="0">
              <a:spcBef>
                <a:spcPts val="0"/>
              </a:spcBef>
              <a:spcAft>
                <a:spcPts val="0"/>
              </a:spcAft>
              <a:buClr>
                <a:schemeClr val="dk1"/>
              </a:buClr>
              <a:buSzPts val="2700"/>
              <a:buNone/>
              <a:defRPr sz="2700">
                <a:solidFill>
                  <a:schemeClr val="dk1"/>
                </a:solidFill>
              </a:defRPr>
            </a:lvl9pPr>
          </a:lstStyle>
          <a:p>
            <a:endParaRPr/>
          </a:p>
        </p:txBody>
      </p:sp>
      <p:cxnSp>
        <p:nvCxnSpPr>
          <p:cNvPr id="555" name="Google Shape;555;p58"/>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556" name="Google Shape;556;p58"/>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four columns 1">
  <p:cSld name="CUSTOM_1_1">
    <p:bg>
      <p:bgPr>
        <a:blipFill>
          <a:blip r:embed="rId2">
            <a:alphaModFix/>
          </a:blip>
          <a:stretch>
            <a:fillRect/>
          </a:stretch>
        </a:blipFill>
        <a:effectLst/>
      </p:bgPr>
    </p:bg>
    <p:spTree>
      <p:nvGrpSpPr>
        <p:cNvPr id="1" name="Shape 557"/>
        <p:cNvGrpSpPr/>
        <p:nvPr/>
      </p:nvGrpSpPr>
      <p:grpSpPr>
        <a:xfrm>
          <a:off x="0" y="0"/>
          <a:ext cx="0" cy="0"/>
          <a:chOff x="0" y="0"/>
          <a:chExt cx="0" cy="0"/>
        </a:xfrm>
      </p:grpSpPr>
      <p:sp>
        <p:nvSpPr>
          <p:cNvPr id="558" name="Google Shape;558;p59"/>
          <p:cNvSpPr/>
          <p:nvPr/>
        </p:nvSpPr>
        <p:spPr>
          <a:xfrm flipH="1">
            <a:off x="5168482" y="-74900"/>
            <a:ext cx="4144750" cy="3620425"/>
          </a:xfrm>
          <a:custGeom>
            <a:avLst/>
            <a:gdLst/>
            <a:ahLst/>
            <a:cxnLst/>
            <a:rect l="l" t="t" r="r" b="b"/>
            <a:pathLst>
              <a:path w="165790" h="144817" extrusionOk="0">
                <a:moveTo>
                  <a:pt x="0" y="0"/>
                </a:moveTo>
                <a:lnTo>
                  <a:pt x="0" y="144817"/>
                </a:lnTo>
                <a:lnTo>
                  <a:pt x="165790" y="98375"/>
                </a:lnTo>
                <a:lnTo>
                  <a:pt x="69911" y="0"/>
                </a:lnTo>
                <a:close/>
              </a:path>
            </a:pathLst>
          </a:custGeom>
          <a:solidFill>
            <a:srgbClr val="F7E5B7">
              <a:alpha val="52679"/>
            </a:srgbClr>
          </a:solidFill>
          <a:ln>
            <a:noFill/>
          </a:ln>
        </p:spPr>
      </p:sp>
      <p:sp>
        <p:nvSpPr>
          <p:cNvPr id="559" name="Google Shape;559;p59"/>
          <p:cNvSpPr/>
          <p:nvPr/>
        </p:nvSpPr>
        <p:spPr>
          <a:xfrm flipH="1">
            <a:off x="-74909" y="2384491"/>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96B3C1">
              <a:alpha val="38840"/>
            </a:srgbClr>
          </a:solidFill>
          <a:ln>
            <a:noFill/>
          </a:ln>
        </p:spPr>
      </p:sp>
      <p:sp>
        <p:nvSpPr>
          <p:cNvPr id="560" name="Google Shape;560;p59"/>
          <p:cNvSpPr/>
          <p:nvPr/>
        </p:nvSpPr>
        <p:spPr>
          <a:xfrm flipH="1">
            <a:off x="-37434" y="-62416"/>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561" name="Google Shape;561;p59"/>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9"/>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3" name="Google Shape;563;p59"/>
          <p:cNvSpPr txBox="1">
            <a:spLocks noGrp="1"/>
          </p:cNvSpPr>
          <p:nvPr>
            <p:ph type="title" idx="2"/>
          </p:nvPr>
        </p:nvSpPr>
        <p:spPr>
          <a:xfrm>
            <a:off x="2271525" y="1585275"/>
            <a:ext cx="13599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564" name="Google Shape;564;p59"/>
          <p:cNvSpPr txBox="1">
            <a:spLocks noGrp="1"/>
          </p:cNvSpPr>
          <p:nvPr>
            <p:ph type="subTitle" idx="1"/>
          </p:nvPr>
        </p:nvSpPr>
        <p:spPr>
          <a:xfrm>
            <a:off x="1496175" y="1871730"/>
            <a:ext cx="2732700" cy="59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65" name="Google Shape;565;p59"/>
          <p:cNvSpPr txBox="1">
            <a:spLocks noGrp="1"/>
          </p:cNvSpPr>
          <p:nvPr>
            <p:ph type="title" idx="3"/>
          </p:nvPr>
        </p:nvSpPr>
        <p:spPr>
          <a:xfrm>
            <a:off x="2271525" y="3096975"/>
            <a:ext cx="13599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566" name="Google Shape;566;p59"/>
          <p:cNvSpPr txBox="1">
            <a:spLocks noGrp="1"/>
          </p:cNvSpPr>
          <p:nvPr>
            <p:ph type="subTitle" idx="4"/>
          </p:nvPr>
        </p:nvSpPr>
        <p:spPr>
          <a:xfrm>
            <a:off x="1496175" y="3391207"/>
            <a:ext cx="2732700" cy="58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67" name="Google Shape;567;p59"/>
          <p:cNvSpPr txBox="1">
            <a:spLocks noGrp="1"/>
          </p:cNvSpPr>
          <p:nvPr>
            <p:ph type="title" idx="5"/>
          </p:nvPr>
        </p:nvSpPr>
        <p:spPr>
          <a:xfrm>
            <a:off x="5601525" y="1585275"/>
            <a:ext cx="13599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568" name="Google Shape;568;p59"/>
          <p:cNvSpPr txBox="1">
            <a:spLocks noGrp="1"/>
          </p:cNvSpPr>
          <p:nvPr>
            <p:ph type="subTitle" idx="6"/>
          </p:nvPr>
        </p:nvSpPr>
        <p:spPr>
          <a:xfrm>
            <a:off x="4915125" y="1871730"/>
            <a:ext cx="2732700" cy="59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69" name="Google Shape;569;p59"/>
          <p:cNvSpPr txBox="1">
            <a:spLocks noGrp="1"/>
          </p:cNvSpPr>
          <p:nvPr>
            <p:ph type="title" idx="7"/>
          </p:nvPr>
        </p:nvSpPr>
        <p:spPr>
          <a:xfrm>
            <a:off x="5601525" y="3097125"/>
            <a:ext cx="13599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570" name="Google Shape;570;p59"/>
          <p:cNvSpPr txBox="1">
            <a:spLocks noGrp="1"/>
          </p:cNvSpPr>
          <p:nvPr>
            <p:ph type="subTitle" idx="8"/>
          </p:nvPr>
        </p:nvSpPr>
        <p:spPr>
          <a:xfrm>
            <a:off x="4915125" y="3389946"/>
            <a:ext cx="2732700" cy="58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cxnSp>
        <p:nvCxnSpPr>
          <p:cNvPr id="571" name="Google Shape;571;p59"/>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572" name="Google Shape;572;p59"/>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p:cSld name="CUSTOM_6">
    <p:bg>
      <p:bgPr>
        <a:blipFill>
          <a:blip r:embed="rId2">
            <a:alphaModFix/>
          </a:blip>
          <a:stretch>
            <a:fillRect/>
          </a:stretch>
        </a:blipFill>
        <a:effectLst/>
      </p:bgPr>
    </p:bg>
    <p:spTree>
      <p:nvGrpSpPr>
        <p:cNvPr id="1" name="Shape 573"/>
        <p:cNvGrpSpPr/>
        <p:nvPr/>
      </p:nvGrpSpPr>
      <p:grpSpPr>
        <a:xfrm>
          <a:off x="0" y="0"/>
          <a:ext cx="0" cy="0"/>
          <a:chOff x="0" y="0"/>
          <a:chExt cx="0" cy="0"/>
        </a:xfrm>
      </p:grpSpPr>
      <p:sp>
        <p:nvSpPr>
          <p:cNvPr id="574" name="Google Shape;574;p60"/>
          <p:cNvSpPr/>
          <p:nvPr/>
        </p:nvSpPr>
        <p:spPr>
          <a:xfrm rot="10800000" flipH="1">
            <a:off x="-74900" y="1635441"/>
            <a:ext cx="4144750" cy="3620425"/>
          </a:xfrm>
          <a:custGeom>
            <a:avLst/>
            <a:gdLst/>
            <a:ahLst/>
            <a:cxnLst/>
            <a:rect l="l" t="t" r="r" b="b"/>
            <a:pathLst>
              <a:path w="165790" h="144817" extrusionOk="0">
                <a:moveTo>
                  <a:pt x="0" y="0"/>
                </a:moveTo>
                <a:lnTo>
                  <a:pt x="0" y="144817"/>
                </a:lnTo>
                <a:lnTo>
                  <a:pt x="165790" y="98375"/>
                </a:lnTo>
                <a:lnTo>
                  <a:pt x="69911" y="0"/>
                </a:lnTo>
                <a:close/>
              </a:path>
            </a:pathLst>
          </a:custGeom>
          <a:solidFill>
            <a:srgbClr val="F7E5B7">
              <a:alpha val="52679"/>
            </a:srgbClr>
          </a:solidFill>
          <a:ln>
            <a:noFill/>
          </a:ln>
        </p:spPr>
      </p:sp>
      <p:sp>
        <p:nvSpPr>
          <p:cNvPr id="575" name="Google Shape;575;p60"/>
          <p:cNvSpPr/>
          <p:nvPr/>
        </p:nvSpPr>
        <p:spPr>
          <a:xfrm rot="10800000" flipH="1">
            <a:off x="-74909" y="-74900"/>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96B3C1">
              <a:alpha val="38840"/>
            </a:srgbClr>
          </a:solidFill>
          <a:ln>
            <a:noFill/>
          </a:ln>
        </p:spPr>
      </p:sp>
      <p:sp>
        <p:nvSpPr>
          <p:cNvPr id="576" name="Google Shape;576;p60"/>
          <p:cNvSpPr/>
          <p:nvPr/>
        </p:nvSpPr>
        <p:spPr>
          <a:xfrm rot="10800000" flipH="1">
            <a:off x="1672891" y="1385757"/>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577" name="Google Shape;577;p60"/>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0"/>
          <p:cNvSpPr txBox="1">
            <a:spLocks noGrp="1"/>
          </p:cNvSpPr>
          <p:nvPr>
            <p:ph type="title"/>
          </p:nvPr>
        </p:nvSpPr>
        <p:spPr>
          <a:xfrm>
            <a:off x="1695750" y="1784933"/>
            <a:ext cx="57525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a:solidFill>
                  <a:schemeClr val="dk1"/>
                </a:solidFil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579" name="Google Shape;579;p60"/>
          <p:cNvSpPr txBox="1">
            <a:spLocks noGrp="1"/>
          </p:cNvSpPr>
          <p:nvPr>
            <p:ph type="subTitle" idx="1"/>
          </p:nvPr>
        </p:nvSpPr>
        <p:spPr>
          <a:xfrm>
            <a:off x="2607250" y="2837758"/>
            <a:ext cx="3699300" cy="25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cxnSp>
        <p:nvCxnSpPr>
          <p:cNvPr id="580" name="Google Shape;580;p60"/>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581" name="Google Shape;581;p60"/>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uote 1">
  <p:cSld name="CUSTOM_6_1">
    <p:bg>
      <p:bgPr>
        <a:blipFill>
          <a:blip r:embed="rId2">
            <a:alphaModFix/>
          </a:blip>
          <a:stretch>
            <a:fillRect/>
          </a:stretch>
        </a:blipFill>
        <a:effectLst/>
      </p:bgPr>
    </p:bg>
    <p:spTree>
      <p:nvGrpSpPr>
        <p:cNvPr id="1" name="Shape 582"/>
        <p:cNvGrpSpPr/>
        <p:nvPr/>
      </p:nvGrpSpPr>
      <p:grpSpPr>
        <a:xfrm>
          <a:off x="0" y="0"/>
          <a:ext cx="0" cy="0"/>
          <a:chOff x="0" y="0"/>
          <a:chExt cx="0" cy="0"/>
        </a:xfrm>
      </p:grpSpPr>
      <p:sp>
        <p:nvSpPr>
          <p:cNvPr id="583" name="Google Shape;583;p61"/>
          <p:cNvSpPr/>
          <p:nvPr/>
        </p:nvSpPr>
        <p:spPr>
          <a:xfrm>
            <a:off x="-62425" y="-87400"/>
            <a:ext cx="4162700" cy="5280825"/>
          </a:xfrm>
          <a:custGeom>
            <a:avLst/>
            <a:gdLst/>
            <a:ahLst/>
            <a:cxnLst/>
            <a:rect l="l" t="t" r="r" b="b"/>
            <a:pathLst>
              <a:path w="166508" h="211233" extrusionOk="0">
                <a:moveTo>
                  <a:pt x="146814" y="0"/>
                </a:moveTo>
                <a:lnTo>
                  <a:pt x="0" y="0"/>
                </a:lnTo>
                <a:lnTo>
                  <a:pt x="0" y="211233"/>
                </a:lnTo>
                <a:lnTo>
                  <a:pt x="166508" y="209407"/>
                </a:lnTo>
                <a:lnTo>
                  <a:pt x="46844" y="115418"/>
                </a:lnTo>
                <a:close/>
              </a:path>
            </a:pathLst>
          </a:custGeom>
          <a:solidFill>
            <a:srgbClr val="9EDDEF">
              <a:alpha val="29460"/>
            </a:srgbClr>
          </a:solidFill>
          <a:ln>
            <a:noFill/>
          </a:ln>
        </p:spPr>
      </p:sp>
      <p:sp>
        <p:nvSpPr>
          <p:cNvPr id="584" name="Google Shape;584;p61"/>
          <p:cNvSpPr/>
          <p:nvPr/>
        </p:nvSpPr>
        <p:spPr>
          <a:xfrm>
            <a:off x="1036191" y="-62416"/>
            <a:ext cx="7041100" cy="4656600"/>
          </a:xfrm>
          <a:custGeom>
            <a:avLst/>
            <a:gdLst/>
            <a:ahLst/>
            <a:cxnLst/>
            <a:rect l="l" t="t" r="r" b="b"/>
            <a:pathLst>
              <a:path w="281644" h="186264" extrusionOk="0">
                <a:moveTo>
                  <a:pt x="101871" y="0"/>
                </a:moveTo>
                <a:lnTo>
                  <a:pt x="281644" y="0"/>
                </a:lnTo>
                <a:lnTo>
                  <a:pt x="96378" y="186264"/>
                </a:lnTo>
                <a:lnTo>
                  <a:pt x="0" y="115853"/>
                </a:lnTo>
                <a:close/>
              </a:path>
            </a:pathLst>
          </a:custGeom>
          <a:solidFill>
            <a:srgbClr val="F7E5B7">
              <a:alpha val="52679"/>
            </a:srgbClr>
          </a:solidFill>
          <a:ln>
            <a:noFill/>
          </a:ln>
        </p:spPr>
      </p:sp>
      <p:sp>
        <p:nvSpPr>
          <p:cNvPr id="585" name="Google Shape;585;p61"/>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1"/>
          <p:cNvSpPr txBox="1">
            <a:spLocks noGrp="1"/>
          </p:cNvSpPr>
          <p:nvPr>
            <p:ph type="title"/>
          </p:nvPr>
        </p:nvSpPr>
        <p:spPr>
          <a:xfrm>
            <a:off x="4215400" y="1558650"/>
            <a:ext cx="3888300" cy="1493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None/>
              <a:defRPr sz="2000">
                <a:solidFill>
                  <a:schemeClr val="dk1"/>
                </a:solidFil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587" name="Google Shape;587;p61"/>
          <p:cNvSpPr txBox="1">
            <a:spLocks noGrp="1"/>
          </p:cNvSpPr>
          <p:nvPr>
            <p:ph type="subTitle" idx="1"/>
          </p:nvPr>
        </p:nvSpPr>
        <p:spPr>
          <a:xfrm>
            <a:off x="4215396" y="3247925"/>
            <a:ext cx="3888300" cy="25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cxnSp>
        <p:nvCxnSpPr>
          <p:cNvPr id="588" name="Google Shape;588;p61"/>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589" name="Google Shape;589;p61"/>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7"/>
          <p:cNvSpPr/>
          <p:nvPr/>
        </p:nvSpPr>
        <p:spPr>
          <a:xfrm>
            <a:off x="3956575" y="-131581"/>
            <a:ext cx="5277925" cy="1600100"/>
          </a:xfrm>
          <a:custGeom>
            <a:avLst/>
            <a:gdLst/>
            <a:ahLst/>
            <a:cxnLst/>
            <a:rect l="l" t="t" r="r" b="b"/>
            <a:pathLst>
              <a:path w="211117" h="64004" extrusionOk="0">
                <a:moveTo>
                  <a:pt x="211117" y="4067"/>
                </a:moveTo>
                <a:lnTo>
                  <a:pt x="211117" y="0"/>
                </a:lnTo>
                <a:lnTo>
                  <a:pt x="36953" y="0"/>
                </a:lnTo>
                <a:lnTo>
                  <a:pt x="0" y="64004"/>
                </a:lnTo>
                <a:lnTo>
                  <a:pt x="177146" y="33493"/>
                </a:lnTo>
                <a:close/>
              </a:path>
            </a:pathLst>
          </a:custGeom>
          <a:solidFill>
            <a:srgbClr val="F7E5B7">
              <a:alpha val="52679"/>
            </a:srgbClr>
          </a:solidFill>
          <a:ln>
            <a:noFill/>
          </a:ln>
        </p:spPr>
      </p:sp>
      <p:sp>
        <p:nvSpPr>
          <p:cNvPr id="56" name="Google Shape;56;p7"/>
          <p:cNvSpPr/>
          <p:nvPr/>
        </p:nvSpPr>
        <p:spPr>
          <a:xfrm>
            <a:off x="-77225" y="1390125"/>
            <a:ext cx="5097150" cy="4083025"/>
          </a:xfrm>
          <a:custGeom>
            <a:avLst/>
            <a:gdLst/>
            <a:ahLst/>
            <a:cxnLst/>
            <a:rect l="l" t="t" r="r" b="b"/>
            <a:pathLst>
              <a:path w="203886" h="163321" extrusionOk="0">
                <a:moveTo>
                  <a:pt x="0" y="161256"/>
                </a:moveTo>
                <a:lnTo>
                  <a:pt x="0" y="61784"/>
                </a:lnTo>
                <a:lnTo>
                  <a:pt x="203886" y="0"/>
                </a:lnTo>
                <a:lnTo>
                  <a:pt x="80633" y="163321"/>
                </a:lnTo>
                <a:close/>
              </a:path>
            </a:pathLst>
          </a:custGeom>
          <a:solidFill>
            <a:srgbClr val="96B3C1">
              <a:alpha val="38840"/>
            </a:srgbClr>
          </a:solidFill>
          <a:ln>
            <a:noFill/>
          </a:ln>
        </p:spPr>
      </p:sp>
      <p:sp>
        <p:nvSpPr>
          <p:cNvPr id="57" name="Google Shape;57;p7"/>
          <p:cNvSpPr/>
          <p:nvPr/>
        </p:nvSpPr>
        <p:spPr>
          <a:xfrm rot="10800000" flipH="1">
            <a:off x="2023421" y="1359233"/>
            <a:ext cx="4124075" cy="4000500"/>
          </a:xfrm>
          <a:custGeom>
            <a:avLst/>
            <a:gdLst/>
            <a:ahLst/>
            <a:cxnLst/>
            <a:rect l="l" t="t" r="r" b="b"/>
            <a:pathLst>
              <a:path w="164963" h="160020" extrusionOk="0">
                <a:moveTo>
                  <a:pt x="0" y="0"/>
                </a:moveTo>
                <a:lnTo>
                  <a:pt x="164963" y="0"/>
                </a:lnTo>
                <a:lnTo>
                  <a:pt x="119243" y="160020"/>
                </a:lnTo>
                <a:close/>
              </a:path>
            </a:pathLst>
          </a:custGeom>
          <a:solidFill>
            <a:srgbClr val="9EDDEF">
              <a:alpha val="29460"/>
            </a:srgbClr>
          </a:solidFill>
          <a:ln>
            <a:noFill/>
          </a:ln>
        </p:spPr>
      </p:sp>
      <p:sp>
        <p:nvSpPr>
          <p:cNvPr id="58" name="Google Shape;58;p7"/>
          <p:cNvSpPr/>
          <p:nvPr/>
        </p:nvSpPr>
        <p:spPr>
          <a:xfrm rot="10800000" flipH="1">
            <a:off x="-61779" y="-92671"/>
            <a:ext cx="4927250" cy="3027400"/>
          </a:xfrm>
          <a:custGeom>
            <a:avLst/>
            <a:gdLst/>
            <a:ahLst/>
            <a:cxnLst/>
            <a:rect l="l" t="t" r="r" b="b"/>
            <a:pathLst>
              <a:path w="197090" h="121096" extrusionOk="0">
                <a:moveTo>
                  <a:pt x="0" y="0"/>
                </a:moveTo>
                <a:lnTo>
                  <a:pt x="0" y="121096"/>
                </a:lnTo>
                <a:lnTo>
                  <a:pt x="197090" y="121096"/>
                </a:lnTo>
                <a:lnTo>
                  <a:pt x="154459" y="48191"/>
                </a:lnTo>
                <a:close/>
              </a:path>
            </a:pathLst>
          </a:custGeom>
          <a:solidFill>
            <a:srgbClr val="9EDDEF">
              <a:alpha val="29460"/>
            </a:srgbClr>
          </a:solidFill>
          <a:ln>
            <a:noFill/>
          </a:ln>
        </p:spPr>
      </p:sp>
      <p:sp>
        <p:nvSpPr>
          <p:cNvPr id="59" name="Google Shape;59;p7"/>
          <p:cNvSpPr/>
          <p:nvPr/>
        </p:nvSpPr>
        <p:spPr>
          <a:xfrm rot="10800000" flipH="1">
            <a:off x="5483300" y="-30896"/>
            <a:ext cx="3753375" cy="5390650"/>
          </a:xfrm>
          <a:custGeom>
            <a:avLst/>
            <a:gdLst/>
            <a:ahLst/>
            <a:cxnLst/>
            <a:rect l="l" t="t" r="r" b="b"/>
            <a:pathLst>
              <a:path w="150135" h="215626" extrusionOk="0">
                <a:moveTo>
                  <a:pt x="26567" y="0"/>
                </a:moveTo>
                <a:lnTo>
                  <a:pt x="150135" y="0"/>
                </a:lnTo>
                <a:lnTo>
                  <a:pt x="150135" y="215626"/>
                </a:lnTo>
                <a:lnTo>
                  <a:pt x="0" y="92676"/>
                </a:lnTo>
                <a:close/>
              </a:path>
            </a:pathLst>
          </a:custGeom>
          <a:solidFill>
            <a:srgbClr val="EEEEEE">
              <a:alpha val="71880"/>
            </a:srgbClr>
          </a:solidFill>
          <a:ln>
            <a:noFill/>
          </a:ln>
        </p:spPr>
      </p:sp>
      <p:sp>
        <p:nvSpPr>
          <p:cNvPr id="60" name="Google Shape;60;p7"/>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a:spLocks noGrp="1"/>
          </p:cNvSpPr>
          <p:nvPr>
            <p:ph type="body" idx="1"/>
          </p:nvPr>
        </p:nvSpPr>
        <p:spPr>
          <a:xfrm>
            <a:off x="1195150" y="1660550"/>
            <a:ext cx="3468900" cy="20709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cxnSp>
        <p:nvCxnSpPr>
          <p:cNvPr id="62" name="Google Shape;62;p7"/>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63" name="Google Shape;63;p7"/>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2">
  <p:cSld name="CUSTOM_7">
    <p:bg>
      <p:bgPr>
        <a:blipFill>
          <a:blip r:embed="rId2">
            <a:alphaModFix/>
          </a:blip>
          <a:stretch>
            <a:fillRect/>
          </a:stretch>
        </a:blipFill>
        <a:effectLst/>
      </p:bgPr>
    </p:bg>
    <p:spTree>
      <p:nvGrpSpPr>
        <p:cNvPr id="1" name="Shape 590"/>
        <p:cNvGrpSpPr/>
        <p:nvPr/>
      </p:nvGrpSpPr>
      <p:grpSpPr>
        <a:xfrm>
          <a:off x="0" y="0"/>
          <a:ext cx="0" cy="0"/>
          <a:chOff x="0" y="0"/>
          <a:chExt cx="0" cy="0"/>
        </a:xfrm>
      </p:grpSpPr>
      <p:sp>
        <p:nvSpPr>
          <p:cNvPr id="591" name="Google Shape;591;p62"/>
          <p:cNvSpPr/>
          <p:nvPr/>
        </p:nvSpPr>
        <p:spPr>
          <a:xfrm>
            <a:off x="-112366" y="-74900"/>
            <a:ext cx="4455825" cy="3945000"/>
          </a:xfrm>
          <a:custGeom>
            <a:avLst/>
            <a:gdLst/>
            <a:ahLst/>
            <a:cxnLst/>
            <a:rect l="l" t="t" r="r" b="b"/>
            <a:pathLst>
              <a:path w="178233" h="157800" extrusionOk="0">
                <a:moveTo>
                  <a:pt x="128338" y="0"/>
                </a:moveTo>
                <a:lnTo>
                  <a:pt x="0" y="0"/>
                </a:lnTo>
                <a:lnTo>
                  <a:pt x="0" y="157800"/>
                </a:lnTo>
                <a:lnTo>
                  <a:pt x="178233" y="110043"/>
                </a:lnTo>
                <a:close/>
              </a:path>
            </a:pathLst>
          </a:custGeom>
          <a:solidFill>
            <a:srgbClr val="9EDDEF">
              <a:alpha val="29460"/>
            </a:srgbClr>
          </a:solidFill>
          <a:ln>
            <a:noFill/>
          </a:ln>
        </p:spPr>
      </p:sp>
      <p:sp>
        <p:nvSpPr>
          <p:cNvPr id="592" name="Google Shape;592;p62"/>
          <p:cNvSpPr/>
          <p:nvPr/>
        </p:nvSpPr>
        <p:spPr>
          <a:xfrm>
            <a:off x="3096091" y="-74900"/>
            <a:ext cx="6204650" cy="4232150"/>
          </a:xfrm>
          <a:custGeom>
            <a:avLst/>
            <a:gdLst/>
            <a:ahLst/>
            <a:cxnLst/>
            <a:rect l="l" t="t" r="r" b="b"/>
            <a:pathLst>
              <a:path w="248186" h="169286" extrusionOk="0">
                <a:moveTo>
                  <a:pt x="0" y="0"/>
                </a:moveTo>
                <a:lnTo>
                  <a:pt x="248186" y="0"/>
                </a:lnTo>
                <a:lnTo>
                  <a:pt x="247687" y="169286"/>
                </a:lnTo>
                <a:lnTo>
                  <a:pt x="48938" y="111359"/>
                </a:lnTo>
                <a:close/>
              </a:path>
            </a:pathLst>
          </a:custGeom>
          <a:solidFill>
            <a:srgbClr val="F7E5B7">
              <a:alpha val="52679"/>
            </a:srgbClr>
          </a:solidFill>
          <a:ln>
            <a:noFill/>
          </a:ln>
        </p:spPr>
      </p:sp>
      <p:sp>
        <p:nvSpPr>
          <p:cNvPr id="593" name="Google Shape;593;p62"/>
          <p:cNvSpPr/>
          <p:nvPr/>
        </p:nvSpPr>
        <p:spPr>
          <a:xfrm>
            <a:off x="-124825" y="2696600"/>
            <a:ext cx="6564300" cy="2559275"/>
          </a:xfrm>
          <a:custGeom>
            <a:avLst/>
            <a:gdLst/>
            <a:ahLst/>
            <a:cxnLst/>
            <a:rect l="l" t="t" r="r" b="b"/>
            <a:pathLst>
              <a:path w="262572" h="102371" extrusionOk="0">
                <a:moveTo>
                  <a:pt x="0" y="46941"/>
                </a:moveTo>
                <a:lnTo>
                  <a:pt x="0" y="102371"/>
                </a:lnTo>
                <a:lnTo>
                  <a:pt x="262572" y="102362"/>
                </a:lnTo>
                <a:lnTo>
                  <a:pt x="242678" y="19120"/>
                </a:lnTo>
                <a:lnTo>
                  <a:pt x="177276" y="0"/>
                </a:lnTo>
                <a:close/>
              </a:path>
            </a:pathLst>
          </a:custGeom>
          <a:solidFill>
            <a:srgbClr val="96B3C1">
              <a:alpha val="38840"/>
            </a:srgbClr>
          </a:solidFill>
          <a:ln>
            <a:noFill/>
          </a:ln>
        </p:spPr>
      </p:sp>
      <p:sp>
        <p:nvSpPr>
          <p:cNvPr id="594" name="Google Shape;594;p62"/>
          <p:cNvSpPr/>
          <p:nvPr/>
        </p:nvSpPr>
        <p:spPr>
          <a:xfrm>
            <a:off x="5930009" y="3160026"/>
            <a:ext cx="3395700" cy="2134800"/>
          </a:xfrm>
          <a:custGeom>
            <a:avLst/>
            <a:gdLst/>
            <a:ahLst/>
            <a:cxnLst/>
            <a:rect l="l" t="t" r="r" b="b"/>
            <a:pathLst>
              <a:path w="135828" h="85392" extrusionOk="0">
                <a:moveTo>
                  <a:pt x="0" y="0"/>
                </a:moveTo>
                <a:lnTo>
                  <a:pt x="135828" y="40449"/>
                </a:lnTo>
                <a:lnTo>
                  <a:pt x="135828" y="85392"/>
                </a:lnTo>
                <a:lnTo>
                  <a:pt x="20973" y="85392"/>
                </a:lnTo>
                <a:close/>
              </a:path>
            </a:pathLst>
          </a:custGeom>
          <a:solidFill>
            <a:srgbClr val="595959">
              <a:alpha val="16960"/>
            </a:srgbClr>
          </a:solidFill>
          <a:ln>
            <a:noFill/>
          </a:ln>
        </p:spPr>
      </p:sp>
      <p:sp>
        <p:nvSpPr>
          <p:cNvPr id="595" name="Google Shape;595;p62"/>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2"/>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cxnSp>
        <p:nvCxnSpPr>
          <p:cNvPr id="597" name="Google Shape;597;p62"/>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598" name="Google Shape;598;p62"/>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3">
  <p:cSld name="CUSTOM_8">
    <p:bg>
      <p:bgPr>
        <a:blipFill>
          <a:blip r:embed="rId2">
            <a:alphaModFix/>
          </a:blip>
          <a:stretch>
            <a:fillRect/>
          </a:stretch>
        </a:blipFill>
        <a:effectLst/>
      </p:bgPr>
    </p:bg>
    <p:spTree>
      <p:nvGrpSpPr>
        <p:cNvPr id="1" name="Shape 599"/>
        <p:cNvGrpSpPr/>
        <p:nvPr/>
      </p:nvGrpSpPr>
      <p:grpSpPr>
        <a:xfrm>
          <a:off x="0" y="0"/>
          <a:ext cx="0" cy="0"/>
          <a:chOff x="0" y="0"/>
          <a:chExt cx="0" cy="0"/>
        </a:xfrm>
      </p:grpSpPr>
      <p:grpSp>
        <p:nvGrpSpPr>
          <p:cNvPr id="600" name="Google Shape;600;p63"/>
          <p:cNvGrpSpPr/>
          <p:nvPr/>
        </p:nvGrpSpPr>
        <p:grpSpPr>
          <a:xfrm flipH="1">
            <a:off x="-136250" y="-74900"/>
            <a:ext cx="9461959" cy="5380700"/>
            <a:chOff x="-124834" y="-74900"/>
            <a:chExt cx="9461959" cy="5380700"/>
          </a:xfrm>
        </p:grpSpPr>
        <p:sp>
          <p:nvSpPr>
            <p:cNvPr id="601" name="Google Shape;601;p63"/>
            <p:cNvSpPr/>
            <p:nvPr/>
          </p:nvSpPr>
          <p:spPr>
            <a:xfrm>
              <a:off x="-112366" y="-74900"/>
              <a:ext cx="4455825" cy="3945000"/>
            </a:xfrm>
            <a:custGeom>
              <a:avLst/>
              <a:gdLst/>
              <a:ahLst/>
              <a:cxnLst/>
              <a:rect l="l" t="t" r="r" b="b"/>
              <a:pathLst>
                <a:path w="178233" h="157800" extrusionOk="0">
                  <a:moveTo>
                    <a:pt x="128338" y="0"/>
                  </a:moveTo>
                  <a:lnTo>
                    <a:pt x="0" y="0"/>
                  </a:lnTo>
                  <a:lnTo>
                    <a:pt x="0" y="157800"/>
                  </a:lnTo>
                  <a:lnTo>
                    <a:pt x="178233" y="110043"/>
                  </a:lnTo>
                  <a:close/>
                </a:path>
              </a:pathLst>
            </a:custGeom>
            <a:solidFill>
              <a:srgbClr val="9EDDEF">
                <a:alpha val="29460"/>
              </a:srgbClr>
            </a:solidFill>
            <a:ln>
              <a:noFill/>
            </a:ln>
          </p:spPr>
        </p:sp>
        <p:sp>
          <p:nvSpPr>
            <p:cNvPr id="602" name="Google Shape;602;p63"/>
            <p:cNvSpPr/>
            <p:nvPr/>
          </p:nvSpPr>
          <p:spPr>
            <a:xfrm>
              <a:off x="3096091" y="-74900"/>
              <a:ext cx="6204650" cy="4232150"/>
            </a:xfrm>
            <a:custGeom>
              <a:avLst/>
              <a:gdLst/>
              <a:ahLst/>
              <a:cxnLst/>
              <a:rect l="l" t="t" r="r" b="b"/>
              <a:pathLst>
                <a:path w="248186" h="169286" extrusionOk="0">
                  <a:moveTo>
                    <a:pt x="0" y="0"/>
                  </a:moveTo>
                  <a:lnTo>
                    <a:pt x="248186" y="0"/>
                  </a:lnTo>
                  <a:lnTo>
                    <a:pt x="247687" y="169286"/>
                  </a:lnTo>
                  <a:lnTo>
                    <a:pt x="48938" y="111359"/>
                  </a:lnTo>
                  <a:close/>
                </a:path>
              </a:pathLst>
            </a:custGeom>
            <a:solidFill>
              <a:srgbClr val="F7E5B7">
                <a:alpha val="52679"/>
              </a:srgbClr>
            </a:solidFill>
            <a:ln>
              <a:noFill/>
            </a:ln>
          </p:spPr>
        </p:sp>
        <p:sp>
          <p:nvSpPr>
            <p:cNvPr id="603" name="Google Shape;603;p63"/>
            <p:cNvSpPr/>
            <p:nvPr/>
          </p:nvSpPr>
          <p:spPr>
            <a:xfrm>
              <a:off x="-124834" y="2696591"/>
              <a:ext cx="6579175" cy="2559275"/>
            </a:xfrm>
            <a:custGeom>
              <a:avLst/>
              <a:gdLst/>
              <a:ahLst/>
              <a:cxnLst/>
              <a:rect l="l" t="t" r="r" b="b"/>
              <a:pathLst>
                <a:path w="263167" h="102371" extrusionOk="0">
                  <a:moveTo>
                    <a:pt x="0" y="46941"/>
                  </a:moveTo>
                  <a:lnTo>
                    <a:pt x="0" y="102371"/>
                  </a:lnTo>
                  <a:lnTo>
                    <a:pt x="263167" y="102371"/>
                  </a:lnTo>
                  <a:lnTo>
                    <a:pt x="241195" y="18976"/>
                  </a:lnTo>
                  <a:lnTo>
                    <a:pt x="177276" y="0"/>
                  </a:lnTo>
                  <a:close/>
                </a:path>
              </a:pathLst>
            </a:custGeom>
            <a:solidFill>
              <a:srgbClr val="96B3C1">
                <a:alpha val="38840"/>
              </a:srgbClr>
            </a:solidFill>
            <a:ln>
              <a:noFill/>
            </a:ln>
          </p:spPr>
        </p:sp>
        <p:sp>
          <p:nvSpPr>
            <p:cNvPr id="604" name="Google Shape;604;p63"/>
            <p:cNvSpPr/>
            <p:nvPr/>
          </p:nvSpPr>
          <p:spPr>
            <a:xfrm>
              <a:off x="5887625" y="3176625"/>
              <a:ext cx="3449500" cy="2129175"/>
            </a:xfrm>
            <a:custGeom>
              <a:avLst/>
              <a:gdLst/>
              <a:ahLst/>
              <a:cxnLst/>
              <a:rect l="l" t="t" r="r" b="b"/>
              <a:pathLst>
                <a:path w="137980" h="85167" extrusionOk="0">
                  <a:moveTo>
                    <a:pt x="0" y="0"/>
                  </a:moveTo>
                  <a:lnTo>
                    <a:pt x="137980" y="39627"/>
                  </a:lnTo>
                  <a:lnTo>
                    <a:pt x="137523" y="85167"/>
                  </a:lnTo>
                  <a:lnTo>
                    <a:pt x="22885" y="83685"/>
                  </a:lnTo>
                  <a:close/>
                </a:path>
              </a:pathLst>
            </a:custGeom>
            <a:solidFill>
              <a:srgbClr val="595959">
                <a:alpha val="16960"/>
              </a:srgbClr>
            </a:solidFill>
            <a:ln>
              <a:noFill/>
            </a:ln>
          </p:spPr>
        </p:sp>
      </p:grpSp>
      <p:sp>
        <p:nvSpPr>
          <p:cNvPr id="605" name="Google Shape;605;p63"/>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3"/>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cxnSp>
        <p:nvCxnSpPr>
          <p:cNvPr id="607" name="Google Shape;607;p63"/>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608" name="Google Shape;608;p63"/>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4">
  <p:cSld name="CUSTOM_9">
    <p:bg>
      <p:bgPr>
        <a:blipFill>
          <a:blip r:embed="rId2">
            <a:alphaModFix/>
          </a:blip>
          <a:stretch>
            <a:fillRect/>
          </a:stretch>
        </a:blipFill>
        <a:effectLst/>
      </p:bgPr>
    </p:bg>
    <p:spTree>
      <p:nvGrpSpPr>
        <p:cNvPr id="1" name="Shape 609"/>
        <p:cNvGrpSpPr/>
        <p:nvPr/>
      </p:nvGrpSpPr>
      <p:grpSpPr>
        <a:xfrm>
          <a:off x="0" y="0"/>
          <a:ext cx="0" cy="0"/>
          <a:chOff x="0" y="0"/>
          <a:chExt cx="0" cy="0"/>
        </a:xfrm>
      </p:grpSpPr>
      <p:sp>
        <p:nvSpPr>
          <p:cNvPr id="610" name="Google Shape;610;p64"/>
          <p:cNvSpPr/>
          <p:nvPr/>
        </p:nvSpPr>
        <p:spPr>
          <a:xfrm>
            <a:off x="-62425" y="-87400"/>
            <a:ext cx="4162700" cy="5280825"/>
          </a:xfrm>
          <a:custGeom>
            <a:avLst/>
            <a:gdLst/>
            <a:ahLst/>
            <a:cxnLst/>
            <a:rect l="l" t="t" r="r" b="b"/>
            <a:pathLst>
              <a:path w="166508" h="211233" extrusionOk="0">
                <a:moveTo>
                  <a:pt x="146814" y="0"/>
                </a:moveTo>
                <a:lnTo>
                  <a:pt x="0" y="0"/>
                </a:lnTo>
                <a:lnTo>
                  <a:pt x="0" y="211233"/>
                </a:lnTo>
                <a:lnTo>
                  <a:pt x="166508" y="209407"/>
                </a:lnTo>
                <a:lnTo>
                  <a:pt x="46844" y="115418"/>
                </a:lnTo>
                <a:close/>
              </a:path>
            </a:pathLst>
          </a:custGeom>
          <a:solidFill>
            <a:srgbClr val="9EDDEF">
              <a:alpha val="29460"/>
            </a:srgbClr>
          </a:solidFill>
          <a:ln>
            <a:noFill/>
          </a:ln>
        </p:spPr>
      </p:sp>
      <p:sp>
        <p:nvSpPr>
          <p:cNvPr id="611" name="Google Shape;611;p64"/>
          <p:cNvSpPr/>
          <p:nvPr/>
        </p:nvSpPr>
        <p:spPr>
          <a:xfrm>
            <a:off x="1036191" y="-62416"/>
            <a:ext cx="7041100" cy="4656600"/>
          </a:xfrm>
          <a:custGeom>
            <a:avLst/>
            <a:gdLst/>
            <a:ahLst/>
            <a:cxnLst/>
            <a:rect l="l" t="t" r="r" b="b"/>
            <a:pathLst>
              <a:path w="281644" h="186264" extrusionOk="0">
                <a:moveTo>
                  <a:pt x="101871" y="0"/>
                </a:moveTo>
                <a:lnTo>
                  <a:pt x="281644" y="0"/>
                </a:lnTo>
                <a:lnTo>
                  <a:pt x="96378" y="186264"/>
                </a:lnTo>
                <a:lnTo>
                  <a:pt x="0" y="115853"/>
                </a:lnTo>
                <a:close/>
              </a:path>
            </a:pathLst>
          </a:custGeom>
          <a:solidFill>
            <a:srgbClr val="F7E5B7">
              <a:alpha val="52679"/>
            </a:srgbClr>
          </a:solidFill>
          <a:ln>
            <a:noFill/>
          </a:ln>
        </p:spPr>
      </p:sp>
      <p:sp>
        <p:nvSpPr>
          <p:cNvPr id="612" name="Google Shape;612;p64"/>
          <p:cNvSpPr/>
          <p:nvPr/>
        </p:nvSpPr>
        <p:spPr>
          <a:xfrm>
            <a:off x="3387250" y="-62425"/>
            <a:ext cx="5826100" cy="5343250"/>
          </a:xfrm>
          <a:custGeom>
            <a:avLst/>
            <a:gdLst/>
            <a:ahLst/>
            <a:cxnLst/>
            <a:rect l="l" t="t" r="r" b="b"/>
            <a:pathLst>
              <a:path w="233044" h="213730" extrusionOk="0">
                <a:moveTo>
                  <a:pt x="187102" y="0"/>
                </a:moveTo>
                <a:lnTo>
                  <a:pt x="233044" y="0"/>
                </a:lnTo>
                <a:lnTo>
                  <a:pt x="233044" y="213730"/>
                </a:lnTo>
                <a:lnTo>
                  <a:pt x="28920" y="208579"/>
                </a:lnTo>
                <a:lnTo>
                  <a:pt x="0" y="186035"/>
                </a:lnTo>
                <a:close/>
              </a:path>
            </a:pathLst>
          </a:custGeom>
          <a:solidFill>
            <a:srgbClr val="96B3C1">
              <a:alpha val="38840"/>
            </a:srgbClr>
          </a:solidFill>
          <a:ln>
            <a:noFill/>
          </a:ln>
        </p:spPr>
      </p:sp>
      <p:sp>
        <p:nvSpPr>
          <p:cNvPr id="613" name="Google Shape;613;p64"/>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4"/>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615" name="Google Shape;615;p64"/>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616" name="Google Shape;616;p64"/>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5">
  <p:cSld name="CUSTOM_10">
    <p:bg>
      <p:bgPr>
        <a:blipFill>
          <a:blip r:embed="rId2">
            <a:alphaModFix/>
          </a:blip>
          <a:stretch>
            <a:fillRect/>
          </a:stretch>
        </a:blipFill>
        <a:effectLst/>
      </p:bgPr>
    </p:bg>
    <p:spTree>
      <p:nvGrpSpPr>
        <p:cNvPr id="1" name="Shape 617"/>
        <p:cNvGrpSpPr/>
        <p:nvPr/>
      </p:nvGrpSpPr>
      <p:grpSpPr>
        <a:xfrm>
          <a:off x="0" y="0"/>
          <a:ext cx="0" cy="0"/>
          <a:chOff x="0" y="0"/>
          <a:chExt cx="0" cy="0"/>
        </a:xfrm>
      </p:grpSpPr>
      <p:sp>
        <p:nvSpPr>
          <p:cNvPr id="618" name="Google Shape;618;p65"/>
          <p:cNvSpPr/>
          <p:nvPr/>
        </p:nvSpPr>
        <p:spPr>
          <a:xfrm>
            <a:off x="4919975" y="-87400"/>
            <a:ext cx="4293375" cy="5280825"/>
          </a:xfrm>
          <a:custGeom>
            <a:avLst/>
            <a:gdLst/>
            <a:ahLst/>
            <a:cxnLst/>
            <a:rect l="l" t="t" r="r" b="b"/>
            <a:pathLst>
              <a:path w="171735" h="211233" extrusionOk="0">
                <a:moveTo>
                  <a:pt x="24921" y="0"/>
                </a:moveTo>
                <a:lnTo>
                  <a:pt x="171735" y="0"/>
                </a:lnTo>
                <a:lnTo>
                  <a:pt x="171735" y="211233"/>
                </a:lnTo>
                <a:lnTo>
                  <a:pt x="0" y="209809"/>
                </a:lnTo>
                <a:lnTo>
                  <a:pt x="127791" y="115854"/>
                </a:lnTo>
                <a:close/>
              </a:path>
            </a:pathLst>
          </a:custGeom>
          <a:solidFill>
            <a:srgbClr val="9EDDEF">
              <a:alpha val="29460"/>
            </a:srgbClr>
          </a:solidFill>
          <a:ln>
            <a:noFill/>
          </a:ln>
        </p:spPr>
      </p:sp>
      <p:sp>
        <p:nvSpPr>
          <p:cNvPr id="619" name="Google Shape;619;p65"/>
          <p:cNvSpPr/>
          <p:nvPr/>
        </p:nvSpPr>
        <p:spPr>
          <a:xfrm flipH="1">
            <a:off x="1073641" y="-62416"/>
            <a:ext cx="7041100" cy="4656600"/>
          </a:xfrm>
          <a:custGeom>
            <a:avLst/>
            <a:gdLst/>
            <a:ahLst/>
            <a:cxnLst/>
            <a:rect l="l" t="t" r="r" b="b"/>
            <a:pathLst>
              <a:path w="281644" h="186264" extrusionOk="0">
                <a:moveTo>
                  <a:pt x="101871" y="0"/>
                </a:moveTo>
                <a:lnTo>
                  <a:pt x="281644" y="0"/>
                </a:lnTo>
                <a:lnTo>
                  <a:pt x="96378" y="186264"/>
                </a:lnTo>
                <a:lnTo>
                  <a:pt x="0" y="115853"/>
                </a:lnTo>
                <a:close/>
              </a:path>
            </a:pathLst>
          </a:custGeom>
          <a:solidFill>
            <a:srgbClr val="F7E5B7">
              <a:alpha val="52679"/>
            </a:srgbClr>
          </a:solidFill>
          <a:ln>
            <a:noFill/>
          </a:ln>
        </p:spPr>
      </p:sp>
      <p:sp>
        <p:nvSpPr>
          <p:cNvPr id="620" name="Google Shape;620;p65"/>
          <p:cNvSpPr/>
          <p:nvPr/>
        </p:nvSpPr>
        <p:spPr>
          <a:xfrm>
            <a:off x="-62425" y="-62425"/>
            <a:ext cx="5755225" cy="5343250"/>
          </a:xfrm>
          <a:custGeom>
            <a:avLst/>
            <a:gdLst/>
            <a:ahLst/>
            <a:cxnLst/>
            <a:rect l="l" t="t" r="r" b="b"/>
            <a:pathLst>
              <a:path w="230209" h="213730" extrusionOk="0">
                <a:moveTo>
                  <a:pt x="45942" y="0"/>
                </a:moveTo>
                <a:lnTo>
                  <a:pt x="0" y="0"/>
                </a:lnTo>
                <a:lnTo>
                  <a:pt x="0" y="213730"/>
                </a:lnTo>
                <a:lnTo>
                  <a:pt x="199078" y="209028"/>
                </a:lnTo>
                <a:lnTo>
                  <a:pt x="230209" y="185765"/>
                </a:lnTo>
                <a:close/>
              </a:path>
            </a:pathLst>
          </a:custGeom>
          <a:solidFill>
            <a:srgbClr val="96B3C1">
              <a:alpha val="38840"/>
            </a:srgbClr>
          </a:solidFill>
          <a:ln>
            <a:noFill/>
          </a:ln>
        </p:spPr>
      </p:sp>
      <p:sp>
        <p:nvSpPr>
          <p:cNvPr id="621" name="Google Shape;621;p65"/>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5"/>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623" name="Google Shape;623;p65"/>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624" name="Google Shape;624;p65"/>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six columns">
  <p:cSld name="CUSTOM_11">
    <p:bg>
      <p:bgPr>
        <a:blipFill>
          <a:blip r:embed="rId2">
            <a:alphaModFix/>
          </a:blip>
          <a:stretch>
            <a:fillRect/>
          </a:stretch>
        </a:blipFill>
        <a:effectLst/>
      </p:bgPr>
    </p:bg>
    <p:spTree>
      <p:nvGrpSpPr>
        <p:cNvPr id="1" name="Shape 625"/>
        <p:cNvGrpSpPr/>
        <p:nvPr/>
      </p:nvGrpSpPr>
      <p:grpSpPr>
        <a:xfrm>
          <a:off x="0" y="0"/>
          <a:ext cx="0" cy="0"/>
          <a:chOff x="0" y="0"/>
          <a:chExt cx="0" cy="0"/>
        </a:xfrm>
      </p:grpSpPr>
      <p:cxnSp>
        <p:nvCxnSpPr>
          <p:cNvPr id="626" name="Google Shape;626;p66"/>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sp>
        <p:nvSpPr>
          <p:cNvPr id="627" name="Google Shape;627;p66"/>
          <p:cNvSpPr/>
          <p:nvPr/>
        </p:nvSpPr>
        <p:spPr>
          <a:xfrm>
            <a:off x="-62416" y="-87400"/>
            <a:ext cx="4332025" cy="5280825"/>
          </a:xfrm>
          <a:custGeom>
            <a:avLst/>
            <a:gdLst/>
            <a:ahLst/>
            <a:cxnLst/>
            <a:rect l="l" t="t" r="r" b="b"/>
            <a:pathLst>
              <a:path w="173281" h="211233" extrusionOk="0">
                <a:moveTo>
                  <a:pt x="146814" y="0"/>
                </a:moveTo>
                <a:lnTo>
                  <a:pt x="0" y="0"/>
                </a:lnTo>
                <a:lnTo>
                  <a:pt x="0" y="211233"/>
                </a:lnTo>
                <a:lnTo>
                  <a:pt x="173281" y="211233"/>
                </a:lnTo>
                <a:lnTo>
                  <a:pt x="43944" y="115854"/>
                </a:lnTo>
                <a:close/>
              </a:path>
            </a:pathLst>
          </a:custGeom>
          <a:solidFill>
            <a:srgbClr val="F7E5B7">
              <a:alpha val="52679"/>
            </a:srgbClr>
          </a:solidFill>
          <a:ln>
            <a:noFill/>
          </a:ln>
        </p:spPr>
      </p:sp>
      <p:sp>
        <p:nvSpPr>
          <p:cNvPr id="628" name="Google Shape;628;p66"/>
          <p:cNvSpPr/>
          <p:nvPr/>
        </p:nvSpPr>
        <p:spPr>
          <a:xfrm>
            <a:off x="1036191" y="-62416"/>
            <a:ext cx="7041100" cy="4656600"/>
          </a:xfrm>
          <a:custGeom>
            <a:avLst/>
            <a:gdLst/>
            <a:ahLst/>
            <a:cxnLst/>
            <a:rect l="l" t="t" r="r" b="b"/>
            <a:pathLst>
              <a:path w="281644" h="186264" extrusionOk="0">
                <a:moveTo>
                  <a:pt x="101871" y="0"/>
                </a:moveTo>
                <a:lnTo>
                  <a:pt x="281644" y="0"/>
                </a:lnTo>
                <a:lnTo>
                  <a:pt x="96378" y="186264"/>
                </a:lnTo>
                <a:lnTo>
                  <a:pt x="0" y="115853"/>
                </a:lnTo>
                <a:close/>
              </a:path>
            </a:pathLst>
          </a:custGeom>
          <a:solidFill>
            <a:srgbClr val="595959">
              <a:alpha val="16960"/>
            </a:srgbClr>
          </a:solidFill>
          <a:ln>
            <a:noFill/>
          </a:ln>
        </p:spPr>
      </p:sp>
      <p:sp>
        <p:nvSpPr>
          <p:cNvPr id="629" name="Google Shape;629;p66"/>
          <p:cNvSpPr/>
          <p:nvPr/>
        </p:nvSpPr>
        <p:spPr>
          <a:xfrm>
            <a:off x="3447275" y="-62425"/>
            <a:ext cx="5766075" cy="5343250"/>
          </a:xfrm>
          <a:custGeom>
            <a:avLst/>
            <a:gdLst/>
            <a:ahLst/>
            <a:cxnLst/>
            <a:rect l="l" t="t" r="r" b="b"/>
            <a:pathLst>
              <a:path w="230643" h="213730" extrusionOk="0">
                <a:moveTo>
                  <a:pt x="184701" y="0"/>
                </a:moveTo>
                <a:lnTo>
                  <a:pt x="230643" y="0"/>
                </a:lnTo>
                <a:lnTo>
                  <a:pt x="230643" y="213730"/>
                </a:lnTo>
                <a:lnTo>
                  <a:pt x="33163" y="210250"/>
                </a:lnTo>
                <a:lnTo>
                  <a:pt x="0" y="185989"/>
                </a:lnTo>
                <a:close/>
              </a:path>
            </a:pathLst>
          </a:custGeom>
          <a:solidFill>
            <a:srgbClr val="9EDDEF">
              <a:alpha val="29460"/>
            </a:srgbClr>
          </a:solidFill>
          <a:ln>
            <a:noFill/>
          </a:ln>
        </p:spPr>
      </p:sp>
      <p:sp>
        <p:nvSpPr>
          <p:cNvPr id="630" name="Google Shape;630;p66"/>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6"/>
          <p:cNvSpPr txBox="1">
            <a:spLocks noGrp="1"/>
          </p:cNvSpPr>
          <p:nvPr>
            <p:ph type="title"/>
          </p:nvPr>
        </p:nvSpPr>
        <p:spPr>
          <a:xfrm>
            <a:off x="1051489" y="1754375"/>
            <a:ext cx="21336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632" name="Google Shape;632;p66"/>
          <p:cNvSpPr txBox="1">
            <a:spLocks noGrp="1"/>
          </p:cNvSpPr>
          <p:nvPr>
            <p:ph type="subTitle" idx="1"/>
          </p:nvPr>
        </p:nvSpPr>
        <p:spPr>
          <a:xfrm>
            <a:off x="1184989" y="2121233"/>
            <a:ext cx="1866600" cy="5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400">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633" name="Google Shape;633;p66"/>
          <p:cNvSpPr txBox="1">
            <a:spLocks noGrp="1"/>
          </p:cNvSpPr>
          <p:nvPr>
            <p:ph type="title" idx="2"/>
          </p:nvPr>
        </p:nvSpPr>
        <p:spPr>
          <a:xfrm>
            <a:off x="1051489" y="3204650"/>
            <a:ext cx="21336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634" name="Google Shape;634;p66"/>
          <p:cNvSpPr txBox="1">
            <a:spLocks noGrp="1"/>
          </p:cNvSpPr>
          <p:nvPr>
            <p:ph type="subTitle" idx="3"/>
          </p:nvPr>
        </p:nvSpPr>
        <p:spPr>
          <a:xfrm>
            <a:off x="1184989" y="3595392"/>
            <a:ext cx="1866600" cy="52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635" name="Google Shape;635;p66"/>
          <p:cNvSpPr txBox="1">
            <a:spLocks noGrp="1"/>
          </p:cNvSpPr>
          <p:nvPr>
            <p:ph type="title" idx="4"/>
          </p:nvPr>
        </p:nvSpPr>
        <p:spPr>
          <a:xfrm>
            <a:off x="3470378" y="1754375"/>
            <a:ext cx="21162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636" name="Google Shape;636;p66"/>
          <p:cNvSpPr txBox="1">
            <a:spLocks noGrp="1"/>
          </p:cNvSpPr>
          <p:nvPr>
            <p:ph type="subTitle" idx="5"/>
          </p:nvPr>
        </p:nvSpPr>
        <p:spPr>
          <a:xfrm>
            <a:off x="3595178" y="2121226"/>
            <a:ext cx="1866600" cy="5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637" name="Google Shape;637;p66"/>
          <p:cNvSpPr txBox="1">
            <a:spLocks noGrp="1"/>
          </p:cNvSpPr>
          <p:nvPr>
            <p:ph type="title" idx="6"/>
          </p:nvPr>
        </p:nvSpPr>
        <p:spPr>
          <a:xfrm>
            <a:off x="3470378" y="3204650"/>
            <a:ext cx="21162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638" name="Google Shape;638;p66"/>
          <p:cNvSpPr txBox="1">
            <a:spLocks noGrp="1"/>
          </p:cNvSpPr>
          <p:nvPr>
            <p:ph type="subTitle" idx="7"/>
          </p:nvPr>
        </p:nvSpPr>
        <p:spPr>
          <a:xfrm>
            <a:off x="3595178" y="3595392"/>
            <a:ext cx="1866600" cy="52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800"/>
              <a:buNone/>
              <a:defRPr sz="1400">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639" name="Google Shape;639;p66"/>
          <p:cNvSpPr txBox="1">
            <a:spLocks noGrp="1"/>
          </p:cNvSpPr>
          <p:nvPr>
            <p:ph type="title" idx="8"/>
          </p:nvPr>
        </p:nvSpPr>
        <p:spPr>
          <a:xfrm>
            <a:off x="5983511" y="1754375"/>
            <a:ext cx="21090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640" name="Google Shape;640;p66"/>
          <p:cNvSpPr txBox="1">
            <a:spLocks noGrp="1"/>
          </p:cNvSpPr>
          <p:nvPr>
            <p:ph type="subTitle" idx="9"/>
          </p:nvPr>
        </p:nvSpPr>
        <p:spPr>
          <a:xfrm>
            <a:off x="6104711" y="2121226"/>
            <a:ext cx="1866600" cy="5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400">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641" name="Google Shape;641;p66"/>
          <p:cNvSpPr txBox="1">
            <a:spLocks noGrp="1"/>
          </p:cNvSpPr>
          <p:nvPr>
            <p:ph type="title" idx="13"/>
          </p:nvPr>
        </p:nvSpPr>
        <p:spPr>
          <a:xfrm>
            <a:off x="5983511" y="3204650"/>
            <a:ext cx="21090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000">
                <a:solidFill>
                  <a:schemeClr val="dk1"/>
                </a:solidFill>
              </a:defRPr>
            </a:lvl1pPr>
            <a:lvl2pPr lvl="1"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3600">
                <a:solidFill>
                  <a:schemeClr val="dk1"/>
                </a:solidFill>
                <a:latin typeface="Rozha One"/>
                <a:ea typeface="Rozha One"/>
                <a:cs typeface="Rozha One"/>
                <a:sym typeface="Rozha One"/>
              </a:defRPr>
            </a:lvl9pPr>
          </a:lstStyle>
          <a:p>
            <a:endParaRPr/>
          </a:p>
        </p:txBody>
      </p:sp>
      <p:sp>
        <p:nvSpPr>
          <p:cNvPr id="642" name="Google Shape;642;p66"/>
          <p:cNvSpPr txBox="1">
            <a:spLocks noGrp="1"/>
          </p:cNvSpPr>
          <p:nvPr>
            <p:ph type="subTitle" idx="14"/>
          </p:nvPr>
        </p:nvSpPr>
        <p:spPr>
          <a:xfrm>
            <a:off x="6104711" y="3595392"/>
            <a:ext cx="1866600" cy="52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800"/>
              <a:buNone/>
              <a:defRPr sz="1400">
                <a:latin typeface="Barlow"/>
                <a:ea typeface="Barlow"/>
                <a:cs typeface="Barlow"/>
                <a:sym typeface="Barlow"/>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cxnSp>
        <p:nvCxnSpPr>
          <p:cNvPr id="643" name="Google Shape;643;p66"/>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644" name="Google Shape;644;p66"/>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
        <p:nvSpPr>
          <p:cNvPr id="645" name="Google Shape;645;p66"/>
          <p:cNvSpPr txBox="1">
            <a:spLocks noGrp="1"/>
          </p:cNvSpPr>
          <p:nvPr>
            <p:ph type="title" idx="15"/>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six columns 1">
  <p:cSld name="CUSTOM_11_2">
    <p:bg>
      <p:bgPr>
        <a:blipFill>
          <a:blip r:embed="rId2">
            <a:alphaModFix/>
          </a:blip>
          <a:stretch>
            <a:fillRect/>
          </a:stretch>
        </a:blipFill>
        <a:effectLst/>
      </p:bgPr>
    </p:bg>
    <p:spTree>
      <p:nvGrpSpPr>
        <p:cNvPr id="1" name="Shape 646"/>
        <p:cNvGrpSpPr/>
        <p:nvPr/>
      </p:nvGrpSpPr>
      <p:grpSpPr>
        <a:xfrm>
          <a:off x="0" y="0"/>
          <a:ext cx="0" cy="0"/>
          <a:chOff x="0" y="0"/>
          <a:chExt cx="0" cy="0"/>
        </a:xfrm>
      </p:grpSpPr>
      <p:sp>
        <p:nvSpPr>
          <p:cNvPr id="647" name="Google Shape;647;p67"/>
          <p:cNvSpPr/>
          <p:nvPr/>
        </p:nvSpPr>
        <p:spPr>
          <a:xfrm>
            <a:off x="-62416" y="-87400"/>
            <a:ext cx="4332025" cy="5280825"/>
          </a:xfrm>
          <a:custGeom>
            <a:avLst/>
            <a:gdLst/>
            <a:ahLst/>
            <a:cxnLst/>
            <a:rect l="l" t="t" r="r" b="b"/>
            <a:pathLst>
              <a:path w="173281" h="211233" extrusionOk="0">
                <a:moveTo>
                  <a:pt x="146814" y="0"/>
                </a:moveTo>
                <a:lnTo>
                  <a:pt x="0" y="0"/>
                </a:lnTo>
                <a:lnTo>
                  <a:pt x="0" y="211233"/>
                </a:lnTo>
                <a:lnTo>
                  <a:pt x="173281" y="211233"/>
                </a:lnTo>
                <a:lnTo>
                  <a:pt x="43944" y="115854"/>
                </a:lnTo>
                <a:close/>
              </a:path>
            </a:pathLst>
          </a:custGeom>
          <a:solidFill>
            <a:srgbClr val="F7E5B7">
              <a:alpha val="52679"/>
            </a:srgbClr>
          </a:solidFill>
          <a:ln>
            <a:noFill/>
          </a:ln>
        </p:spPr>
      </p:sp>
      <p:sp>
        <p:nvSpPr>
          <p:cNvPr id="648" name="Google Shape;648;p67"/>
          <p:cNvSpPr/>
          <p:nvPr/>
        </p:nvSpPr>
        <p:spPr>
          <a:xfrm>
            <a:off x="1036191" y="-62416"/>
            <a:ext cx="7041100" cy="4656600"/>
          </a:xfrm>
          <a:custGeom>
            <a:avLst/>
            <a:gdLst/>
            <a:ahLst/>
            <a:cxnLst/>
            <a:rect l="l" t="t" r="r" b="b"/>
            <a:pathLst>
              <a:path w="281644" h="186264" extrusionOk="0">
                <a:moveTo>
                  <a:pt x="101871" y="0"/>
                </a:moveTo>
                <a:lnTo>
                  <a:pt x="281644" y="0"/>
                </a:lnTo>
                <a:lnTo>
                  <a:pt x="96378" y="186264"/>
                </a:lnTo>
                <a:lnTo>
                  <a:pt x="0" y="115853"/>
                </a:lnTo>
                <a:close/>
              </a:path>
            </a:pathLst>
          </a:custGeom>
          <a:solidFill>
            <a:srgbClr val="595959">
              <a:alpha val="16960"/>
            </a:srgbClr>
          </a:solidFill>
          <a:ln>
            <a:noFill/>
          </a:ln>
        </p:spPr>
      </p:sp>
      <p:sp>
        <p:nvSpPr>
          <p:cNvPr id="649" name="Google Shape;649;p67"/>
          <p:cNvSpPr/>
          <p:nvPr/>
        </p:nvSpPr>
        <p:spPr>
          <a:xfrm>
            <a:off x="3447275" y="-62425"/>
            <a:ext cx="5766075" cy="5343250"/>
          </a:xfrm>
          <a:custGeom>
            <a:avLst/>
            <a:gdLst/>
            <a:ahLst/>
            <a:cxnLst/>
            <a:rect l="l" t="t" r="r" b="b"/>
            <a:pathLst>
              <a:path w="230643" h="213730" extrusionOk="0">
                <a:moveTo>
                  <a:pt x="184701" y="0"/>
                </a:moveTo>
                <a:lnTo>
                  <a:pt x="230643" y="0"/>
                </a:lnTo>
                <a:lnTo>
                  <a:pt x="230643" y="213730"/>
                </a:lnTo>
                <a:lnTo>
                  <a:pt x="33163" y="210250"/>
                </a:lnTo>
                <a:lnTo>
                  <a:pt x="0" y="185989"/>
                </a:lnTo>
                <a:close/>
              </a:path>
            </a:pathLst>
          </a:custGeom>
          <a:solidFill>
            <a:srgbClr val="9EDDEF">
              <a:alpha val="29460"/>
            </a:srgbClr>
          </a:solidFill>
          <a:ln>
            <a:noFill/>
          </a:ln>
        </p:spPr>
      </p:sp>
      <p:sp>
        <p:nvSpPr>
          <p:cNvPr id="650" name="Google Shape;650;p67"/>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7"/>
          <p:cNvSpPr txBox="1">
            <a:spLocks noGrp="1"/>
          </p:cNvSpPr>
          <p:nvPr>
            <p:ph type="title"/>
          </p:nvPr>
        </p:nvSpPr>
        <p:spPr>
          <a:xfrm>
            <a:off x="713229" y="1392000"/>
            <a:ext cx="2535300" cy="40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2000">
                <a:solidFill>
                  <a:schemeClr val="dk1"/>
                </a:solidFill>
              </a:defRPr>
            </a:lvl1pPr>
            <a:lvl2pPr lvl="1" algn="ctr" rtl="0">
              <a:spcBef>
                <a:spcPts val="0"/>
              </a:spcBef>
              <a:spcAft>
                <a:spcPts val="0"/>
              </a:spcAft>
              <a:buSzPts val="3600"/>
              <a:buFont typeface="Rozha One"/>
              <a:buNone/>
              <a:defRPr sz="3600">
                <a:latin typeface="Rozha One"/>
                <a:ea typeface="Rozha One"/>
                <a:cs typeface="Rozha One"/>
                <a:sym typeface="Rozha One"/>
              </a:defRPr>
            </a:lvl2pPr>
            <a:lvl3pPr lvl="2" algn="ctr" rtl="0">
              <a:spcBef>
                <a:spcPts val="0"/>
              </a:spcBef>
              <a:spcAft>
                <a:spcPts val="0"/>
              </a:spcAft>
              <a:buSzPts val="3600"/>
              <a:buFont typeface="Rozha One"/>
              <a:buNone/>
              <a:defRPr sz="3600">
                <a:latin typeface="Rozha One"/>
                <a:ea typeface="Rozha One"/>
                <a:cs typeface="Rozha One"/>
                <a:sym typeface="Rozha One"/>
              </a:defRPr>
            </a:lvl3pPr>
            <a:lvl4pPr lvl="3" algn="ctr" rtl="0">
              <a:spcBef>
                <a:spcPts val="0"/>
              </a:spcBef>
              <a:spcAft>
                <a:spcPts val="0"/>
              </a:spcAft>
              <a:buSzPts val="3600"/>
              <a:buFont typeface="Rozha One"/>
              <a:buNone/>
              <a:defRPr sz="3600">
                <a:latin typeface="Rozha One"/>
                <a:ea typeface="Rozha One"/>
                <a:cs typeface="Rozha One"/>
                <a:sym typeface="Rozha One"/>
              </a:defRPr>
            </a:lvl4pPr>
            <a:lvl5pPr lvl="4" algn="ctr" rtl="0">
              <a:spcBef>
                <a:spcPts val="0"/>
              </a:spcBef>
              <a:spcAft>
                <a:spcPts val="0"/>
              </a:spcAft>
              <a:buSzPts val="3600"/>
              <a:buFont typeface="Rozha One"/>
              <a:buNone/>
              <a:defRPr sz="3600">
                <a:latin typeface="Rozha One"/>
                <a:ea typeface="Rozha One"/>
                <a:cs typeface="Rozha One"/>
                <a:sym typeface="Rozha One"/>
              </a:defRPr>
            </a:lvl5pPr>
            <a:lvl6pPr lvl="5" algn="ctr" rtl="0">
              <a:spcBef>
                <a:spcPts val="0"/>
              </a:spcBef>
              <a:spcAft>
                <a:spcPts val="0"/>
              </a:spcAft>
              <a:buSzPts val="3600"/>
              <a:buFont typeface="Rozha One"/>
              <a:buNone/>
              <a:defRPr sz="3600">
                <a:latin typeface="Rozha One"/>
                <a:ea typeface="Rozha One"/>
                <a:cs typeface="Rozha One"/>
                <a:sym typeface="Rozha One"/>
              </a:defRPr>
            </a:lvl6pPr>
            <a:lvl7pPr lvl="6" algn="ctr" rtl="0">
              <a:spcBef>
                <a:spcPts val="0"/>
              </a:spcBef>
              <a:spcAft>
                <a:spcPts val="0"/>
              </a:spcAft>
              <a:buSzPts val="3600"/>
              <a:buFont typeface="Rozha One"/>
              <a:buNone/>
              <a:defRPr sz="3600">
                <a:latin typeface="Rozha One"/>
                <a:ea typeface="Rozha One"/>
                <a:cs typeface="Rozha One"/>
                <a:sym typeface="Rozha One"/>
              </a:defRPr>
            </a:lvl7pPr>
            <a:lvl8pPr lvl="7" algn="ctr" rtl="0">
              <a:spcBef>
                <a:spcPts val="0"/>
              </a:spcBef>
              <a:spcAft>
                <a:spcPts val="0"/>
              </a:spcAft>
              <a:buSzPts val="3600"/>
              <a:buFont typeface="Rozha One"/>
              <a:buNone/>
              <a:defRPr sz="3600">
                <a:latin typeface="Rozha One"/>
                <a:ea typeface="Rozha One"/>
                <a:cs typeface="Rozha One"/>
                <a:sym typeface="Rozha One"/>
              </a:defRPr>
            </a:lvl8pPr>
            <a:lvl9pPr lvl="8" algn="ctr" rtl="0">
              <a:spcBef>
                <a:spcPts val="0"/>
              </a:spcBef>
              <a:spcAft>
                <a:spcPts val="0"/>
              </a:spcAft>
              <a:buSzPts val="3600"/>
              <a:buFont typeface="Rozha One"/>
              <a:buNone/>
              <a:defRPr sz="3600">
                <a:latin typeface="Rozha One"/>
                <a:ea typeface="Rozha One"/>
                <a:cs typeface="Rozha One"/>
                <a:sym typeface="Rozha One"/>
              </a:defRPr>
            </a:lvl9pPr>
          </a:lstStyle>
          <a:p>
            <a:endParaRPr/>
          </a:p>
        </p:txBody>
      </p:sp>
      <p:sp>
        <p:nvSpPr>
          <p:cNvPr id="652" name="Google Shape;652;p67"/>
          <p:cNvSpPr txBox="1">
            <a:spLocks noGrp="1"/>
          </p:cNvSpPr>
          <p:nvPr>
            <p:ph type="subTitle" idx="1"/>
          </p:nvPr>
        </p:nvSpPr>
        <p:spPr>
          <a:xfrm>
            <a:off x="713231" y="1793096"/>
            <a:ext cx="2535300" cy="528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400">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3" name="Google Shape;653;p67"/>
          <p:cNvSpPr txBox="1">
            <a:spLocks noGrp="1"/>
          </p:cNvSpPr>
          <p:nvPr>
            <p:ph type="title" idx="2"/>
          </p:nvPr>
        </p:nvSpPr>
        <p:spPr>
          <a:xfrm>
            <a:off x="713244" y="3403806"/>
            <a:ext cx="2535300" cy="40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2000">
                <a:solidFill>
                  <a:schemeClr val="dk1"/>
                </a:solidFill>
              </a:defRPr>
            </a:lvl1pPr>
            <a:lvl2pPr lvl="1" algn="ctr" rtl="0">
              <a:spcBef>
                <a:spcPts val="0"/>
              </a:spcBef>
              <a:spcAft>
                <a:spcPts val="0"/>
              </a:spcAft>
              <a:buSzPts val="3600"/>
              <a:buFont typeface="Rozha One"/>
              <a:buNone/>
              <a:defRPr sz="3600">
                <a:latin typeface="Rozha One"/>
                <a:ea typeface="Rozha One"/>
                <a:cs typeface="Rozha One"/>
                <a:sym typeface="Rozha One"/>
              </a:defRPr>
            </a:lvl2pPr>
            <a:lvl3pPr lvl="2" algn="ctr" rtl="0">
              <a:spcBef>
                <a:spcPts val="0"/>
              </a:spcBef>
              <a:spcAft>
                <a:spcPts val="0"/>
              </a:spcAft>
              <a:buSzPts val="3600"/>
              <a:buFont typeface="Rozha One"/>
              <a:buNone/>
              <a:defRPr sz="3600">
                <a:latin typeface="Rozha One"/>
                <a:ea typeface="Rozha One"/>
                <a:cs typeface="Rozha One"/>
                <a:sym typeface="Rozha One"/>
              </a:defRPr>
            </a:lvl3pPr>
            <a:lvl4pPr lvl="3" algn="ctr" rtl="0">
              <a:spcBef>
                <a:spcPts val="0"/>
              </a:spcBef>
              <a:spcAft>
                <a:spcPts val="0"/>
              </a:spcAft>
              <a:buSzPts val="3600"/>
              <a:buFont typeface="Rozha One"/>
              <a:buNone/>
              <a:defRPr sz="3600">
                <a:latin typeface="Rozha One"/>
                <a:ea typeface="Rozha One"/>
                <a:cs typeface="Rozha One"/>
                <a:sym typeface="Rozha One"/>
              </a:defRPr>
            </a:lvl4pPr>
            <a:lvl5pPr lvl="4" algn="ctr" rtl="0">
              <a:spcBef>
                <a:spcPts val="0"/>
              </a:spcBef>
              <a:spcAft>
                <a:spcPts val="0"/>
              </a:spcAft>
              <a:buSzPts val="3600"/>
              <a:buFont typeface="Rozha One"/>
              <a:buNone/>
              <a:defRPr sz="3600">
                <a:latin typeface="Rozha One"/>
                <a:ea typeface="Rozha One"/>
                <a:cs typeface="Rozha One"/>
                <a:sym typeface="Rozha One"/>
              </a:defRPr>
            </a:lvl5pPr>
            <a:lvl6pPr lvl="5" algn="ctr" rtl="0">
              <a:spcBef>
                <a:spcPts val="0"/>
              </a:spcBef>
              <a:spcAft>
                <a:spcPts val="0"/>
              </a:spcAft>
              <a:buSzPts val="3600"/>
              <a:buFont typeface="Rozha One"/>
              <a:buNone/>
              <a:defRPr sz="3600">
                <a:latin typeface="Rozha One"/>
                <a:ea typeface="Rozha One"/>
                <a:cs typeface="Rozha One"/>
                <a:sym typeface="Rozha One"/>
              </a:defRPr>
            </a:lvl6pPr>
            <a:lvl7pPr lvl="6" algn="ctr" rtl="0">
              <a:spcBef>
                <a:spcPts val="0"/>
              </a:spcBef>
              <a:spcAft>
                <a:spcPts val="0"/>
              </a:spcAft>
              <a:buSzPts val="3600"/>
              <a:buFont typeface="Rozha One"/>
              <a:buNone/>
              <a:defRPr sz="3600">
                <a:latin typeface="Rozha One"/>
                <a:ea typeface="Rozha One"/>
                <a:cs typeface="Rozha One"/>
                <a:sym typeface="Rozha One"/>
              </a:defRPr>
            </a:lvl7pPr>
            <a:lvl8pPr lvl="7" algn="ctr" rtl="0">
              <a:spcBef>
                <a:spcPts val="0"/>
              </a:spcBef>
              <a:spcAft>
                <a:spcPts val="0"/>
              </a:spcAft>
              <a:buSzPts val="3600"/>
              <a:buFont typeface="Rozha One"/>
              <a:buNone/>
              <a:defRPr sz="3600">
                <a:latin typeface="Rozha One"/>
                <a:ea typeface="Rozha One"/>
                <a:cs typeface="Rozha One"/>
                <a:sym typeface="Rozha One"/>
              </a:defRPr>
            </a:lvl8pPr>
            <a:lvl9pPr lvl="8" algn="ctr" rtl="0">
              <a:spcBef>
                <a:spcPts val="0"/>
              </a:spcBef>
              <a:spcAft>
                <a:spcPts val="0"/>
              </a:spcAft>
              <a:buSzPts val="3600"/>
              <a:buFont typeface="Rozha One"/>
              <a:buNone/>
              <a:defRPr sz="3600">
                <a:latin typeface="Rozha One"/>
                <a:ea typeface="Rozha One"/>
                <a:cs typeface="Rozha One"/>
                <a:sym typeface="Rozha One"/>
              </a:defRPr>
            </a:lvl9pPr>
          </a:lstStyle>
          <a:p>
            <a:endParaRPr/>
          </a:p>
        </p:txBody>
      </p:sp>
      <p:sp>
        <p:nvSpPr>
          <p:cNvPr id="654" name="Google Shape;654;p67"/>
          <p:cNvSpPr txBox="1">
            <a:spLocks noGrp="1"/>
          </p:cNvSpPr>
          <p:nvPr>
            <p:ph type="subTitle" idx="3"/>
          </p:nvPr>
        </p:nvSpPr>
        <p:spPr>
          <a:xfrm>
            <a:off x="713231" y="3804899"/>
            <a:ext cx="2535300" cy="528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400">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5" name="Google Shape;655;p67"/>
          <p:cNvSpPr txBox="1">
            <a:spLocks noGrp="1"/>
          </p:cNvSpPr>
          <p:nvPr>
            <p:ph type="title" idx="4"/>
          </p:nvPr>
        </p:nvSpPr>
        <p:spPr>
          <a:xfrm>
            <a:off x="713247" y="2397903"/>
            <a:ext cx="2535300" cy="40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2000">
                <a:solidFill>
                  <a:schemeClr val="dk1"/>
                </a:solidFill>
              </a:defRPr>
            </a:lvl1pPr>
            <a:lvl2pPr lvl="1" algn="ctr" rtl="0">
              <a:spcBef>
                <a:spcPts val="0"/>
              </a:spcBef>
              <a:spcAft>
                <a:spcPts val="0"/>
              </a:spcAft>
              <a:buSzPts val="3600"/>
              <a:buFont typeface="Rozha One"/>
              <a:buNone/>
              <a:defRPr sz="3600">
                <a:latin typeface="Rozha One"/>
                <a:ea typeface="Rozha One"/>
                <a:cs typeface="Rozha One"/>
                <a:sym typeface="Rozha One"/>
              </a:defRPr>
            </a:lvl2pPr>
            <a:lvl3pPr lvl="2" algn="ctr" rtl="0">
              <a:spcBef>
                <a:spcPts val="0"/>
              </a:spcBef>
              <a:spcAft>
                <a:spcPts val="0"/>
              </a:spcAft>
              <a:buSzPts val="3600"/>
              <a:buFont typeface="Rozha One"/>
              <a:buNone/>
              <a:defRPr sz="3600">
                <a:latin typeface="Rozha One"/>
                <a:ea typeface="Rozha One"/>
                <a:cs typeface="Rozha One"/>
                <a:sym typeface="Rozha One"/>
              </a:defRPr>
            </a:lvl3pPr>
            <a:lvl4pPr lvl="3" algn="ctr" rtl="0">
              <a:spcBef>
                <a:spcPts val="0"/>
              </a:spcBef>
              <a:spcAft>
                <a:spcPts val="0"/>
              </a:spcAft>
              <a:buSzPts val="3600"/>
              <a:buFont typeface="Rozha One"/>
              <a:buNone/>
              <a:defRPr sz="3600">
                <a:latin typeface="Rozha One"/>
                <a:ea typeface="Rozha One"/>
                <a:cs typeface="Rozha One"/>
                <a:sym typeface="Rozha One"/>
              </a:defRPr>
            </a:lvl4pPr>
            <a:lvl5pPr lvl="4" algn="ctr" rtl="0">
              <a:spcBef>
                <a:spcPts val="0"/>
              </a:spcBef>
              <a:spcAft>
                <a:spcPts val="0"/>
              </a:spcAft>
              <a:buSzPts val="3600"/>
              <a:buFont typeface="Rozha One"/>
              <a:buNone/>
              <a:defRPr sz="3600">
                <a:latin typeface="Rozha One"/>
                <a:ea typeface="Rozha One"/>
                <a:cs typeface="Rozha One"/>
                <a:sym typeface="Rozha One"/>
              </a:defRPr>
            </a:lvl5pPr>
            <a:lvl6pPr lvl="5" algn="ctr" rtl="0">
              <a:spcBef>
                <a:spcPts val="0"/>
              </a:spcBef>
              <a:spcAft>
                <a:spcPts val="0"/>
              </a:spcAft>
              <a:buSzPts val="3600"/>
              <a:buFont typeface="Rozha One"/>
              <a:buNone/>
              <a:defRPr sz="3600">
                <a:latin typeface="Rozha One"/>
                <a:ea typeface="Rozha One"/>
                <a:cs typeface="Rozha One"/>
                <a:sym typeface="Rozha One"/>
              </a:defRPr>
            </a:lvl6pPr>
            <a:lvl7pPr lvl="6" algn="ctr" rtl="0">
              <a:spcBef>
                <a:spcPts val="0"/>
              </a:spcBef>
              <a:spcAft>
                <a:spcPts val="0"/>
              </a:spcAft>
              <a:buSzPts val="3600"/>
              <a:buFont typeface="Rozha One"/>
              <a:buNone/>
              <a:defRPr sz="3600">
                <a:latin typeface="Rozha One"/>
                <a:ea typeface="Rozha One"/>
                <a:cs typeface="Rozha One"/>
                <a:sym typeface="Rozha One"/>
              </a:defRPr>
            </a:lvl7pPr>
            <a:lvl8pPr lvl="7" algn="ctr" rtl="0">
              <a:spcBef>
                <a:spcPts val="0"/>
              </a:spcBef>
              <a:spcAft>
                <a:spcPts val="0"/>
              </a:spcAft>
              <a:buSzPts val="3600"/>
              <a:buFont typeface="Rozha One"/>
              <a:buNone/>
              <a:defRPr sz="3600">
                <a:latin typeface="Rozha One"/>
                <a:ea typeface="Rozha One"/>
                <a:cs typeface="Rozha One"/>
                <a:sym typeface="Rozha One"/>
              </a:defRPr>
            </a:lvl8pPr>
            <a:lvl9pPr lvl="8" algn="ctr" rtl="0">
              <a:spcBef>
                <a:spcPts val="0"/>
              </a:spcBef>
              <a:spcAft>
                <a:spcPts val="0"/>
              </a:spcAft>
              <a:buSzPts val="3600"/>
              <a:buFont typeface="Rozha One"/>
              <a:buNone/>
              <a:defRPr sz="3600">
                <a:latin typeface="Rozha One"/>
                <a:ea typeface="Rozha One"/>
                <a:cs typeface="Rozha One"/>
                <a:sym typeface="Rozha One"/>
              </a:defRPr>
            </a:lvl9pPr>
          </a:lstStyle>
          <a:p>
            <a:endParaRPr/>
          </a:p>
        </p:txBody>
      </p:sp>
      <p:sp>
        <p:nvSpPr>
          <p:cNvPr id="656" name="Google Shape;656;p67"/>
          <p:cNvSpPr txBox="1">
            <a:spLocks noGrp="1"/>
          </p:cNvSpPr>
          <p:nvPr>
            <p:ph type="subTitle" idx="5"/>
          </p:nvPr>
        </p:nvSpPr>
        <p:spPr>
          <a:xfrm>
            <a:off x="713250" y="2799005"/>
            <a:ext cx="2535300" cy="528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400">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7" name="Google Shape;657;p67"/>
          <p:cNvSpPr txBox="1">
            <a:spLocks noGrp="1"/>
          </p:cNvSpPr>
          <p:nvPr>
            <p:ph type="title" idx="6"/>
          </p:nvPr>
        </p:nvSpPr>
        <p:spPr>
          <a:xfrm>
            <a:off x="5895420" y="2397903"/>
            <a:ext cx="2535300" cy="401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000">
                <a:solidFill>
                  <a:schemeClr val="dk1"/>
                </a:solidFill>
              </a:defRPr>
            </a:lvl1pPr>
            <a:lvl2pPr lvl="1" algn="ctr" rtl="0">
              <a:spcBef>
                <a:spcPts val="0"/>
              </a:spcBef>
              <a:spcAft>
                <a:spcPts val="0"/>
              </a:spcAft>
              <a:buSzPts val="3600"/>
              <a:buFont typeface="Rozha One"/>
              <a:buNone/>
              <a:defRPr sz="3600">
                <a:latin typeface="Rozha One"/>
                <a:ea typeface="Rozha One"/>
                <a:cs typeface="Rozha One"/>
                <a:sym typeface="Rozha One"/>
              </a:defRPr>
            </a:lvl2pPr>
            <a:lvl3pPr lvl="2" algn="ctr" rtl="0">
              <a:spcBef>
                <a:spcPts val="0"/>
              </a:spcBef>
              <a:spcAft>
                <a:spcPts val="0"/>
              </a:spcAft>
              <a:buSzPts val="3600"/>
              <a:buFont typeface="Rozha One"/>
              <a:buNone/>
              <a:defRPr sz="3600">
                <a:latin typeface="Rozha One"/>
                <a:ea typeface="Rozha One"/>
                <a:cs typeface="Rozha One"/>
                <a:sym typeface="Rozha One"/>
              </a:defRPr>
            </a:lvl3pPr>
            <a:lvl4pPr lvl="3" algn="ctr" rtl="0">
              <a:spcBef>
                <a:spcPts val="0"/>
              </a:spcBef>
              <a:spcAft>
                <a:spcPts val="0"/>
              </a:spcAft>
              <a:buSzPts val="3600"/>
              <a:buFont typeface="Rozha One"/>
              <a:buNone/>
              <a:defRPr sz="3600">
                <a:latin typeface="Rozha One"/>
                <a:ea typeface="Rozha One"/>
                <a:cs typeface="Rozha One"/>
                <a:sym typeface="Rozha One"/>
              </a:defRPr>
            </a:lvl4pPr>
            <a:lvl5pPr lvl="4" algn="ctr" rtl="0">
              <a:spcBef>
                <a:spcPts val="0"/>
              </a:spcBef>
              <a:spcAft>
                <a:spcPts val="0"/>
              </a:spcAft>
              <a:buSzPts val="3600"/>
              <a:buFont typeface="Rozha One"/>
              <a:buNone/>
              <a:defRPr sz="3600">
                <a:latin typeface="Rozha One"/>
                <a:ea typeface="Rozha One"/>
                <a:cs typeface="Rozha One"/>
                <a:sym typeface="Rozha One"/>
              </a:defRPr>
            </a:lvl5pPr>
            <a:lvl6pPr lvl="5" algn="ctr" rtl="0">
              <a:spcBef>
                <a:spcPts val="0"/>
              </a:spcBef>
              <a:spcAft>
                <a:spcPts val="0"/>
              </a:spcAft>
              <a:buSzPts val="3600"/>
              <a:buFont typeface="Rozha One"/>
              <a:buNone/>
              <a:defRPr sz="3600">
                <a:latin typeface="Rozha One"/>
                <a:ea typeface="Rozha One"/>
                <a:cs typeface="Rozha One"/>
                <a:sym typeface="Rozha One"/>
              </a:defRPr>
            </a:lvl6pPr>
            <a:lvl7pPr lvl="6" algn="ctr" rtl="0">
              <a:spcBef>
                <a:spcPts val="0"/>
              </a:spcBef>
              <a:spcAft>
                <a:spcPts val="0"/>
              </a:spcAft>
              <a:buSzPts val="3600"/>
              <a:buFont typeface="Rozha One"/>
              <a:buNone/>
              <a:defRPr sz="3600">
                <a:latin typeface="Rozha One"/>
                <a:ea typeface="Rozha One"/>
                <a:cs typeface="Rozha One"/>
                <a:sym typeface="Rozha One"/>
              </a:defRPr>
            </a:lvl7pPr>
            <a:lvl8pPr lvl="7" algn="ctr" rtl="0">
              <a:spcBef>
                <a:spcPts val="0"/>
              </a:spcBef>
              <a:spcAft>
                <a:spcPts val="0"/>
              </a:spcAft>
              <a:buSzPts val="3600"/>
              <a:buFont typeface="Rozha One"/>
              <a:buNone/>
              <a:defRPr sz="3600">
                <a:latin typeface="Rozha One"/>
                <a:ea typeface="Rozha One"/>
                <a:cs typeface="Rozha One"/>
                <a:sym typeface="Rozha One"/>
              </a:defRPr>
            </a:lvl8pPr>
            <a:lvl9pPr lvl="8" algn="ctr" rtl="0">
              <a:spcBef>
                <a:spcPts val="0"/>
              </a:spcBef>
              <a:spcAft>
                <a:spcPts val="0"/>
              </a:spcAft>
              <a:buSzPts val="3600"/>
              <a:buFont typeface="Rozha One"/>
              <a:buNone/>
              <a:defRPr sz="3600">
                <a:latin typeface="Rozha One"/>
                <a:ea typeface="Rozha One"/>
                <a:cs typeface="Rozha One"/>
                <a:sym typeface="Rozha One"/>
              </a:defRPr>
            </a:lvl9pPr>
          </a:lstStyle>
          <a:p>
            <a:endParaRPr/>
          </a:p>
        </p:txBody>
      </p:sp>
      <p:sp>
        <p:nvSpPr>
          <p:cNvPr id="658" name="Google Shape;658;p67"/>
          <p:cNvSpPr txBox="1">
            <a:spLocks noGrp="1"/>
          </p:cNvSpPr>
          <p:nvPr>
            <p:ph type="subTitle" idx="7"/>
          </p:nvPr>
        </p:nvSpPr>
        <p:spPr>
          <a:xfrm>
            <a:off x="5895424" y="2798996"/>
            <a:ext cx="2535300" cy="5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9" name="Google Shape;659;p67"/>
          <p:cNvSpPr txBox="1">
            <a:spLocks noGrp="1"/>
          </p:cNvSpPr>
          <p:nvPr>
            <p:ph type="title" idx="8"/>
          </p:nvPr>
        </p:nvSpPr>
        <p:spPr>
          <a:xfrm>
            <a:off x="5895437" y="1392000"/>
            <a:ext cx="2535300" cy="401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000">
                <a:solidFill>
                  <a:schemeClr val="dk1"/>
                </a:solidFill>
              </a:defRPr>
            </a:lvl1pPr>
            <a:lvl2pPr lvl="1" algn="ctr" rtl="0">
              <a:spcBef>
                <a:spcPts val="0"/>
              </a:spcBef>
              <a:spcAft>
                <a:spcPts val="0"/>
              </a:spcAft>
              <a:buSzPts val="3600"/>
              <a:buFont typeface="Rozha One"/>
              <a:buNone/>
              <a:defRPr sz="3600">
                <a:latin typeface="Rozha One"/>
                <a:ea typeface="Rozha One"/>
                <a:cs typeface="Rozha One"/>
                <a:sym typeface="Rozha One"/>
              </a:defRPr>
            </a:lvl2pPr>
            <a:lvl3pPr lvl="2" algn="ctr" rtl="0">
              <a:spcBef>
                <a:spcPts val="0"/>
              </a:spcBef>
              <a:spcAft>
                <a:spcPts val="0"/>
              </a:spcAft>
              <a:buSzPts val="3600"/>
              <a:buFont typeface="Rozha One"/>
              <a:buNone/>
              <a:defRPr sz="3600">
                <a:latin typeface="Rozha One"/>
                <a:ea typeface="Rozha One"/>
                <a:cs typeface="Rozha One"/>
                <a:sym typeface="Rozha One"/>
              </a:defRPr>
            </a:lvl3pPr>
            <a:lvl4pPr lvl="3" algn="ctr" rtl="0">
              <a:spcBef>
                <a:spcPts val="0"/>
              </a:spcBef>
              <a:spcAft>
                <a:spcPts val="0"/>
              </a:spcAft>
              <a:buSzPts val="3600"/>
              <a:buFont typeface="Rozha One"/>
              <a:buNone/>
              <a:defRPr sz="3600">
                <a:latin typeface="Rozha One"/>
                <a:ea typeface="Rozha One"/>
                <a:cs typeface="Rozha One"/>
                <a:sym typeface="Rozha One"/>
              </a:defRPr>
            </a:lvl4pPr>
            <a:lvl5pPr lvl="4" algn="ctr" rtl="0">
              <a:spcBef>
                <a:spcPts val="0"/>
              </a:spcBef>
              <a:spcAft>
                <a:spcPts val="0"/>
              </a:spcAft>
              <a:buSzPts val="3600"/>
              <a:buFont typeface="Rozha One"/>
              <a:buNone/>
              <a:defRPr sz="3600">
                <a:latin typeface="Rozha One"/>
                <a:ea typeface="Rozha One"/>
                <a:cs typeface="Rozha One"/>
                <a:sym typeface="Rozha One"/>
              </a:defRPr>
            </a:lvl5pPr>
            <a:lvl6pPr lvl="5" algn="ctr" rtl="0">
              <a:spcBef>
                <a:spcPts val="0"/>
              </a:spcBef>
              <a:spcAft>
                <a:spcPts val="0"/>
              </a:spcAft>
              <a:buSzPts val="3600"/>
              <a:buFont typeface="Rozha One"/>
              <a:buNone/>
              <a:defRPr sz="3600">
                <a:latin typeface="Rozha One"/>
                <a:ea typeface="Rozha One"/>
                <a:cs typeface="Rozha One"/>
                <a:sym typeface="Rozha One"/>
              </a:defRPr>
            </a:lvl6pPr>
            <a:lvl7pPr lvl="6" algn="ctr" rtl="0">
              <a:spcBef>
                <a:spcPts val="0"/>
              </a:spcBef>
              <a:spcAft>
                <a:spcPts val="0"/>
              </a:spcAft>
              <a:buSzPts val="3600"/>
              <a:buFont typeface="Rozha One"/>
              <a:buNone/>
              <a:defRPr sz="3600">
                <a:latin typeface="Rozha One"/>
                <a:ea typeface="Rozha One"/>
                <a:cs typeface="Rozha One"/>
                <a:sym typeface="Rozha One"/>
              </a:defRPr>
            </a:lvl7pPr>
            <a:lvl8pPr lvl="7" algn="ctr" rtl="0">
              <a:spcBef>
                <a:spcPts val="0"/>
              </a:spcBef>
              <a:spcAft>
                <a:spcPts val="0"/>
              </a:spcAft>
              <a:buSzPts val="3600"/>
              <a:buFont typeface="Rozha One"/>
              <a:buNone/>
              <a:defRPr sz="3600">
                <a:latin typeface="Rozha One"/>
                <a:ea typeface="Rozha One"/>
                <a:cs typeface="Rozha One"/>
                <a:sym typeface="Rozha One"/>
              </a:defRPr>
            </a:lvl8pPr>
            <a:lvl9pPr lvl="8" algn="ctr" rtl="0">
              <a:spcBef>
                <a:spcPts val="0"/>
              </a:spcBef>
              <a:spcAft>
                <a:spcPts val="0"/>
              </a:spcAft>
              <a:buSzPts val="3600"/>
              <a:buFont typeface="Rozha One"/>
              <a:buNone/>
              <a:defRPr sz="3600">
                <a:latin typeface="Rozha One"/>
                <a:ea typeface="Rozha One"/>
                <a:cs typeface="Rozha One"/>
                <a:sym typeface="Rozha One"/>
              </a:defRPr>
            </a:lvl9pPr>
          </a:lstStyle>
          <a:p>
            <a:endParaRPr/>
          </a:p>
        </p:txBody>
      </p:sp>
      <p:sp>
        <p:nvSpPr>
          <p:cNvPr id="660" name="Google Shape;660;p67"/>
          <p:cNvSpPr txBox="1">
            <a:spLocks noGrp="1"/>
          </p:cNvSpPr>
          <p:nvPr>
            <p:ph type="subTitle" idx="9"/>
          </p:nvPr>
        </p:nvSpPr>
        <p:spPr>
          <a:xfrm>
            <a:off x="5895435" y="1793090"/>
            <a:ext cx="2535300" cy="5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1" name="Google Shape;661;p67"/>
          <p:cNvSpPr txBox="1">
            <a:spLocks noGrp="1"/>
          </p:cNvSpPr>
          <p:nvPr>
            <p:ph type="title" idx="13"/>
          </p:nvPr>
        </p:nvSpPr>
        <p:spPr>
          <a:xfrm>
            <a:off x="5895437" y="3403806"/>
            <a:ext cx="2535300" cy="401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000">
                <a:solidFill>
                  <a:schemeClr val="dk1"/>
                </a:solidFill>
              </a:defRPr>
            </a:lvl1pPr>
            <a:lvl2pPr lvl="1" algn="ctr" rtl="0">
              <a:spcBef>
                <a:spcPts val="0"/>
              </a:spcBef>
              <a:spcAft>
                <a:spcPts val="0"/>
              </a:spcAft>
              <a:buSzPts val="3600"/>
              <a:buFont typeface="Rozha One"/>
              <a:buNone/>
              <a:defRPr sz="3600">
                <a:latin typeface="Rozha One"/>
                <a:ea typeface="Rozha One"/>
                <a:cs typeface="Rozha One"/>
                <a:sym typeface="Rozha One"/>
              </a:defRPr>
            </a:lvl2pPr>
            <a:lvl3pPr lvl="2" algn="ctr" rtl="0">
              <a:spcBef>
                <a:spcPts val="0"/>
              </a:spcBef>
              <a:spcAft>
                <a:spcPts val="0"/>
              </a:spcAft>
              <a:buSzPts val="3600"/>
              <a:buFont typeface="Rozha One"/>
              <a:buNone/>
              <a:defRPr sz="3600">
                <a:latin typeface="Rozha One"/>
                <a:ea typeface="Rozha One"/>
                <a:cs typeface="Rozha One"/>
                <a:sym typeface="Rozha One"/>
              </a:defRPr>
            </a:lvl3pPr>
            <a:lvl4pPr lvl="3" algn="ctr" rtl="0">
              <a:spcBef>
                <a:spcPts val="0"/>
              </a:spcBef>
              <a:spcAft>
                <a:spcPts val="0"/>
              </a:spcAft>
              <a:buSzPts val="3600"/>
              <a:buFont typeface="Rozha One"/>
              <a:buNone/>
              <a:defRPr sz="3600">
                <a:latin typeface="Rozha One"/>
                <a:ea typeface="Rozha One"/>
                <a:cs typeface="Rozha One"/>
                <a:sym typeface="Rozha One"/>
              </a:defRPr>
            </a:lvl4pPr>
            <a:lvl5pPr lvl="4" algn="ctr" rtl="0">
              <a:spcBef>
                <a:spcPts val="0"/>
              </a:spcBef>
              <a:spcAft>
                <a:spcPts val="0"/>
              </a:spcAft>
              <a:buSzPts val="3600"/>
              <a:buFont typeface="Rozha One"/>
              <a:buNone/>
              <a:defRPr sz="3600">
                <a:latin typeface="Rozha One"/>
                <a:ea typeface="Rozha One"/>
                <a:cs typeface="Rozha One"/>
                <a:sym typeface="Rozha One"/>
              </a:defRPr>
            </a:lvl5pPr>
            <a:lvl6pPr lvl="5" algn="ctr" rtl="0">
              <a:spcBef>
                <a:spcPts val="0"/>
              </a:spcBef>
              <a:spcAft>
                <a:spcPts val="0"/>
              </a:spcAft>
              <a:buSzPts val="3600"/>
              <a:buFont typeface="Rozha One"/>
              <a:buNone/>
              <a:defRPr sz="3600">
                <a:latin typeface="Rozha One"/>
                <a:ea typeface="Rozha One"/>
                <a:cs typeface="Rozha One"/>
                <a:sym typeface="Rozha One"/>
              </a:defRPr>
            </a:lvl6pPr>
            <a:lvl7pPr lvl="6" algn="ctr" rtl="0">
              <a:spcBef>
                <a:spcPts val="0"/>
              </a:spcBef>
              <a:spcAft>
                <a:spcPts val="0"/>
              </a:spcAft>
              <a:buSzPts val="3600"/>
              <a:buFont typeface="Rozha One"/>
              <a:buNone/>
              <a:defRPr sz="3600">
                <a:latin typeface="Rozha One"/>
                <a:ea typeface="Rozha One"/>
                <a:cs typeface="Rozha One"/>
                <a:sym typeface="Rozha One"/>
              </a:defRPr>
            </a:lvl7pPr>
            <a:lvl8pPr lvl="7" algn="ctr" rtl="0">
              <a:spcBef>
                <a:spcPts val="0"/>
              </a:spcBef>
              <a:spcAft>
                <a:spcPts val="0"/>
              </a:spcAft>
              <a:buSzPts val="3600"/>
              <a:buFont typeface="Rozha One"/>
              <a:buNone/>
              <a:defRPr sz="3600">
                <a:latin typeface="Rozha One"/>
                <a:ea typeface="Rozha One"/>
                <a:cs typeface="Rozha One"/>
                <a:sym typeface="Rozha One"/>
              </a:defRPr>
            </a:lvl8pPr>
            <a:lvl9pPr lvl="8" algn="ctr" rtl="0">
              <a:spcBef>
                <a:spcPts val="0"/>
              </a:spcBef>
              <a:spcAft>
                <a:spcPts val="0"/>
              </a:spcAft>
              <a:buSzPts val="3600"/>
              <a:buFont typeface="Rozha One"/>
              <a:buNone/>
              <a:defRPr sz="3600">
                <a:latin typeface="Rozha One"/>
                <a:ea typeface="Rozha One"/>
                <a:cs typeface="Rozha One"/>
                <a:sym typeface="Rozha One"/>
              </a:defRPr>
            </a:lvl9pPr>
          </a:lstStyle>
          <a:p>
            <a:endParaRPr/>
          </a:p>
        </p:txBody>
      </p:sp>
      <p:sp>
        <p:nvSpPr>
          <p:cNvPr id="662" name="Google Shape;662;p67"/>
          <p:cNvSpPr txBox="1">
            <a:spLocks noGrp="1"/>
          </p:cNvSpPr>
          <p:nvPr>
            <p:ph type="subTitle" idx="14"/>
          </p:nvPr>
        </p:nvSpPr>
        <p:spPr>
          <a:xfrm>
            <a:off x="5895435" y="3804899"/>
            <a:ext cx="2535300" cy="5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3" name="Google Shape;663;p67"/>
          <p:cNvSpPr txBox="1">
            <a:spLocks noGrp="1"/>
          </p:cNvSpPr>
          <p:nvPr>
            <p:ph type="title" idx="15"/>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664" name="Google Shape;664;p67"/>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665" name="Google Shape;665;p67"/>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four columns 2">
  <p:cSld name="CUSTOM_1_1_2">
    <p:bg>
      <p:bgPr>
        <a:blipFill>
          <a:blip r:embed="rId2">
            <a:alphaModFix/>
          </a:blip>
          <a:stretch>
            <a:fillRect/>
          </a:stretch>
        </a:blipFill>
        <a:effectLst/>
      </p:bgPr>
    </p:bg>
    <p:spTree>
      <p:nvGrpSpPr>
        <p:cNvPr id="1" name="Shape 666"/>
        <p:cNvGrpSpPr/>
        <p:nvPr/>
      </p:nvGrpSpPr>
      <p:grpSpPr>
        <a:xfrm>
          <a:off x="0" y="0"/>
          <a:ext cx="0" cy="0"/>
          <a:chOff x="0" y="0"/>
          <a:chExt cx="0" cy="0"/>
        </a:xfrm>
      </p:grpSpPr>
      <p:sp>
        <p:nvSpPr>
          <p:cNvPr id="667" name="Google Shape;667;p68"/>
          <p:cNvSpPr/>
          <p:nvPr/>
        </p:nvSpPr>
        <p:spPr>
          <a:xfrm>
            <a:off x="-55980" y="-27995"/>
            <a:ext cx="5691450" cy="5224950"/>
          </a:xfrm>
          <a:custGeom>
            <a:avLst/>
            <a:gdLst/>
            <a:ahLst/>
            <a:cxnLst/>
            <a:rect l="l" t="t" r="r" b="b"/>
            <a:pathLst>
              <a:path w="227658" h="208998" extrusionOk="0">
                <a:moveTo>
                  <a:pt x="197428" y="208998"/>
                </a:moveTo>
                <a:lnTo>
                  <a:pt x="0" y="208998"/>
                </a:lnTo>
                <a:lnTo>
                  <a:pt x="0" y="0"/>
                </a:lnTo>
                <a:lnTo>
                  <a:pt x="46651" y="0"/>
                </a:lnTo>
                <a:lnTo>
                  <a:pt x="69417" y="22393"/>
                </a:lnTo>
                <a:lnTo>
                  <a:pt x="226165" y="180261"/>
                </a:lnTo>
                <a:lnTo>
                  <a:pt x="227658" y="187725"/>
                </a:lnTo>
                <a:close/>
              </a:path>
            </a:pathLst>
          </a:custGeom>
          <a:solidFill>
            <a:srgbClr val="9EDDEF">
              <a:alpha val="29460"/>
            </a:srgbClr>
          </a:solidFill>
          <a:ln>
            <a:noFill/>
          </a:ln>
        </p:spPr>
      </p:sp>
      <p:sp>
        <p:nvSpPr>
          <p:cNvPr id="668" name="Google Shape;668;p68"/>
          <p:cNvSpPr/>
          <p:nvPr/>
        </p:nvSpPr>
        <p:spPr>
          <a:xfrm flipH="1">
            <a:off x="4881322" y="-87400"/>
            <a:ext cx="4332025" cy="5280825"/>
          </a:xfrm>
          <a:custGeom>
            <a:avLst/>
            <a:gdLst/>
            <a:ahLst/>
            <a:cxnLst/>
            <a:rect l="l" t="t" r="r" b="b"/>
            <a:pathLst>
              <a:path w="173281" h="211233" extrusionOk="0">
                <a:moveTo>
                  <a:pt x="146814" y="0"/>
                </a:moveTo>
                <a:lnTo>
                  <a:pt x="0" y="0"/>
                </a:lnTo>
                <a:lnTo>
                  <a:pt x="0" y="211233"/>
                </a:lnTo>
                <a:lnTo>
                  <a:pt x="173281" y="211233"/>
                </a:lnTo>
                <a:lnTo>
                  <a:pt x="43944" y="115854"/>
                </a:lnTo>
                <a:close/>
              </a:path>
            </a:pathLst>
          </a:custGeom>
          <a:solidFill>
            <a:srgbClr val="F7E5B7">
              <a:alpha val="52679"/>
            </a:srgbClr>
          </a:solidFill>
          <a:ln>
            <a:noFill/>
          </a:ln>
        </p:spPr>
      </p:sp>
      <p:sp>
        <p:nvSpPr>
          <p:cNvPr id="669" name="Google Shape;669;p68"/>
          <p:cNvSpPr/>
          <p:nvPr/>
        </p:nvSpPr>
        <p:spPr>
          <a:xfrm flipH="1">
            <a:off x="1073641" y="-62416"/>
            <a:ext cx="7041100" cy="4656600"/>
          </a:xfrm>
          <a:custGeom>
            <a:avLst/>
            <a:gdLst/>
            <a:ahLst/>
            <a:cxnLst/>
            <a:rect l="l" t="t" r="r" b="b"/>
            <a:pathLst>
              <a:path w="281644" h="186264" extrusionOk="0">
                <a:moveTo>
                  <a:pt x="101871" y="0"/>
                </a:moveTo>
                <a:lnTo>
                  <a:pt x="281644" y="0"/>
                </a:lnTo>
                <a:lnTo>
                  <a:pt x="96378" y="186264"/>
                </a:lnTo>
                <a:lnTo>
                  <a:pt x="0" y="115853"/>
                </a:lnTo>
                <a:close/>
              </a:path>
            </a:pathLst>
          </a:custGeom>
          <a:solidFill>
            <a:srgbClr val="595959">
              <a:alpha val="16960"/>
            </a:srgbClr>
          </a:solidFill>
          <a:ln>
            <a:noFill/>
          </a:ln>
        </p:spPr>
      </p:sp>
      <p:sp>
        <p:nvSpPr>
          <p:cNvPr id="670" name="Google Shape;670;p68"/>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8"/>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2" name="Google Shape;672;p68"/>
          <p:cNvSpPr txBox="1">
            <a:spLocks noGrp="1"/>
          </p:cNvSpPr>
          <p:nvPr>
            <p:ph type="title" idx="2"/>
          </p:nvPr>
        </p:nvSpPr>
        <p:spPr>
          <a:xfrm>
            <a:off x="1848226" y="1509075"/>
            <a:ext cx="22533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2000">
                <a:solidFill>
                  <a:schemeClr val="accent1"/>
                </a:solidFill>
              </a:defRPr>
            </a:lvl1pPr>
            <a:lvl2pPr lvl="1"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2pPr>
            <a:lvl3pPr lvl="2"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3pPr>
            <a:lvl4pPr lvl="3"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4pPr>
            <a:lvl5pPr lvl="4"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5pPr>
            <a:lvl6pPr lvl="5"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6pPr>
            <a:lvl7pPr lvl="6"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7pPr>
            <a:lvl8pPr lvl="7"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8pPr>
            <a:lvl9pPr lvl="8"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9pPr>
          </a:lstStyle>
          <a:p>
            <a:endParaRPr/>
          </a:p>
        </p:txBody>
      </p:sp>
      <p:sp>
        <p:nvSpPr>
          <p:cNvPr id="673" name="Google Shape;673;p68"/>
          <p:cNvSpPr txBox="1">
            <a:spLocks noGrp="1"/>
          </p:cNvSpPr>
          <p:nvPr>
            <p:ph type="subTitle" idx="1"/>
          </p:nvPr>
        </p:nvSpPr>
        <p:spPr>
          <a:xfrm>
            <a:off x="1608525" y="1799405"/>
            <a:ext cx="2732700" cy="2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4" name="Google Shape;674;p68"/>
          <p:cNvSpPr txBox="1">
            <a:spLocks noGrp="1"/>
          </p:cNvSpPr>
          <p:nvPr>
            <p:ph type="title" idx="3"/>
          </p:nvPr>
        </p:nvSpPr>
        <p:spPr>
          <a:xfrm>
            <a:off x="1848226" y="3096975"/>
            <a:ext cx="22533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2000">
                <a:solidFill>
                  <a:schemeClr val="accent1"/>
                </a:solidFill>
              </a:defRPr>
            </a:lvl1pPr>
            <a:lvl2pPr lvl="1"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2pPr>
            <a:lvl3pPr lvl="2"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3pPr>
            <a:lvl4pPr lvl="3"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4pPr>
            <a:lvl5pPr lvl="4"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5pPr>
            <a:lvl6pPr lvl="5"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6pPr>
            <a:lvl7pPr lvl="6"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7pPr>
            <a:lvl8pPr lvl="7"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8pPr>
            <a:lvl9pPr lvl="8"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9pPr>
          </a:lstStyle>
          <a:p>
            <a:endParaRPr/>
          </a:p>
        </p:txBody>
      </p:sp>
      <p:sp>
        <p:nvSpPr>
          <p:cNvPr id="675" name="Google Shape;675;p68"/>
          <p:cNvSpPr txBox="1">
            <a:spLocks noGrp="1"/>
          </p:cNvSpPr>
          <p:nvPr>
            <p:ph type="subTitle" idx="4"/>
          </p:nvPr>
        </p:nvSpPr>
        <p:spPr>
          <a:xfrm>
            <a:off x="1608525" y="3483426"/>
            <a:ext cx="2732700" cy="2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6" name="Google Shape;676;p68"/>
          <p:cNvSpPr txBox="1">
            <a:spLocks noGrp="1"/>
          </p:cNvSpPr>
          <p:nvPr>
            <p:ph type="title" idx="5"/>
          </p:nvPr>
        </p:nvSpPr>
        <p:spPr>
          <a:xfrm>
            <a:off x="5272526" y="1509075"/>
            <a:ext cx="22533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2000">
                <a:solidFill>
                  <a:schemeClr val="accent1"/>
                </a:solidFill>
              </a:defRPr>
            </a:lvl1pPr>
            <a:lvl2pPr lvl="1"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2pPr>
            <a:lvl3pPr lvl="2"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3pPr>
            <a:lvl4pPr lvl="3"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4pPr>
            <a:lvl5pPr lvl="4"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5pPr>
            <a:lvl6pPr lvl="5"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6pPr>
            <a:lvl7pPr lvl="6"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7pPr>
            <a:lvl8pPr lvl="7"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8pPr>
            <a:lvl9pPr lvl="8"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9pPr>
          </a:lstStyle>
          <a:p>
            <a:endParaRPr/>
          </a:p>
        </p:txBody>
      </p:sp>
      <p:sp>
        <p:nvSpPr>
          <p:cNvPr id="677" name="Google Shape;677;p68"/>
          <p:cNvSpPr txBox="1">
            <a:spLocks noGrp="1"/>
          </p:cNvSpPr>
          <p:nvPr>
            <p:ph type="subTitle" idx="6"/>
          </p:nvPr>
        </p:nvSpPr>
        <p:spPr>
          <a:xfrm>
            <a:off x="5032825" y="1799405"/>
            <a:ext cx="2732700" cy="2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8" name="Google Shape;678;p68"/>
          <p:cNvSpPr txBox="1">
            <a:spLocks noGrp="1"/>
          </p:cNvSpPr>
          <p:nvPr>
            <p:ph type="title" idx="7"/>
          </p:nvPr>
        </p:nvSpPr>
        <p:spPr>
          <a:xfrm>
            <a:off x="5272526" y="3097125"/>
            <a:ext cx="22533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2000">
                <a:solidFill>
                  <a:schemeClr val="accent1"/>
                </a:solidFill>
              </a:defRPr>
            </a:lvl1pPr>
            <a:lvl2pPr lvl="1"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2pPr>
            <a:lvl3pPr lvl="2"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3pPr>
            <a:lvl4pPr lvl="3"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4pPr>
            <a:lvl5pPr lvl="4"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5pPr>
            <a:lvl6pPr lvl="5"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6pPr>
            <a:lvl7pPr lvl="6"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7pPr>
            <a:lvl8pPr lvl="7"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8pPr>
            <a:lvl9pPr lvl="8" algn="ctr" rtl="0">
              <a:spcBef>
                <a:spcPts val="0"/>
              </a:spcBef>
              <a:spcAft>
                <a:spcPts val="0"/>
              </a:spcAft>
              <a:buClr>
                <a:schemeClr val="accent1"/>
              </a:buClr>
              <a:buSzPts val="3600"/>
              <a:buFont typeface="Rozha One"/>
              <a:buNone/>
              <a:defRPr sz="3600">
                <a:solidFill>
                  <a:schemeClr val="accent1"/>
                </a:solidFill>
                <a:latin typeface="Rozha One"/>
                <a:ea typeface="Rozha One"/>
                <a:cs typeface="Rozha One"/>
                <a:sym typeface="Rozha One"/>
              </a:defRPr>
            </a:lvl9pPr>
          </a:lstStyle>
          <a:p>
            <a:endParaRPr/>
          </a:p>
        </p:txBody>
      </p:sp>
      <p:sp>
        <p:nvSpPr>
          <p:cNvPr id="679" name="Google Shape;679;p68"/>
          <p:cNvSpPr txBox="1">
            <a:spLocks noGrp="1"/>
          </p:cNvSpPr>
          <p:nvPr>
            <p:ph type="subTitle" idx="8"/>
          </p:nvPr>
        </p:nvSpPr>
        <p:spPr>
          <a:xfrm>
            <a:off x="5032825" y="3482981"/>
            <a:ext cx="2732700" cy="2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680" name="Google Shape;680;p68"/>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681" name="Google Shape;681;p68"/>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ext">
  <p:cSld name="CUSTOM_1_1_2_1">
    <p:bg>
      <p:bgPr>
        <a:blipFill>
          <a:blip r:embed="rId2">
            <a:alphaModFix/>
          </a:blip>
          <a:stretch>
            <a:fillRect/>
          </a:stretch>
        </a:blipFill>
        <a:effectLst/>
      </p:bgPr>
    </p:bg>
    <p:spTree>
      <p:nvGrpSpPr>
        <p:cNvPr id="1" name="Shape 682"/>
        <p:cNvGrpSpPr/>
        <p:nvPr/>
      </p:nvGrpSpPr>
      <p:grpSpPr>
        <a:xfrm>
          <a:off x="0" y="0"/>
          <a:ext cx="0" cy="0"/>
          <a:chOff x="0" y="0"/>
          <a:chExt cx="0" cy="0"/>
        </a:xfrm>
      </p:grpSpPr>
      <p:sp>
        <p:nvSpPr>
          <p:cNvPr id="683" name="Google Shape;683;p69"/>
          <p:cNvSpPr/>
          <p:nvPr/>
        </p:nvSpPr>
        <p:spPr>
          <a:xfrm>
            <a:off x="-218375" y="2550050"/>
            <a:ext cx="4311125" cy="2803650"/>
          </a:xfrm>
          <a:custGeom>
            <a:avLst/>
            <a:gdLst/>
            <a:ahLst/>
            <a:cxnLst/>
            <a:rect l="l" t="t" r="r" b="b"/>
            <a:pathLst>
              <a:path w="172445" h="112146" extrusionOk="0">
                <a:moveTo>
                  <a:pt x="0" y="7890"/>
                </a:moveTo>
                <a:lnTo>
                  <a:pt x="0" y="112146"/>
                </a:lnTo>
                <a:lnTo>
                  <a:pt x="172445" y="34658"/>
                </a:lnTo>
                <a:lnTo>
                  <a:pt x="172445" y="0"/>
                </a:lnTo>
                <a:close/>
              </a:path>
            </a:pathLst>
          </a:custGeom>
          <a:solidFill>
            <a:srgbClr val="96B3C1">
              <a:alpha val="38840"/>
            </a:srgbClr>
          </a:solidFill>
          <a:ln>
            <a:noFill/>
          </a:ln>
        </p:spPr>
      </p:sp>
      <p:sp>
        <p:nvSpPr>
          <p:cNvPr id="684" name="Google Shape;684;p69"/>
          <p:cNvSpPr/>
          <p:nvPr/>
        </p:nvSpPr>
        <p:spPr>
          <a:xfrm>
            <a:off x="4278625" y="3457200"/>
            <a:ext cx="4110775" cy="1867125"/>
          </a:xfrm>
          <a:custGeom>
            <a:avLst/>
            <a:gdLst/>
            <a:ahLst/>
            <a:cxnLst/>
            <a:rect l="l" t="t" r="r" b="b"/>
            <a:pathLst>
              <a:path w="164431" h="74685" extrusionOk="0">
                <a:moveTo>
                  <a:pt x="164431" y="74685"/>
                </a:moveTo>
                <a:lnTo>
                  <a:pt x="0" y="74685"/>
                </a:lnTo>
                <a:lnTo>
                  <a:pt x="43119" y="0"/>
                </a:lnTo>
                <a:lnTo>
                  <a:pt x="74588" y="8432"/>
                </a:lnTo>
                <a:lnTo>
                  <a:pt x="130278" y="51660"/>
                </a:lnTo>
                <a:close/>
              </a:path>
            </a:pathLst>
          </a:custGeom>
          <a:solidFill>
            <a:srgbClr val="9EDDEF">
              <a:alpha val="29460"/>
            </a:srgbClr>
          </a:solidFill>
          <a:ln>
            <a:noFill/>
          </a:ln>
        </p:spPr>
      </p:sp>
      <p:sp>
        <p:nvSpPr>
          <p:cNvPr id="685" name="Google Shape;685;p69"/>
          <p:cNvSpPr/>
          <p:nvPr/>
        </p:nvSpPr>
        <p:spPr>
          <a:xfrm>
            <a:off x="-227861"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686" name="Google Shape;686;p69"/>
          <p:cNvSpPr/>
          <p:nvPr/>
        </p:nvSpPr>
        <p:spPr>
          <a:xfrm>
            <a:off x="5867575" y="-212225"/>
            <a:ext cx="3383225" cy="5580450"/>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595959">
              <a:alpha val="16960"/>
            </a:srgbClr>
          </a:solidFill>
          <a:ln>
            <a:noFill/>
          </a:ln>
        </p:spPr>
      </p:sp>
      <p:sp>
        <p:nvSpPr>
          <p:cNvPr id="687" name="Google Shape;687;p69"/>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9"/>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689" name="Google Shape;689;p69"/>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690" name="Google Shape;690;p69"/>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
        <p:nvSpPr>
          <p:cNvPr id="691" name="Google Shape;691;p69"/>
          <p:cNvSpPr txBox="1">
            <a:spLocks noGrp="1"/>
          </p:cNvSpPr>
          <p:nvPr>
            <p:ph type="subTitle" idx="1"/>
          </p:nvPr>
        </p:nvSpPr>
        <p:spPr>
          <a:xfrm>
            <a:off x="2014850" y="1937938"/>
            <a:ext cx="2427600" cy="16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1">
  <p:cSld name="CUSTOM_1_1_2_1_1">
    <p:bg>
      <p:bgPr>
        <a:blipFill>
          <a:blip r:embed="rId2">
            <a:alphaModFix/>
          </a:blip>
          <a:stretch>
            <a:fillRect/>
          </a:stretch>
        </a:blipFill>
        <a:effectLst/>
      </p:bgPr>
    </p:bg>
    <p:spTree>
      <p:nvGrpSpPr>
        <p:cNvPr id="1" name="Shape 692"/>
        <p:cNvGrpSpPr/>
        <p:nvPr/>
      </p:nvGrpSpPr>
      <p:grpSpPr>
        <a:xfrm>
          <a:off x="0" y="0"/>
          <a:ext cx="0" cy="0"/>
          <a:chOff x="0" y="0"/>
          <a:chExt cx="0" cy="0"/>
        </a:xfrm>
      </p:grpSpPr>
      <p:sp>
        <p:nvSpPr>
          <p:cNvPr id="693" name="Google Shape;693;p70"/>
          <p:cNvSpPr/>
          <p:nvPr/>
        </p:nvSpPr>
        <p:spPr>
          <a:xfrm>
            <a:off x="4793950" y="-112350"/>
            <a:ext cx="4419400" cy="2958750"/>
          </a:xfrm>
          <a:custGeom>
            <a:avLst/>
            <a:gdLst/>
            <a:ahLst/>
            <a:cxnLst/>
            <a:rect l="l" t="t" r="r" b="b"/>
            <a:pathLst>
              <a:path w="176776" h="118350" extrusionOk="0">
                <a:moveTo>
                  <a:pt x="33957" y="0"/>
                </a:moveTo>
                <a:lnTo>
                  <a:pt x="176776" y="0"/>
                </a:lnTo>
                <a:lnTo>
                  <a:pt x="176776" y="114355"/>
                </a:lnTo>
                <a:lnTo>
                  <a:pt x="0" y="118350"/>
                </a:lnTo>
                <a:close/>
              </a:path>
            </a:pathLst>
          </a:custGeom>
          <a:solidFill>
            <a:srgbClr val="9EDDEF">
              <a:alpha val="29460"/>
            </a:srgbClr>
          </a:solidFill>
          <a:ln>
            <a:noFill/>
          </a:ln>
        </p:spPr>
      </p:sp>
      <p:sp>
        <p:nvSpPr>
          <p:cNvPr id="694" name="Google Shape;694;p70"/>
          <p:cNvSpPr/>
          <p:nvPr/>
        </p:nvSpPr>
        <p:spPr>
          <a:xfrm>
            <a:off x="-124850" y="-137325"/>
            <a:ext cx="4244650" cy="5405675"/>
          </a:xfrm>
          <a:custGeom>
            <a:avLst/>
            <a:gdLst/>
            <a:ahLst/>
            <a:cxnLst/>
            <a:rect l="l" t="t" r="r" b="b"/>
            <a:pathLst>
              <a:path w="169786" h="216227" extrusionOk="0">
                <a:moveTo>
                  <a:pt x="57428" y="0"/>
                </a:moveTo>
                <a:lnTo>
                  <a:pt x="0" y="0"/>
                </a:lnTo>
                <a:lnTo>
                  <a:pt x="0" y="216227"/>
                </a:lnTo>
                <a:lnTo>
                  <a:pt x="169786" y="216227"/>
                </a:lnTo>
                <a:lnTo>
                  <a:pt x="53433" y="60424"/>
                </a:lnTo>
                <a:close/>
              </a:path>
            </a:pathLst>
          </a:custGeom>
          <a:solidFill>
            <a:srgbClr val="F7E5B7">
              <a:alpha val="52679"/>
            </a:srgbClr>
          </a:solidFill>
          <a:ln>
            <a:noFill/>
          </a:ln>
        </p:spPr>
      </p:sp>
      <p:sp>
        <p:nvSpPr>
          <p:cNvPr id="695" name="Google Shape;695;p70"/>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0"/>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697" name="Google Shape;697;p70"/>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698" name="Google Shape;698;p70"/>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
        <p:nvSpPr>
          <p:cNvPr id="699" name="Google Shape;699;p70"/>
          <p:cNvSpPr txBox="1">
            <a:spLocks noGrp="1"/>
          </p:cNvSpPr>
          <p:nvPr>
            <p:ph type="subTitle" idx="1"/>
          </p:nvPr>
        </p:nvSpPr>
        <p:spPr>
          <a:xfrm>
            <a:off x="5163175" y="1938025"/>
            <a:ext cx="2427600" cy="16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ext 2">
  <p:cSld name="CUSTOM_1_1_2_1_1_1">
    <p:bg>
      <p:bgPr>
        <a:blipFill>
          <a:blip r:embed="rId2">
            <a:alphaModFix/>
          </a:blip>
          <a:stretch>
            <a:fillRect/>
          </a:stretch>
        </a:blipFill>
        <a:effectLst/>
      </p:bgPr>
    </p:bg>
    <p:spTree>
      <p:nvGrpSpPr>
        <p:cNvPr id="1" name="Shape 700"/>
        <p:cNvGrpSpPr/>
        <p:nvPr/>
      </p:nvGrpSpPr>
      <p:grpSpPr>
        <a:xfrm>
          <a:off x="0" y="0"/>
          <a:ext cx="0" cy="0"/>
          <a:chOff x="0" y="0"/>
          <a:chExt cx="0" cy="0"/>
        </a:xfrm>
      </p:grpSpPr>
      <p:sp>
        <p:nvSpPr>
          <p:cNvPr id="701" name="Google Shape;701;p71"/>
          <p:cNvSpPr/>
          <p:nvPr/>
        </p:nvSpPr>
        <p:spPr>
          <a:xfrm>
            <a:off x="4793950" y="-112350"/>
            <a:ext cx="4419400" cy="2958750"/>
          </a:xfrm>
          <a:custGeom>
            <a:avLst/>
            <a:gdLst/>
            <a:ahLst/>
            <a:cxnLst/>
            <a:rect l="l" t="t" r="r" b="b"/>
            <a:pathLst>
              <a:path w="176776" h="118350" extrusionOk="0">
                <a:moveTo>
                  <a:pt x="33957" y="0"/>
                </a:moveTo>
                <a:lnTo>
                  <a:pt x="176776" y="0"/>
                </a:lnTo>
                <a:lnTo>
                  <a:pt x="176776" y="114355"/>
                </a:lnTo>
                <a:lnTo>
                  <a:pt x="0" y="118350"/>
                </a:lnTo>
                <a:close/>
              </a:path>
            </a:pathLst>
          </a:custGeom>
          <a:solidFill>
            <a:srgbClr val="9EDDEF">
              <a:alpha val="29460"/>
            </a:srgbClr>
          </a:solidFill>
          <a:ln>
            <a:noFill/>
          </a:ln>
        </p:spPr>
      </p:sp>
      <p:sp>
        <p:nvSpPr>
          <p:cNvPr id="702" name="Google Shape;702;p71"/>
          <p:cNvSpPr/>
          <p:nvPr/>
        </p:nvSpPr>
        <p:spPr>
          <a:xfrm>
            <a:off x="-124850" y="-137325"/>
            <a:ext cx="4244650" cy="5405675"/>
          </a:xfrm>
          <a:custGeom>
            <a:avLst/>
            <a:gdLst/>
            <a:ahLst/>
            <a:cxnLst/>
            <a:rect l="l" t="t" r="r" b="b"/>
            <a:pathLst>
              <a:path w="169786" h="216227" extrusionOk="0">
                <a:moveTo>
                  <a:pt x="57428" y="0"/>
                </a:moveTo>
                <a:lnTo>
                  <a:pt x="0" y="0"/>
                </a:lnTo>
                <a:lnTo>
                  <a:pt x="0" y="216227"/>
                </a:lnTo>
                <a:lnTo>
                  <a:pt x="169786" y="216227"/>
                </a:lnTo>
                <a:lnTo>
                  <a:pt x="53433" y="60424"/>
                </a:lnTo>
                <a:close/>
              </a:path>
            </a:pathLst>
          </a:custGeom>
          <a:solidFill>
            <a:srgbClr val="F7E5B7">
              <a:alpha val="52679"/>
            </a:srgbClr>
          </a:solidFill>
          <a:ln>
            <a:noFill/>
          </a:ln>
        </p:spPr>
      </p:sp>
      <p:sp>
        <p:nvSpPr>
          <p:cNvPr id="703" name="Google Shape;703;p71"/>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4" name="Google Shape;704;p71"/>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705" name="Google Shape;705;p71"/>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
        <p:nvSpPr>
          <p:cNvPr id="706" name="Google Shape;706;p71"/>
          <p:cNvSpPr txBox="1">
            <a:spLocks noGrp="1"/>
          </p:cNvSpPr>
          <p:nvPr>
            <p:ph type="body" idx="1"/>
          </p:nvPr>
        </p:nvSpPr>
        <p:spPr>
          <a:xfrm>
            <a:off x="713225" y="1348475"/>
            <a:ext cx="7717500" cy="2818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Barlow"/>
              <a:buChar char="●"/>
              <a:defRPr sz="1400">
                <a:solidFill>
                  <a:schemeClr val="dk1"/>
                </a:solidFill>
              </a:defRPr>
            </a:lvl1pPr>
            <a:lvl2pPr marL="914400" lvl="1" indent="-317500" rtl="0">
              <a:lnSpc>
                <a:spcPct val="100000"/>
              </a:lnSpc>
              <a:spcBef>
                <a:spcPts val="0"/>
              </a:spcBef>
              <a:spcAft>
                <a:spcPts val="0"/>
              </a:spcAft>
              <a:buSzPts val="1400"/>
              <a:buChar char="○"/>
              <a:defRPr>
                <a:solidFill>
                  <a:schemeClr val="dk1"/>
                </a:solidFill>
              </a:defRPr>
            </a:lvl2pPr>
            <a:lvl3pPr marL="1371600" lvl="2" indent="-317500" rtl="0">
              <a:lnSpc>
                <a:spcPct val="100000"/>
              </a:lnSpc>
              <a:spcBef>
                <a:spcPts val="1600"/>
              </a:spcBef>
              <a:spcAft>
                <a:spcPts val="0"/>
              </a:spcAft>
              <a:buSzPts val="1400"/>
              <a:buChar char="■"/>
              <a:defRPr>
                <a:solidFill>
                  <a:schemeClr val="dk1"/>
                </a:solidFill>
              </a:defRPr>
            </a:lvl3pPr>
            <a:lvl4pPr marL="1828800" lvl="3" indent="-317500" rtl="0">
              <a:lnSpc>
                <a:spcPct val="100000"/>
              </a:lnSpc>
              <a:spcBef>
                <a:spcPts val="1600"/>
              </a:spcBef>
              <a:spcAft>
                <a:spcPts val="0"/>
              </a:spcAft>
              <a:buSzPts val="1400"/>
              <a:buChar char="●"/>
              <a:defRPr>
                <a:solidFill>
                  <a:schemeClr val="dk1"/>
                </a:solidFill>
              </a:defRPr>
            </a:lvl4pPr>
            <a:lvl5pPr marL="2286000" lvl="4" indent="-317500" rtl="0">
              <a:lnSpc>
                <a:spcPct val="100000"/>
              </a:lnSpc>
              <a:spcBef>
                <a:spcPts val="1600"/>
              </a:spcBef>
              <a:spcAft>
                <a:spcPts val="0"/>
              </a:spcAft>
              <a:buSzPts val="1400"/>
              <a:buChar char="○"/>
              <a:defRPr>
                <a:solidFill>
                  <a:schemeClr val="dk1"/>
                </a:solidFill>
              </a:defRPr>
            </a:lvl5pPr>
            <a:lvl6pPr marL="2743200" lvl="5" indent="-317500" rtl="0">
              <a:lnSpc>
                <a:spcPct val="100000"/>
              </a:lnSpc>
              <a:spcBef>
                <a:spcPts val="1600"/>
              </a:spcBef>
              <a:spcAft>
                <a:spcPts val="0"/>
              </a:spcAft>
              <a:buSzPts val="1400"/>
              <a:buChar char="■"/>
              <a:defRPr>
                <a:solidFill>
                  <a:schemeClr val="dk1"/>
                </a:solidFill>
              </a:defRPr>
            </a:lvl6pPr>
            <a:lvl7pPr marL="3200400" lvl="6" indent="-317500" rtl="0">
              <a:lnSpc>
                <a:spcPct val="100000"/>
              </a:lnSpc>
              <a:spcBef>
                <a:spcPts val="1600"/>
              </a:spcBef>
              <a:spcAft>
                <a:spcPts val="0"/>
              </a:spcAft>
              <a:buSzPts val="1400"/>
              <a:buChar char="●"/>
              <a:defRPr>
                <a:solidFill>
                  <a:schemeClr val="dk1"/>
                </a:solidFill>
              </a:defRPr>
            </a:lvl7pPr>
            <a:lvl8pPr marL="3657600" lvl="7" indent="-317500" rtl="0">
              <a:lnSpc>
                <a:spcPct val="100000"/>
              </a:lnSpc>
              <a:spcBef>
                <a:spcPts val="1600"/>
              </a:spcBef>
              <a:spcAft>
                <a:spcPts val="0"/>
              </a:spcAft>
              <a:buSzPts val="1400"/>
              <a:buChar char="○"/>
              <a:defRPr>
                <a:solidFill>
                  <a:schemeClr val="dk1"/>
                </a:solidFill>
              </a:defRPr>
            </a:lvl8pPr>
            <a:lvl9pPr marL="4114800" lvl="8" indent="-317500" rtl="0">
              <a:lnSpc>
                <a:spcPct val="100000"/>
              </a:lnSpc>
              <a:spcBef>
                <a:spcPts val="1600"/>
              </a:spcBef>
              <a:spcAft>
                <a:spcPts val="1600"/>
              </a:spcAft>
              <a:buSzPts val="1400"/>
              <a:buChar char="■"/>
              <a:defRPr>
                <a:solidFill>
                  <a:schemeClr val="dk1"/>
                </a:solidFill>
              </a:defRPr>
            </a:lvl9pPr>
          </a:lstStyle>
          <a:p>
            <a:endParaRPr/>
          </a:p>
        </p:txBody>
      </p:sp>
      <p:sp>
        <p:nvSpPr>
          <p:cNvPr id="707" name="Google Shape;707;p71"/>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
          <p:cNvSpPr/>
          <p:nvPr/>
        </p:nvSpPr>
        <p:spPr>
          <a:xfrm>
            <a:off x="-77229" y="-108125"/>
            <a:ext cx="5097150" cy="4031400"/>
          </a:xfrm>
          <a:custGeom>
            <a:avLst/>
            <a:gdLst/>
            <a:ahLst/>
            <a:cxnLst/>
            <a:rect l="l" t="t" r="r" b="b"/>
            <a:pathLst>
              <a:path w="203886" h="161256" extrusionOk="0">
                <a:moveTo>
                  <a:pt x="0" y="0"/>
                </a:moveTo>
                <a:lnTo>
                  <a:pt x="0" y="99472"/>
                </a:lnTo>
                <a:lnTo>
                  <a:pt x="203886" y="161256"/>
                </a:lnTo>
                <a:lnTo>
                  <a:pt x="83408" y="2471"/>
                </a:lnTo>
                <a:close/>
              </a:path>
            </a:pathLst>
          </a:custGeom>
          <a:solidFill>
            <a:srgbClr val="96B3C1">
              <a:alpha val="38840"/>
            </a:srgbClr>
          </a:solidFill>
          <a:ln>
            <a:noFill/>
          </a:ln>
        </p:spPr>
      </p:sp>
      <p:sp>
        <p:nvSpPr>
          <p:cNvPr id="66" name="Google Shape;66;p8"/>
          <p:cNvSpPr/>
          <p:nvPr/>
        </p:nvSpPr>
        <p:spPr>
          <a:xfrm>
            <a:off x="2012454" y="-24395"/>
            <a:ext cx="4124075" cy="4000500"/>
          </a:xfrm>
          <a:custGeom>
            <a:avLst/>
            <a:gdLst/>
            <a:ahLst/>
            <a:cxnLst/>
            <a:rect l="l" t="t" r="r" b="b"/>
            <a:pathLst>
              <a:path w="164963" h="160020" extrusionOk="0">
                <a:moveTo>
                  <a:pt x="0" y="0"/>
                </a:moveTo>
                <a:lnTo>
                  <a:pt x="164963" y="0"/>
                </a:lnTo>
                <a:lnTo>
                  <a:pt x="119243" y="160020"/>
                </a:lnTo>
                <a:close/>
              </a:path>
            </a:pathLst>
          </a:custGeom>
          <a:solidFill>
            <a:srgbClr val="9EDDEF">
              <a:alpha val="29460"/>
            </a:srgbClr>
          </a:solidFill>
          <a:ln>
            <a:noFill/>
          </a:ln>
        </p:spPr>
      </p:sp>
      <p:sp>
        <p:nvSpPr>
          <p:cNvPr id="67" name="Google Shape;67;p8"/>
          <p:cNvSpPr/>
          <p:nvPr/>
        </p:nvSpPr>
        <p:spPr>
          <a:xfrm>
            <a:off x="-61779" y="2378675"/>
            <a:ext cx="4927250" cy="3027400"/>
          </a:xfrm>
          <a:custGeom>
            <a:avLst/>
            <a:gdLst/>
            <a:ahLst/>
            <a:cxnLst/>
            <a:rect l="l" t="t" r="r" b="b"/>
            <a:pathLst>
              <a:path w="197090" h="121096" extrusionOk="0">
                <a:moveTo>
                  <a:pt x="0" y="0"/>
                </a:moveTo>
                <a:lnTo>
                  <a:pt x="0" y="121096"/>
                </a:lnTo>
                <a:lnTo>
                  <a:pt x="197090" y="121096"/>
                </a:lnTo>
                <a:lnTo>
                  <a:pt x="154459" y="48191"/>
                </a:lnTo>
                <a:close/>
              </a:path>
            </a:pathLst>
          </a:custGeom>
          <a:solidFill>
            <a:srgbClr val="9EDDEF">
              <a:alpha val="29460"/>
            </a:srgbClr>
          </a:solidFill>
          <a:ln>
            <a:noFill/>
          </a:ln>
        </p:spPr>
      </p:sp>
      <p:sp>
        <p:nvSpPr>
          <p:cNvPr id="68" name="Google Shape;68;p8"/>
          <p:cNvSpPr/>
          <p:nvPr/>
        </p:nvSpPr>
        <p:spPr>
          <a:xfrm>
            <a:off x="3799696" y="2286004"/>
            <a:ext cx="5483325" cy="3135525"/>
          </a:xfrm>
          <a:custGeom>
            <a:avLst/>
            <a:gdLst/>
            <a:ahLst/>
            <a:cxnLst/>
            <a:rect l="l" t="t" r="r" b="b"/>
            <a:pathLst>
              <a:path w="219333" h="125421" extrusionOk="0">
                <a:moveTo>
                  <a:pt x="0" y="51280"/>
                </a:moveTo>
                <a:lnTo>
                  <a:pt x="42631" y="125421"/>
                </a:lnTo>
                <a:lnTo>
                  <a:pt x="219333" y="125421"/>
                </a:lnTo>
                <a:lnTo>
                  <a:pt x="68580" y="0"/>
                </a:lnTo>
                <a:lnTo>
                  <a:pt x="47574" y="65491"/>
                </a:lnTo>
                <a:close/>
              </a:path>
            </a:pathLst>
          </a:custGeom>
          <a:solidFill>
            <a:srgbClr val="F7E5B7">
              <a:alpha val="52679"/>
            </a:srgbClr>
          </a:solidFill>
          <a:ln>
            <a:noFill/>
          </a:ln>
        </p:spPr>
      </p:sp>
      <p:sp>
        <p:nvSpPr>
          <p:cNvPr id="69" name="Google Shape;69;p8"/>
          <p:cNvSpPr/>
          <p:nvPr/>
        </p:nvSpPr>
        <p:spPr>
          <a:xfrm>
            <a:off x="5472333" y="-13449"/>
            <a:ext cx="3753375" cy="5390650"/>
          </a:xfrm>
          <a:custGeom>
            <a:avLst/>
            <a:gdLst/>
            <a:ahLst/>
            <a:cxnLst/>
            <a:rect l="l" t="t" r="r" b="b"/>
            <a:pathLst>
              <a:path w="150135" h="215626" extrusionOk="0">
                <a:moveTo>
                  <a:pt x="26567" y="0"/>
                </a:moveTo>
                <a:lnTo>
                  <a:pt x="150135" y="0"/>
                </a:lnTo>
                <a:lnTo>
                  <a:pt x="150135" y="215626"/>
                </a:lnTo>
                <a:lnTo>
                  <a:pt x="0" y="92676"/>
                </a:lnTo>
                <a:close/>
              </a:path>
            </a:pathLst>
          </a:custGeom>
          <a:solidFill>
            <a:srgbClr val="EEEEEE">
              <a:alpha val="71880"/>
            </a:srgbClr>
          </a:solidFill>
          <a:ln>
            <a:noFill/>
          </a:ln>
        </p:spPr>
      </p:sp>
      <p:sp>
        <p:nvSpPr>
          <p:cNvPr id="70" name="Google Shape;70;p8"/>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txBox="1">
            <a:spLocks noGrp="1"/>
          </p:cNvSpPr>
          <p:nvPr>
            <p:ph type="title"/>
          </p:nvPr>
        </p:nvSpPr>
        <p:spPr>
          <a:xfrm>
            <a:off x="2257050" y="1103700"/>
            <a:ext cx="4629900" cy="293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ext 3">
  <p:cSld name="CUSTOM_1_1_2_1_1_1_1">
    <p:bg>
      <p:bgPr>
        <a:blipFill>
          <a:blip r:embed="rId2">
            <a:alphaModFix/>
          </a:blip>
          <a:stretch>
            <a:fillRect/>
          </a:stretch>
        </a:blipFill>
        <a:effectLst/>
      </p:bgPr>
    </p:bg>
    <p:spTree>
      <p:nvGrpSpPr>
        <p:cNvPr id="1" name="Shape 708"/>
        <p:cNvGrpSpPr/>
        <p:nvPr/>
      </p:nvGrpSpPr>
      <p:grpSpPr>
        <a:xfrm>
          <a:off x="0" y="0"/>
          <a:ext cx="0" cy="0"/>
          <a:chOff x="0" y="0"/>
          <a:chExt cx="0" cy="0"/>
        </a:xfrm>
      </p:grpSpPr>
      <p:sp>
        <p:nvSpPr>
          <p:cNvPr id="709" name="Google Shape;709;p72"/>
          <p:cNvSpPr/>
          <p:nvPr/>
        </p:nvSpPr>
        <p:spPr>
          <a:xfrm>
            <a:off x="-62425" y="-87400"/>
            <a:ext cx="4162700" cy="5280825"/>
          </a:xfrm>
          <a:custGeom>
            <a:avLst/>
            <a:gdLst/>
            <a:ahLst/>
            <a:cxnLst/>
            <a:rect l="l" t="t" r="r" b="b"/>
            <a:pathLst>
              <a:path w="166508" h="211233" extrusionOk="0">
                <a:moveTo>
                  <a:pt x="146814" y="0"/>
                </a:moveTo>
                <a:lnTo>
                  <a:pt x="0" y="0"/>
                </a:lnTo>
                <a:lnTo>
                  <a:pt x="0" y="211233"/>
                </a:lnTo>
                <a:lnTo>
                  <a:pt x="166508" y="209407"/>
                </a:lnTo>
                <a:lnTo>
                  <a:pt x="46844" y="115418"/>
                </a:lnTo>
                <a:close/>
              </a:path>
            </a:pathLst>
          </a:custGeom>
          <a:solidFill>
            <a:srgbClr val="9EDDEF">
              <a:alpha val="29460"/>
            </a:srgbClr>
          </a:solidFill>
          <a:ln>
            <a:noFill/>
          </a:ln>
        </p:spPr>
      </p:sp>
      <p:sp>
        <p:nvSpPr>
          <p:cNvPr id="710" name="Google Shape;710;p72"/>
          <p:cNvSpPr/>
          <p:nvPr/>
        </p:nvSpPr>
        <p:spPr>
          <a:xfrm>
            <a:off x="1036191" y="-62416"/>
            <a:ext cx="7041100" cy="4656600"/>
          </a:xfrm>
          <a:custGeom>
            <a:avLst/>
            <a:gdLst/>
            <a:ahLst/>
            <a:cxnLst/>
            <a:rect l="l" t="t" r="r" b="b"/>
            <a:pathLst>
              <a:path w="281644" h="186264" extrusionOk="0">
                <a:moveTo>
                  <a:pt x="101871" y="0"/>
                </a:moveTo>
                <a:lnTo>
                  <a:pt x="281644" y="0"/>
                </a:lnTo>
                <a:lnTo>
                  <a:pt x="96378" y="186264"/>
                </a:lnTo>
                <a:lnTo>
                  <a:pt x="0" y="115853"/>
                </a:lnTo>
                <a:close/>
              </a:path>
            </a:pathLst>
          </a:custGeom>
          <a:solidFill>
            <a:srgbClr val="F7E5B7">
              <a:alpha val="52679"/>
            </a:srgbClr>
          </a:solidFill>
          <a:ln>
            <a:noFill/>
          </a:ln>
        </p:spPr>
      </p:sp>
      <p:sp>
        <p:nvSpPr>
          <p:cNvPr id="711" name="Google Shape;711;p72"/>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2" name="Google Shape;712;p72"/>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713" name="Google Shape;713;p72"/>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
        <p:nvSpPr>
          <p:cNvPr id="714" name="Google Shape;714;p72"/>
          <p:cNvSpPr txBox="1">
            <a:spLocks noGrp="1"/>
          </p:cNvSpPr>
          <p:nvPr>
            <p:ph type="body" idx="1"/>
          </p:nvPr>
        </p:nvSpPr>
        <p:spPr>
          <a:xfrm>
            <a:off x="713225" y="1348475"/>
            <a:ext cx="7717500" cy="2818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Barlow"/>
              <a:buChar char="●"/>
              <a:defRPr sz="1400">
                <a:solidFill>
                  <a:schemeClr val="dk1"/>
                </a:solidFill>
              </a:defRPr>
            </a:lvl1pPr>
            <a:lvl2pPr marL="914400" lvl="1" indent="-317500" rtl="0">
              <a:lnSpc>
                <a:spcPct val="100000"/>
              </a:lnSpc>
              <a:spcBef>
                <a:spcPts val="0"/>
              </a:spcBef>
              <a:spcAft>
                <a:spcPts val="0"/>
              </a:spcAft>
              <a:buSzPts val="1400"/>
              <a:buChar char="○"/>
              <a:defRPr>
                <a:solidFill>
                  <a:schemeClr val="dk1"/>
                </a:solidFill>
              </a:defRPr>
            </a:lvl2pPr>
            <a:lvl3pPr marL="1371600" lvl="2" indent="-317500" rtl="0">
              <a:lnSpc>
                <a:spcPct val="100000"/>
              </a:lnSpc>
              <a:spcBef>
                <a:spcPts val="1600"/>
              </a:spcBef>
              <a:spcAft>
                <a:spcPts val="0"/>
              </a:spcAft>
              <a:buSzPts val="1400"/>
              <a:buChar char="■"/>
              <a:defRPr>
                <a:solidFill>
                  <a:schemeClr val="dk1"/>
                </a:solidFill>
              </a:defRPr>
            </a:lvl3pPr>
            <a:lvl4pPr marL="1828800" lvl="3" indent="-317500" rtl="0">
              <a:lnSpc>
                <a:spcPct val="100000"/>
              </a:lnSpc>
              <a:spcBef>
                <a:spcPts val="1600"/>
              </a:spcBef>
              <a:spcAft>
                <a:spcPts val="0"/>
              </a:spcAft>
              <a:buSzPts val="1400"/>
              <a:buChar char="●"/>
              <a:defRPr>
                <a:solidFill>
                  <a:schemeClr val="dk1"/>
                </a:solidFill>
              </a:defRPr>
            </a:lvl4pPr>
            <a:lvl5pPr marL="2286000" lvl="4" indent="-317500" rtl="0">
              <a:lnSpc>
                <a:spcPct val="100000"/>
              </a:lnSpc>
              <a:spcBef>
                <a:spcPts val="1600"/>
              </a:spcBef>
              <a:spcAft>
                <a:spcPts val="0"/>
              </a:spcAft>
              <a:buSzPts val="1400"/>
              <a:buChar char="○"/>
              <a:defRPr>
                <a:solidFill>
                  <a:schemeClr val="dk1"/>
                </a:solidFill>
              </a:defRPr>
            </a:lvl5pPr>
            <a:lvl6pPr marL="2743200" lvl="5" indent="-317500" rtl="0">
              <a:lnSpc>
                <a:spcPct val="100000"/>
              </a:lnSpc>
              <a:spcBef>
                <a:spcPts val="1600"/>
              </a:spcBef>
              <a:spcAft>
                <a:spcPts val="0"/>
              </a:spcAft>
              <a:buSzPts val="1400"/>
              <a:buChar char="■"/>
              <a:defRPr>
                <a:solidFill>
                  <a:schemeClr val="dk1"/>
                </a:solidFill>
              </a:defRPr>
            </a:lvl6pPr>
            <a:lvl7pPr marL="3200400" lvl="6" indent="-317500" rtl="0">
              <a:lnSpc>
                <a:spcPct val="100000"/>
              </a:lnSpc>
              <a:spcBef>
                <a:spcPts val="1600"/>
              </a:spcBef>
              <a:spcAft>
                <a:spcPts val="0"/>
              </a:spcAft>
              <a:buSzPts val="1400"/>
              <a:buChar char="●"/>
              <a:defRPr>
                <a:solidFill>
                  <a:schemeClr val="dk1"/>
                </a:solidFill>
              </a:defRPr>
            </a:lvl7pPr>
            <a:lvl8pPr marL="3657600" lvl="7" indent="-317500" rtl="0">
              <a:lnSpc>
                <a:spcPct val="100000"/>
              </a:lnSpc>
              <a:spcBef>
                <a:spcPts val="1600"/>
              </a:spcBef>
              <a:spcAft>
                <a:spcPts val="0"/>
              </a:spcAft>
              <a:buSzPts val="1400"/>
              <a:buChar char="○"/>
              <a:defRPr>
                <a:solidFill>
                  <a:schemeClr val="dk1"/>
                </a:solidFill>
              </a:defRPr>
            </a:lvl8pPr>
            <a:lvl9pPr marL="4114800" lvl="8" indent="-317500" rtl="0">
              <a:lnSpc>
                <a:spcPct val="100000"/>
              </a:lnSpc>
              <a:spcBef>
                <a:spcPts val="1600"/>
              </a:spcBef>
              <a:spcAft>
                <a:spcPts val="1600"/>
              </a:spcAft>
              <a:buSzPts val="1400"/>
              <a:buChar char="■"/>
              <a:defRPr>
                <a:solidFill>
                  <a:schemeClr val="dk1"/>
                </a:solidFill>
              </a:defRPr>
            </a:lvl9pPr>
          </a:lstStyle>
          <a:p>
            <a:endParaRPr/>
          </a:p>
        </p:txBody>
      </p:sp>
      <p:sp>
        <p:nvSpPr>
          <p:cNvPr id="715" name="Google Shape;715;p72"/>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ext 4">
  <p:cSld name="CUSTOM_1_1_2_1_1_1_1_1">
    <p:bg>
      <p:bgPr>
        <a:blipFill>
          <a:blip r:embed="rId2">
            <a:alphaModFix/>
          </a:blip>
          <a:stretch>
            <a:fillRect/>
          </a:stretch>
        </a:blipFill>
        <a:effectLst/>
      </p:bgPr>
    </p:bg>
    <p:spTree>
      <p:nvGrpSpPr>
        <p:cNvPr id="1" name="Shape 716"/>
        <p:cNvGrpSpPr/>
        <p:nvPr/>
      </p:nvGrpSpPr>
      <p:grpSpPr>
        <a:xfrm>
          <a:off x="0" y="0"/>
          <a:ext cx="0" cy="0"/>
          <a:chOff x="0" y="0"/>
          <a:chExt cx="0" cy="0"/>
        </a:xfrm>
      </p:grpSpPr>
      <p:grpSp>
        <p:nvGrpSpPr>
          <p:cNvPr id="717" name="Google Shape;717;p73"/>
          <p:cNvGrpSpPr/>
          <p:nvPr/>
        </p:nvGrpSpPr>
        <p:grpSpPr>
          <a:xfrm>
            <a:off x="-299629" y="-137325"/>
            <a:ext cx="9550450" cy="5418141"/>
            <a:chOff x="-124850" y="-137325"/>
            <a:chExt cx="9550450" cy="5418141"/>
          </a:xfrm>
        </p:grpSpPr>
        <p:sp>
          <p:nvSpPr>
            <p:cNvPr id="718" name="Google Shape;718;p73"/>
            <p:cNvSpPr/>
            <p:nvPr/>
          </p:nvSpPr>
          <p:spPr>
            <a:xfrm flipH="1">
              <a:off x="5180950" y="-137325"/>
              <a:ext cx="4244650" cy="5405675"/>
            </a:xfrm>
            <a:custGeom>
              <a:avLst/>
              <a:gdLst/>
              <a:ahLst/>
              <a:cxnLst/>
              <a:rect l="l" t="t" r="r" b="b"/>
              <a:pathLst>
                <a:path w="169786" h="216227" extrusionOk="0">
                  <a:moveTo>
                    <a:pt x="57428" y="0"/>
                  </a:moveTo>
                  <a:lnTo>
                    <a:pt x="0" y="0"/>
                  </a:lnTo>
                  <a:lnTo>
                    <a:pt x="0" y="216227"/>
                  </a:lnTo>
                  <a:lnTo>
                    <a:pt x="169786" y="216227"/>
                  </a:lnTo>
                  <a:lnTo>
                    <a:pt x="53433" y="60424"/>
                  </a:lnTo>
                  <a:close/>
                </a:path>
              </a:pathLst>
            </a:custGeom>
            <a:solidFill>
              <a:srgbClr val="F7E5B7">
                <a:alpha val="52679"/>
              </a:srgbClr>
            </a:solidFill>
            <a:ln>
              <a:noFill/>
            </a:ln>
          </p:spPr>
        </p:sp>
        <p:sp>
          <p:nvSpPr>
            <p:cNvPr id="719" name="Google Shape;719;p73"/>
            <p:cNvSpPr/>
            <p:nvPr/>
          </p:nvSpPr>
          <p:spPr>
            <a:xfrm flipH="1">
              <a:off x="-124850" y="1323316"/>
              <a:ext cx="8239600" cy="3957500"/>
            </a:xfrm>
            <a:custGeom>
              <a:avLst/>
              <a:gdLst/>
              <a:ahLst/>
              <a:cxnLst/>
              <a:rect l="l" t="t" r="r" b="b"/>
              <a:pathLst>
                <a:path w="329584" h="158300" extrusionOk="0">
                  <a:moveTo>
                    <a:pt x="0" y="0"/>
                  </a:moveTo>
                  <a:lnTo>
                    <a:pt x="117851" y="158300"/>
                  </a:lnTo>
                  <a:lnTo>
                    <a:pt x="329584" y="154305"/>
                  </a:lnTo>
                  <a:lnTo>
                    <a:pt x="320595" y="56929"/>
                  </a:lnTo>
                  <a:lnTo>
                    <a:pt x="145316" y="60923"/>
                  </a:lnTo>
                  <a:close/>
                </a:path>
              </a:pathLst>
            </a:custGeom>
            <a:solidFill>
              <a:srgbClr val="96B3C1">
                <a:alpha val="38840"/>
              </a:srgbClr>
            </a:solidFill>
            <a:ln>
              <a:noFill/>
            </a:ln>
          </p:spPr>
        </p:sp>
        <p:sp>
          <p:nvSpPr>
            <p:cNvPr id="720" name="Google Shape;720;p73"/>
            <p:cNvSpPr/>
            <p:nvPr/>
          </p:nvSpPr>
          <p:spPr>
            <a:xfrm flipH="1">
              <a:off x="87400" y="-112350"/>
              <a:ext cx="4419400" cy="2958750"/>
            </a:xfrm>
            <a:custGeom>
              <a:avLst/>
              <a:gdLst/>
              <a:ahLst/>
              <a:cxnLst/>
              <a:rect l="l" t="t" r="r" b="b"/>
              <a:pathLst>
                <a:path w="176776" h="118350" extrusionOk="0">
                  <a:moveTo>
                    <a:pt x="33957" y="0"/>
                  </a:moveTo>
                  <a:lnTo>
                    <a:pt x="176776" y="0"/>
                  </a:lnTo>
                  <a:lnTo>
                    <a:pt x="176776" y="114355"/>
                  </a:lnTo>
                  <a:lnTo>
                    <a:pt x="0" y="118350"/>
                  </a:lnTo>
                  <a:close/>
                </a:path>
              </a:pathLst>
            </a:custGeom>
            <a:solidFill>
              <a:srgbClr val="9EDDEF">
                <a:alpha val="29460"/>
              </a:srgbClr>
            </a:solidFill>
            <a:ln>
              <a:noFill/>
            </a:ln>
          </p:spPr>
        </p:sp>
      </p:grpSp>
      <p:sp>
        <p:nvSpPr>
          <p:cNvPr id="721" name="Google Shape;721;p73"/>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2" name="Google Shape;722;p73"/>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723" name="Google Shape;723;p73"/>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
        <p:nvSpPr>
          <p:cNvPr id="724" name="Google Shape;724;p73"/>
          <p:cNvSpPr txBox="1">
            <a:spLocks noGrp="1"/>
          </p:cNvSpPr>
          <p:nvPr>
            <p:ph type="body" idx="1"/>
          </p:nvPr>
        </p:nvSpPr>
        <p:spPr>
          <a:xfrm>
            <a:off x="713225" y="1348475"/>
            <a:ext cx="7717500" cy="296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Barlow"/>
              <a:buChar char="●"/>
              <a:defRPr sz="1400">
                <a:solidFill>
                  <a:schemeClr val="dk1"/>
                </a:solidFill>
              </a:defRPr>
            </a:lvl1pPr>
            <a:lvl2pPr marL="914400" lvl="1" indent="-317500" rtl="0">
              <a:lnSpc>
                <a:spcPct val="100000"/>
              </a:lnSpc>
              <a:spcBef>
                <a:spcPts val="0"/>
              </a:spcBef>
              <a:spcAft>
                <a:spcPts val="0"/>
              </a:spcAft>
              <a:buSzPts val="1400"/>
              <a:buChar char="○"/>
              <a:defRPr>
                <a:solidFill>
                  <a:schemeClr val="dk1"/>
                </a:solidFill>
              </a:defRPr>
            </a:lvl2pPr>
            <a:lvl3pPr marL="1371600" lvl="2" indent="-317500" rtl="0">
              <a:lnSpc>
                <a:spcPct val="100000"/>
              </a:lnSpc>
              <a:spcBef>
                <a:spcPts val="1600"/>
              </a:spcBef>
              <a:spcAft>
                <a:spcPts val="0"/>
              </a:spcAft>
              <a:buSzPts val="1400"/>
              <a:buChar char="■"/>
              <a:defRPr>
                <a:solidFill>
                  <a:schemeClr val="dk1"/>
                </a:solidFill>
              </a:defRPr>
            </a:lvl3pPr>
            <a:lvl4pPr marL="1828800" lvl="3" indent="-317500" rtl="0">
              <a:lnSpc>
                <a:spcPct val="100000"/>
              </a:lnSpc>
              <a:spcBef>
                <a:spcPts val="1600"/>
              </a:spcBef>
              <a:spcAft>
                <a:spcPts val="0"/>
              </a:spcAft>
              <a:buSzPts val="1400"/>
              <a:buChar char="●"/>
              <a:defRPr>
                <a:solidFill>
                  <a:schemeClr val="dk1"/>
                </a:solidFill>
              </a:defRPr>
            </a:lvl4pPr>
            <a:lvl5pPr marL="2286000" lvl="4" indent="-317500" rtl="0">
              <a:lnSpc>
                <a:spcPct val="100000"/>
              </a:lnSpc>
              <a:spcBef>
                <a:spcPts val="1600"/>
              </a:spcBef>
              <a:spcAft>
                <a:spcPts val="0"/>
              </a:spcAft>
              <a:buSzPts val="1400"/>
              <a:buChar char="○"/>
              <a:defRPr>
                <a:solidFill>
                  <a:schemeClr val="dk1"/>
                </a:solidFill>
              </a:defRPr>
            </a:lvl5pPr>
            <a:lvl6pPr marL="2743200" lvl="5" indent="-317500" rtl="0">
              <a:lnSpc>
                <a:spcPct val="100000"/>
              </a:lnSpc>
              <a:spcBef>
                <a:spcPts val="1600"/>
              </a:spcBef>
              <a:spcAft>
                <a:spcPts val="0"/>
              </a:spcAft>
              <a:buSzPts val="1400"/>
              <a:buChar char="■"/>
              <a:defRPr>
                <a:solidFill>
                  <a:schemeClr val="dk1"/>
                </a:solidFill>
              </a:defRPr>
            </a:lvl6pPr>
            <a:lvl7pPr marL="3200400" lvl="6" indent="-317500" rtl="0">
              <a:lnSpc>
                <a:spcPct val="100000"/>
              </a:lnSpc>
              <a:spcBef>
                <a:spcPts val="1600"/>
              </a:spcBef>
              <a:spcAft>
                <a:spcPts val="0"/>
              </a:spcAft>
              <a:buSzPts val="1400"/>
              <a:buChar char="●"/>
              <a:defRPr>
                <a:solidFill>
                  <a:schemeClr val="dk1"/>
                </a:solidFill>
              </a:defRPr>
            </a:lvl7pPr>
            <a:lvl8pPr marL="3657600" lvl="7" indent="-317500" rtl="0">
              <a:lnSpc>
                <a:spcPct val="100000"/>
              </a:lnSpc>
              <a:spcBef>
                <a:spcPts val="1600"/>
              </a:spcBef>
              <a:spcAft>
                <a:spcPts val="0"/>
              </a:spcAft>
              <a:buSzPts val="1400"/>
              <a:buChar char="○"/>
              <a:defRPr>
                <a:solidFill>
                  <a:schemeClr val="dk1"/>
                </a:solidFill>
              </a:defRPr>
            </a:lvl8pPr>
            <a:lvl9pPr marL="4114800" lvl="8" indent="-317500" rtl="0">
              <a:lnSpc>
                <a:spcPct val="100000"/>
              </a:lnSpc>
              <a:spcBef>
                <a:spcPts val="1600"/>
              </a:spcBef>
              <a:spcAft>
                <a:spcPts val="1600"/>
              </a:spcAft>
              <a:buSzPts val="1400"/>
              <a:buChar char="■"/>
              <a:defRPr>
                <a:solidFill>
                  <a:schemeClr val="dk1"/>
                </a:solidFill>
              </a:defRPr>
            </a:lvl9pPr>
          </a:lstStyle>
          <a:p>
            <a:endParaRPr/>
          </a:p>
        </p:txBody>
      </p:sp>
      <p:sp>
        <p:nvSpPr>
          <p:cNvPr id="725" name="Google Shape;725;p73"/>
          <p:cNvSpPr txBox="1">
            <a:spLocks noGrp="1"/>
          </p:cNvSpPr>
          <p:nvPr>
            <p:ph type="title"/>
          </p:nvPr>
        </p:nvSpPr>
        <p:spPr>
          <a:xfrm>
            <a:off x="713250" y="683125"/>
            <a:ext cx="77175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ext 5">
  <p:cSld name="CUSTOM_1_1_2_1_1_1_1_1_1">
    <p:bg>
      <p:bgPr>
        <a:blipFill>
          <a:blip r:embed="rId2">
            <a:alphaModFix/>
          </a:blip>
          <a:stretch>
            <a:fillRect/>
          </a:stretch>
        </a:blipFill>
        <a:effectLst/>
      </p:bgPr>
    </p:bg>
    <p:spTree>
      <p:nvGrpSpPr>
        <p:cNvPr id="1" name="Shape 726"/>
        <p:cNvGrpSpPr/>
        <p:nvPr/>
      </p:nvGrpSpPr>
      <p:grpSpPr>
        <a:xfrm>
          <a:off x="0" y="0"/>
          <a:ext cx="0" cy="0"/>
          <a:chOff x="0" y="0"/>
          <a:chExt cx="0" cy="0"/>
        </a:xfrm>
      </p:grpSpPr>
      <p:sp>
        <p:nvSpPr>
          <p:cNvPr id="727" name="Google Shape;727;p74"/>
          <p:cNvSpPr/>
          <p:nvPr/>
        </p:nvSpPr>
        <p:spPr>
          <a:xfrm flipH="1">
            <a:off x="5168482" y="-74900"/>
            <a:ext cx="4144750" cy="3620425"/>
          </a:xfrm>
          <a:custGeom>
            <a:avLst/>
            <a:gdLst/>
            <a:ahLst/>
            <a:cxnLst/>
            <a:rect l="l" t="t" r="r" b="b"/>
            <a:pathLst>
              <a:path w="165790" h="144817" extrusionOk="0">
                <a:moveTo>
                  <a:pt x="0" y="0"/>
                </a:moveTo>
                <a:lnTo>
                  <a:pt x="0" y="144817"/>
                </a:lnTo>
                <a:lnTo>
                  <a:pt x="165790" y="98375"/>
                </a:lnTo>
                <a:lnTo>
                  <a:pt x="69911" y="0"/>
                </a:lnTo>
                <a:close/>
              </a:path>
            </a:pathLst>
          </a:custGeom>
          <a:solidFill>
            <a:srgbClr val="F7E5B7">
              <a:alpha val="52679"/>
            </a:srgbClr>
          </a:solidFill>
          <a:ln>
            <a:noFill/>
          </a:ln>
        </p:spPr>
      </p:sp>
      <p:sp>
        <p:nvSpPr>
          <p:cNvPr id="728" name="Google Shape;728;p74"/>
          <p:cNvSpPr/>
          <p:nvPr/>
        </p:nvSpPr>
        <p:spPr>
          <a:xfrm flipH="1">
            <a:off x="-74909" y="2384491"/>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96B3C1">
              <a:alpha val="38840"/>
            </a:srgbClr>
          </a:solidFill>
          <a:ln>
            <a:noFill/>
          </a:ln>
        </p:spPr>
      </p:sp>
      <p:sp>
        <p:nvSpPr>
          <p:cNvPr id="729" name="Google Shape;729;p74"/>
          <p:cNvSpPr/>
          <p:nvPr/>
        </p:nvSpPr>
        <p:spPr>
          <a:xfrm flipH="1">
            <a:off x="-37434" y="-62416"/>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730" name="Google Shape;730;p74"/>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1" name="Google Shape;731;p74"/>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732" name="Google Shape;732;p74"/>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
        <p:nvSpPr>
          <p:cNvPr id="733" name="Google Shape;733;p74"/>
          <p:cNvSpPr txBox="1">
            <a:spLocks noGrp="1"/>
          </p:cNvSpPr>
          <p:nvPr>
            <p:ph type="body" idx="1"/>
          </p:nvPr>
        </p:nvSpPr>
        <p:spPr>
          <a:xfrm>
            <a:off x="713225" y="1348475"/>
            <a:ext cx="7717500" cy="2901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Barlow"/>
              <a:buChar char="●"/>
              <a:defRPr sz="1400">
                <a:solidFill>
                  <a:schemeClr val="dk1"/>
                </a:solidFill>
              </a:defRPr>
            </a:lvl1pPr>
            <a:lvl2pPr marL="914400" lvl="1" indent="-317500" rtl="0">
              <a:lnSpc>
                <a:spcPct val="100000"/>
              </a:lnSpc>
              <a:spcBef>
                <a:spcPts val="0"/>
              </a:spcBef>
              <a:spcAft>
                <a:spcPts val="0"/>
              </a:spcAft>
              <a:buSzPts val="1400"/>
              <a:buChar char="○"/>
              <a:defRPr>
                <a:solidFill>
                  <a:schemeClr val="dk1"/>
                </a:solidFill>
              </a:defRPr>
            </a:lvl2pPr>
            <a:lvl3pPr marL="1371600" lvl="2" indent="-317500" rtl="0">
              <a:lnSpc>
                <a:spcPct val="100000"/>
              </a:lnSpc>
              <a:spcBef>
                <a:spcPts val="1600"/>
              </a:spcBef>
              <a:spcAft>
                <a:spcPts val="0"/>
              </a:spcAft>
              <a:buSzPts val="1400"/>
              <a:buChar char="■"/>
              <a:defRPr>
                <a:solidFill>
                  <a:schemeClr val="dk1"/>
                </a:solidFill>
              </a:defRPr>
            </a:lvl3pPr>
            <a:lvl4pPr marL="1828800" lvl="3" indent="-317500" rtl="0">
              <a:lnSpc>
                <a:spcPct val="100000"/>
              </a:lnSpc>
              <a:spcBef>
                <a:spcPts val="1600"/>
              </a:spcBef>
              <a:spcAft>
                <a:spcPts val="0"/>
              </a:spcAft>
              <a:buSzPts val="1400"/>
              <a:buChar char="●"/>
              <a:defRPr>
                <a:solidFill>
                  <a:schemeClr val="dk1"/>
                </a:solidFill>
              </a:defRPr>
            </a:lvl4pPr>
            <a:lvl5pPr marL="2286000" lvl="4" indent="-317500" rtl="0">
              <a:lnSpc>
                <a:spcPct val="100000"/>
              </a:lnSpc>
              <a:spcBef>
                <a:spcPts val="1600"/>
              </a:spcBef>
              <a:spcAft>
                <a:spcPts val="0"/>
              </a:spcAft>
              <a:buSzPts val="1400"/>
              <a:buChar char="○"/>
              <a:defRPr>
                <a:solidFill>
                  <a:schemeClr val="dk1"/>
                </a:solidFill>
              </a:defRPr>
            </a:lvl5pPr>
            <a:lvl6pPr marL="2743200" lvl="5" indent="-317500" rtl="0">
              <a:lnSpc>
                <a:spcPct val="100000"/>
              </a:lnSpc>
              <a:spcBef>
                <a:spcPts val="1600"/>
              </a:spcBef>
              <a:spcAft>
                <a:spcPts val="0"/>
              </a:spcAft>
              <a:buSzPts val="1400"/>
              <a:buChar char="■"/>
              <a:defRPr>
                <a:solidFill>
                  <a:schemeClr val="dk1"/>
                </a:solidFill>
              </a:defRPr>
            </a:lvl6pPr>
            <a:lvl7pPr marL="3200400" lvl="6" indent="-317500" rtl="0">
              <a:lnSpc>
                <a:spcPct val="100000"/>
              </a:lnSpc>
              <a:spcBef>
                <a:spcPts val="1600"/>
              </a:spcBef>
              <a:spcAft>
                <a:spcPts val="0"/>
              </a:spcAft>
              <a:buSzPts val="1400"/>
              <a:buChar char="●"/>
              <a:defRPr>
                <a:solidFill>
                  <a:schemeClr val="dk1"/>
                </a:solidFill>
              </a:defRPr>
            </a:lvl7pPr>
            <a:lvl8pPr marL="3657600" lvl="7" indent="-317500" rtl="0">
              <a:lnSpc>
                <a:spcPct val="100000"/>
              </a:lnSpc>
              <a:spcBef>
                <a:spcPts val="1600"/>
              </a:spcBef>
              <a:spcAft>
                <a:spcPts val="0"/>
              </a:spcAft>
              <a:buSzPts val="1400"/>
              <a:buChar char="○"/>
              <a:defRPr>
                <a:solidFill>
                  <a:schemeClr val="dk1"/>
                </a:solidFill>
              </a:defRPr>
            </a:lvl8pPr>
            <a:lvl9pPr marL="4114800" lvl="8" indent="-317500" rtl="0">
              <a:lnSpc>
                <a:spcPct val="100000"/>
              </a:lnSpc>
              <a:spcBef>
                <a:spcPts val="1600"/>
              </a:spcBef>
              <a:spcAft>
                <a:spcPts val="1600"/>
              </a:spcAft>
              <a:buSzPts val="1400"/>
              <a:buChar char="■"/>
              <a:defRPr>
                <a:solidFill>
                  <a:schemeClr val="dk1"/>
                </a:solidFill>
              </a:defRPr>
            </a:lvl9pPr>
          </a:lstStyle>
          <a:p>
            <a:endParaRPr/>
          </a:p>
        </p:txBody>
      </p:sp>
      <p:sp>
        <p:nvSpPr>
          <p:cNvPr id="734" name="Google Shape;734;p74"/>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6">
  <p:cSld name="CUSTOM_12">
    <p:bg>
      <p:bgPr>
        <a:blipFill>
          <a:blip r:embed="rId2">
            <a:alphaModFix/>
          </a:blip>
          <a:stretch>
            <a:fillRect/>
          </a:stretch>
        </a:blipFill>
        <a:effectLst/>
      </p:bgPr>
    </p:bg>
    <p:spTree>
      <p:nvGrpSpPr>
        <p:cNvPr id="1" name="Shape 735"/>
        <p:cNvGrpSpPr/>
        <p:nvPr/>
      </p:nvGrpSpPr>
      <p:grpSpPr>
        <a:xfrm>
          <a:off x="0" y="0"/>
          <a:ext cx="0" cy="0"/>
          <a:chOff x="0" y="0"/>
          <a:chExt cx="0" cy="0"/>
        </a:xfrm>
      </p:grpSpPr>
      <p:sp>
        <p:nvSpPr>
          <p:cNvPr id="736" name="Google Shape;736;p75"/>
          <p:cNvSpPr/>
          <p:nvPr/>
        </p:nvSpPr>
        <p:spPr>
          <a:xfrm>
            <a:off x="-218375" y="2550050"/>
            <a:ext cx="4311125" cy="2803650"/>
          </a:xfrm>
          <a:custGeom>
            <a:avLst/>
            <a:gdLst/>
            <a:ahLst/>
            <a:cxnLst/>
            <a:rect l="l" t="t" r="r" b="b"/>
            <a:pathLst>
              <a:path w="172445" h="112146" extrusionOk="0">
                <a:moveTo>
                  <a:pt x="0" y="7890"/>
                </a:moveTo>
                <a:lnTo>
                  <a:pt x="0" y="112146"/>
                </a:lnTo>
                <a:lnTo>
                  <a:pt x="172445" y="34658"/>
                </a:lnTo>
                <a:lnTo>
                  <a:pt x="172445" y="0"/>
                </a:lnTo>
                <a:close/>
              </a:path>
            </a:pathLst>
          </a:custGeom>
          <a:solidFill>
            <a:srgbClr val="96B3C1">
              <a:alpha val="38840"/>
            </a:srgbClr>
          </a:solidFill>
          <a:ln>
            <a:noFill/>
          </a:ln>
        </p:spPr>
      </p:sp>
      <p:sp>
        <p:nvSpPr>
          <p:cNvPr id="737" name="Google Shape;737;p75"/>
          <p:cNvSpPr/>
          <p:nvPr/>
        </p:nvSpPr>
        <p:spPr>
          <a:xfrm>
            <a:off x="4278625" y="3457200"/>
            <a:ext cx="4110775" cy="1867125"/>
          </a:xfrm>
          <a:custGeom>
            <a:avLst/>
            <a:gdLst/>
            <a:ahLst/>
            <a:cxnLst/>
            <a:rect l="l" t="t" r="r" b="b"/>
            <a:pathLst>
              <a:path w="164431" h="74685" extrusionOk="0">
                <a:moveTo>
                  <a:pt x="164431" y="74685"/>
                </a:moveTo>
                <a:lnTo>
                  <a:pt x="0" y="74685"/>
                </a:lnTo>
                <a:lnTo>
                  <a:pt x="43119" y="0"/>
                </a:lnTo>
                <a:lnTo>
                  <a:pt x="74588" y="8432"/>
                </a:lnTo>
                <a:lnTo>
                  <a:pt x="130278" y="51660"/>
                </a:lnTo>
                <a:close/>
              </a:path>
            </a:pathLst>
          </a:custGeom>
          <a:solidFill>
            <a:srgbClr val="9EDDEF">
              <a:alpha val="29460"/>
            </a:srgbClr>
          </a:solidFill>
          <a:ln>
            <a:noFill/>
          </a:ln>
        </p:spPr>
      </p:sp>
      <p:sp>
        <p:nvSpPr>
          <p:cNvPr id="738" name="Google Shape;738;p75"/>
          <p:cNvSpPr/>
          <p:nvPr/>
        </p:nvSpPr>
        <p:spPr>
          <a:xfrm>
            <a:off x="-227861"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739" name="Google Shape;739;p75"/>
          <p:cNvSpPr/>
          <p:nvPr/>
        </p:nvSpPr>
        <p:spPr>
          <a:xfrm>
            <a:off x="5867575" y="-212225"/>
            <a:ext cx="3383225" cy="5580450"/>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595959">
              <a:alpha val="16960"/>
            </a:srgbClr>
          </a:solidFill>
          <a:ln>
            <a:noFill/>
          </a:ln>
        </p:spPr>
      </p:sp>
      <p:sp>
        <p:nvSpPr>
          <p:cNvPr id="740" name="Google Shape;740;p75"/>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5"/>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742" name="Google Shape;742;p75"/>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743" name="Google Shape;743;p75"/>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7">
  <p:cSld name="CUSTOM_13">
    <p:bg>
      <p:bgPr>
        <a:blipFill>
          <a:blip r:embed="rId2">
            <a:alphaModFix/>
          </a:blip>
          <a:stretch>
            <a:fillRect/>
          </a:stretch>
        </a:blipFill>
        <a:effectLst/>
      </p:bgPr>
    </p:bg>
    <p:spTree>
      <p:nvGrpSpPr>
        <p:cNvPr id="1" name="Shape 744"/>
        <p:cNvGrpSpPr/>
        <p:nvPr/>
      </p:nvGrpSpPr>
      <p:grpSpPr>
        <a:xfrm>
          <a:off x="0" y="0"/>
          <a:ext cx="0" cy="0"/>
          <a:chOff x="0" y="0"/>
          <a:chExt cx="0" cy="0"/>
        </a:xfrm>
      </p:grpSpPr>
      <p:sp>
        <p:nvSpPr>
          <p:cNvPr id="745" name="Google Shape;745;p76"/>
          <p:cNvSpPr/>
          <p:nvPr/>
        </p:nvSpPr>
        <p:spPr>
          <a:xfrm>
            <a:off x="1974642" y="3927350"/>
            <a:ext cx="4028750" cy="1428400"/>
          </a:xfrm>
          <a:custGeom>
            <a:avLst/>
            <a:gdLst/>
            <a:ahLst/>
            <a:cxnLst/>
            <a:rect l="l" t="t" r="r" b="b"/>
            <a:pathLst>
              <a:path w="161150" h="57136" extrusionOk="0">
                <a:moveTo>
                  <a:pt x="161150" y="57136"/>
                </a:moveTo>
                <a:lnTo>
                  <a:pt x="0" y="50398"/>
                </a:lnTo>
                <a:lnTo>
                  <a:pt x="46254" y="0"/>
                </a:lnTo>
                <a:close/>
              </a:path>
            </a:pathLst>
          </a:custGeom>
          <a:solidFill>
            <a:srgbClr val="96B3C1">
              <a:alpha val="38840"/>
            </a:srgbClr>
          </a:solidFill>
          <a:ln>
            <a:noFill/>
          </a:ln>
        </p:spPr>
      </p:sp>
      <p:sp>
        <p:nvSpPr>
          <p:cNvPr id="746" name="Google Shape;746;p76"/>
          <p:cNvSpPr/>
          <p:nvPr/>
        </p:nvSpPr>
        <p:spPr>
          <a:xfrm>
            <a:off x="636700" y="-162275"/>
            <a:ext cx="8614100" cy="5530500"/>
          </a:xfrm>
          <a:custGeom>
            <a:avLst/>
            <a:gdLst/>
            <a:ahLst/>
            <a:cxnLst/>
            <a:rect l="l" t="t" r="r" b="b"/>
            <a:pathLst>
              <a:path w="344564" h="221220" extrusionOk="0">
                <a:moveTo>
                  <a:pt x="215727" y="221220"/>
                </a:moveTo>
                <a:lnTo>
                  <a:pt x="344564" y="221220"/>
                </a:lnTo>
                <a:lnTo>
                  <a:pt x="343908" y="103150"/>
                </a:lnTo>
                <a:lnTo>
                  <a:pt x="165790" y="108862"/>
                </a:lnTo>
                <a:lnTo>
                  <a:pt x="0" y="0"/>
                </a:lnTo>
                <a:lnTo>
                  <a:pt x="100872" y="164792"/>
                </a:lnTo>
                <a:close/>
              </a:path>
            </a:pathLst>
          </a:custGeom>
          <a:solidFill>
            <a:srgbClr val="F7E5B7">
              <a:alpha val="52679"/>
            </a:srgbClr>
          </a:solidFill>
          <a:ln>
            <a:noFill/>
          </a:ln>
        </p:spPr>
      </p:sp>
      <p:sp>
        <p:nvSpPr>
          <p:cNvPr id="747" name="Google Shape;747;p76"/>
          <p:cNvSpPr/>
          <p:nvPr/>
        </p:nvSpPr>
        <p:spPr>
          <a:xfrm>
            <a:off x="600075" y="-199725"/>
            <a:ext cx="8638250" cy="2759025"/>
          </a:xfrm>
          <a:custGeom>
            <a:avLst/>
            <a:gdLst/>
            <a:ahLst/>
            <a:cxnLst/>
            <a:rect l="l" t="t" r="r" b="b"/>
            <a:pathLst>
              <a:path w="345530" h="110361" extrusionOk="0">
                <a:moveTo>
                  <a:pt x="345373" y="104648"/>
                </a:moveTo>
                <a:lnTo>
                  <a:pt x="345530" y="0"/>
                </a:lnTo>
                <a:lnTo>
                  <a:pt x="0" y="534"/>
                </a:lnTo>
                <a:lnTo>
                  <a:pt x="166756" y="110361"/>
                </a:lnTo>
                <a:close/>
              </a:path>
            </a:pathLst>
          </a:custGeom>
          <a:solidFill>
            <a:srgbClr val="9EDDEF">
              <a:alpha val="29460"/>
            </a:srgbClr>
          </a:solidFill>
          <a:ln>
            <a:noFill/>
          </a:ln>
        </p:spPr>
      </p:sp>
      <p:sp>
        <p:nvSpPr>
          <p:cNvPr id="748" name="Google Shape;748;p76"/>
          <p:cNvSpPr/>
          <p:nvPr/>
        </p:nvSpPr>
        <p:spPr>
          <a:xfrm>
            <a:off x="-237200" y="-212225"/>
            <a:ext cx="3422675" cy="5580450"/>
          </a:xfrm>
          <a:custGeom>
            <a:avLst/>
            <a:gdLst/>
            <a:ahLst/>
            <a:cxnLst/>
            <a:rect l="l" t="t" r="r" b="b"/>
            <a:pathLst>
              <a:path w="136907" h="223218" extrusionOk="0">
                <a:moveTo>
                  <a:pt x="81896" y="223218"/>
                </a:moveTo>
                <a:lnTo>
                  <a:pt x="0" y="223218"/>
                </a:lnTo>
                <a:lnTo>
                  <a:pt x="0" y="0"/>
                </a:lnTo>
                <a:lnTo>
                  <a:pt x="33457" y="0"/>
                </a:lnTo>
                <a:lnTo>
                  <a:pt x="136907" y="163139"/>
                </a:lnTo>
                <a:close/>
              </a:path>
            </a:pathLst>
          </a:custGeom>
          <a:solidFill>
            <a:srgbClr val="595959">
              <a:alpha val="16960"/>
            </a:srgbClr>
          </a:solidFill>
          <a:ln>
            <a:noFill/>
          </a:ln>
        </p:spPr>
      </p:sp>
      <p:sp>
        <p:nvSpPr>
          <p:cNvPr id="749" name="Google Shape;749;p76"/>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6"/>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751" name="Google Shape;751;p76"/>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752" name="Google Shape;752;p76"/>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8">
  <p:cSld name="CUSTOM_14">
    <p:bg>
      <p:bgPr>
        <a:blipFill>
          <a:blip r:embed="rId2">
            <a:alphaModFix/>
          </a:blip>
          <a:stretch>
            <a:fillRect/>
          </a:stretch>
        </a:blipFill>
        <a:effectLst/>
      </p:bgPr>
    </p:bg>
    <p:spTree>
      <p:nvGrpSpPr>
        <p:cNvPr id="1" name="Shape 753"/>
        <p:cNvGrpSpPr/>
        <p:nvPr/>
      </p:nvGrpSpPr>
      <p:grpSpPr>
        <a:xfrm>
          <a:off x="0" y="0"/>
          <a:ext cx="0" cy="0"/>
          <a:chOff x="0" y="0"/>
          <a:chExt cx="0" cy="0"/>
        </a:xfrm>
      </p:grpSpPr>
      <p:sp>
        <p:nvSpPr>
          <p:cNvPr id="754" name="Google Shape;754;p77"/>
          <p:cNvSpPr/>
          <p:nvPr/>
        </p:nvSpPr>
        <p:spPr>
          <a:xfrm flipH="1">
            <a:off x="636700"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755" name="Google Shape;755;p77"/>
          <p:cNvSpPr/>
          <p:nvPr/>
        </p:nvSpPr>
        <p:spPr>
          <a:xfrm>
            <a:off x="632825" y="2596700"/>
            <a:ext cx="8605500" cy="2759025"/>
          </a:xfrm>
          <a:custGeom>
            <a:avLst/>
            <a:gdLst/>
            <a:ahLst/>
            <a:cxnLst/>
            <a:rect l="l" t="t" r="r" b="b"/>
            <a:pathLst>
              <a:path w="344220" h="110361" extrusionOk="0">
                <a:moveTo>
                  <a:pt x="344220" y="4994"/>
                </a:moveTo>
                <a:lnTo>
                  <a:pt x="344220" y="110361"/>
                </a:lnTo>
                <a:lnTo>
                  <a:pt x="0" y="109035"/>
                </a:lnTo>
                <a:lnTo>
                  <a:pt x="165446" y="0"/>
                </a:lnTo>
                <a:close/>
              </a:path>
            </a:pathLst>
          </a:custGeom>
          <a:solidFill>
            <a:srgbClr val="9EDDEF">
              <a:alpha val="29460"/>
            </a:srgbClr>
          </a:solidFill>
          <a:ln>
            <a:noFill/>
          </a:ln>
        </p:spPr>
      </p:sp>
      <p:sp>
        <p:nvSpPr>
          <p:cNvPr id="756" name="Google Shape;756;p77"/>
          <p:cNvSpPr/>
          <p:nvPr/>
        </p:nvSpPr>
        <p:spPr>
          <a:xfrm flipH="1">
            <a:off x="-237191" y="-212225"/>
            <a:ext cx="3383225" cy="5580450"/>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595959">
              <a:alpha val="16960"/>
            </a:srgbClr>
          </a:solidFill>
          <a:ln>
            <a:noFill/>
          </a:ln>
        </p:spPr>
      </p:sp>
      <p:sp>
        <p:nvSpPr>
          <p:cNvPr id="757" name="Google Shape;757;p77"/>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7"/>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759" name="Google Shape;759;p77"/>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760" name="Google Shape;760;p77"/>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9">
  <p:cSld name="CUSTOM_15">
    <p:bg>
      <p:bgPr>
        <a:blipFill>
          <a:blip r:embed="rId2">
            <a:alphaModFix/>
          </a:blip>
          <a:stretch>
            <a:fillRect/>
          </a:stretch>
        </a:blipFill>
        <a:effectLst/>
      </p:bgPr>
    </p:bg>
    <p:spTree>
      <p:nvGrpSpPr>
        <p:cNvPr id="1" name="Shape 761"/>
        <p:cNvGrpSpPr/>
        <p:nvPr/>
      </p:nvGrpSpPr>
      <p:grpSpPr>
        <a:xfrm>
          <a:off x="0" y="0"/>
          <a:ext cx="0" cy="0"/>
          <a:chOff x="0" y="0"/>
          <a:chExt cx="0" cy="0"/>
        </a:xfrm>
      </p:grpSpPr>
      <p:sp>
        <p:nvSpPr>
          <p:cNvPr id="762" name="Google Shape;762;p78"/>
          <p:cNvSpPr/>
          <p:nvPr/>
        </p:nvSpPr>
        <p:spPr>
          <a:xfrm>
            <a:off x="-74900" y="-74900"/>
            <a:ext cx="4144750" cy="3620425"/>
          </a:xfrm>
          <a:custGeom>
            <a:avLst/>
            <a:gdLst/>
            <a:ahLst/>
            <a:cxnLst/>
            <a:rect l="l" t="t" r="r" b="b"/>
            <a:pathLst>
              <a:path w="165790" h="144817" extrusionOk="0">
                <a:moveTo>
                  <a:pt x="0" y="0"/>
                </a:moveTo>
                <a:lnTo>
                  <a:pt x="0" y="144817"/>
                </a:lnTo>
                <a:lnTo>
                  <a:pt x="165790" y="98375"/>
                </a:lnTo>
                <a:lnTo>
                  <a:pt x="69911" y="0"/>
                </a:lnTo>
                <a:close/>
              </a:path>
            </a:pathLst>
          </a:custGeom>
          <a:solidFill>
            <a:srgbClr val="595959">
              <a:alpha val="16960"/>
            </a:srgbClr>
          </a:solidFill>
          <a:ln>
            <a:noFill/>
          </a:ln>
        </p:spPr>
      </p:sp>
      <p:sp>
        <p:nvSpPr>
          <p:cNvPr id="763" name="Google Shape;763;p78"/>
          <p:cNvSpPr/>
          <p:nvPr/>
        </p:nvSpPr>
        <p:spPr>
          <a:xfrm>
            <a:off x="-74909" y="2384491"/>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F7E5B7">
              <a:alpha val="52679"/>
            </a:srgbClr>
          </a:solidFill>
          <a:ln>
            <a:noFill/>
          </a:ln>
        </p:spPr>
      </p:sp>
      <p:sp>
        <p:nvSpPr>
          <p:cNvPr id="764" name="Google Shape;764;p78"/>
          <p:cNvSpPr/>
          <p:nvPr/>
        </p:nvSpPr>
        <p:spPr>
          <a:xfrm>
            <a:off x="1672891" y="-62416"/>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765" name="Google Shape;765;p78"/>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8"/>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767" name="Google Shape;767;p78"/>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768" name="Google Shape;768;p78"/>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10">
  <p:cSld name="CUSTOM_16">
    <p:bg>
      <p:bgPr>
        <a:blipFill>
          <a:blip r:embed="rId2">
            <a:alphaModFix/>
          </a:blip>
          <a:stretch>
            <a:fillRect/>
          </a:stretch>
        </a:blipFill>
        <a:effectLst/>
      </p:bgPr>
    </p:bg>
    <p:spTree>
      <p:nvGrpSpPr>
        <p:cNvPr id="1" name="Shape 769"/>
        <p:cNvGrpSpPr/>
        <p:nvPr/>
      </p:nvGrpSpPr>
      <p:grpSpPr>
        <a:xfrm>
          <a:off x="0" y="0"/>
          <a:ext cx="0" cy="0"/>
          <a:chOff x="0" y="0"/>
          <a:chExt cx="0" cy="0"/>
        </a:xfrm>
      </p:grpSpPr>
      <p:sp>
        <p:nvSpPr>
          <p:cNvPr id="770" name="Google Shape;770;p79"/>
          <p:cNvSpPr/>
          <p:nvPr/>
        </p:nvSpPr>
        <p:spPr>
          <a:xfrm flipH="1">
            <a:off x="5168482" y="-74900"/>
            <a:ext cx="4144750" cy="3620425"/>
          </a:xfrm>
          <a:custGeom>
            <a:avLst/>
            <a:gdLst/>
            <a:ahLst/>
            <a:cxnLst/>
            <a:rect l="l" t="t" r="r" b="b"/>
            <a:pathLst>
              <a:path w="165790" h="144817" extrusionOk="0">
                <a:moveTo>
                  <a:pt x="0" y="0"/>
                </a:moveTo>
                <a:lnTo>
                  <a:pt x="0" y="144817"/>
                </a:lnTo>
                <a:lnTo>
                  <a:pt x="165790" y="98375"/>
                </a:lnTo>
                <a:lnTo>
                  <a:pt x="69911" y="0"/>
                </a:lnTo>
                <a:close/>
              </a:path>
            </a:pathLst>
          </a:custGeom>
          <a:solidFill>
            <a:srgbClr val="595959">
              <a:alpha val="16960"/>
            </a:srgbClr>
          </a:solidFill>
          <a:ln>
            <a:noFill/>
          </a:ln>
        </p:spPr>
      </p:sp>
      <p:sp>
        <p:nvSpPr>
          <p:cNvPr id="771" name="Google Shape;771;p79"/>
          <p:cNvSpPr/>
          <p:nvPr/>
        </p:nvSpPr>
        <p:spPr>
          <a:xfrm flipH="1">
            <a:off x="-74909" y="2384491"/>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F7E5B7">
              <a:alpha val="52679"/>
            </a:srgbClr>
          </a:solidFill>
          <a:ln>
            <a:noFill/>
          </a:ln>
        </p:spPr>
      </p:sp>
      <p:sp>
        <p:nvSpPr>
          <p:cNvPr id="772" name="Google Shape;772;p79"/>
          <p:cNvSpPr/>
          <p:nvPr/>
        </p:nvSpPr>
        <p:spPr>
          <a:xfrm flipH="1">
            <a:off x="-37434" y="-62416"/>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773" name="Google Shape;773;p79"/>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9"/>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775" name="Google Shape;775;p79"/>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776" name="Google Shape;776;p79"/>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11">
  <p:cSld name="CUSTOM_1_1_1_1_1_1_2_1_1_1_1_1_1_1_1">
    <p:bg>
      <p:bgPr>
        <a:blipFill>
          <a:blip r:embed="rId2">
            <a:alphaModFix/>
          </a:blip>
          <a:stretch>
            <a:fillRect/>
          </a:stretch>
        </a:blipFill>
        <a:effectLst/>
      </p:bgPr>
    </p:bg>
    <p:spTree>
      <p:nvGrpSpPr>
        <p:cNvPr id="1" name="Shape 777"/>
        <p:cNvGrpSpPr/>
        <p:nvPr/>
      </p:nvGrpSpPr>
      <p:grpSpPr>
        <a:xfrm>
          <a:off x="0" y="0"/>
          <a:ext cx="0" cy="0"/>
          <a:chOff x="0" y="0"/>
          <a:chExt cx="0" cy="0"/>
        </a:xfrm>
      </p:grpSpPr>
      <p:sp>
        <p:nvSpPr>
          <p:cNvPr id="778" name="Google Shape;778;p80"/>
          <p:cNvSpPr/>
          <p:nvPr/>
        </p:nvSpPr>
        <p:spPr>
          <a:xfrm flipH="1">
            <a:off x="636700"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779" name="Google Shape;779;p80"/>
          <p:cNvSpPr/>
          <p:nvPr/>
        </p:nvSpPr>
        <p:spPr>
          <a:xfrm>
            <a:off x="545550" y="2596700"/>
            <a:ext cx="8694300" cy="2781500"/>
          </a:xfrm>
          <a:custGeom>
            <a:avLst/>
            <a:gdLst/>
            <a:ahLst/>
            <a:cxnLst/>
            <a:rect l="l" t="t" r="r" b="b"/>
            <a:pathLst>
              <a:path w="347772" h="111260" extrusionOk="0">
                <a:moveTo>
                  <a:pt x="347772" y="6056"/>
                </a:moveTo>
                <a:lnTo>
                  <a:pt x="347711" y="110361"/>
                </a:lnTo>
                <a:lnTo>
                  <a:pt x="0" y="111260"/>
                </a:lnTo>
                <a:lnTo>
                  <a:pt x="168937" y="0"/>
                </a:lnTo>
                <a:close/>
              </a:path>
            </a:pathLst>
          </a:custGeom>
          <a:solidFill>
            <a:srgbClr val="9EDDEF">
              <a:alpha val="29460"/>
            </a:srgbClr>
          </a:solidFill>
          <a:ln>
            <a:noFill/>
          </a:ln>
        </p:spPr>
      </p:sp>
      <p:sp>
        <p:nvSpPr>
          <p:cNvPr id="780" name="Google Shape;780;p80"/>
          <p:cNvSpPr/>
          <p:nvPr/>
        </p:nvSpPr>
        <p:spPr>
          <a:xfrm flipH="1">
            <a:off x="1816614" y="-199750"/>
            <a:ext cx="4203083" cy="1398225"/>
          </a:xfrm>
          <a:custGeom>
            <a:avLst/>
            <a:gdLst/>
            <a:ahLst/>
            <a:cxnLst/>
            <a:rect l="l" t="t" r="r" b="b"/>
            <a:pathLst>
              <a:path w="166789" h="55929" extrusionOk="0">
                <a:moveTo>
                  <a:pt x="0" y="0"/>
                </a:moveTo>
                <a:lnTo>
                  <a:pt x="166789" y="0"/>
                </a:lnTo>
                <a:lnTo>
                  <a:pt x="114355" y="55929"/>
                </a:lnTo>
                <a:close/>
              </a:path>
            </a:pathLst>
          </a:custGeom>
          <a:solidFill>
            <a:srgbClr val="96B3C1">
              <a:alpha val="38840"/>
            </a:srgbClr>
          </a:solidFill>
          <a:ln>
            <a:noFill/>
          </a:ln>
        </p:spPr>
      </p:sp>
      <p:sp>
        <p:nvSpPr>
          <p:cNvPr id="781" name="Google Shape;781;p80"/>
          <p:cNvSpPr/>
          <p:nvPr/>
        </p:nvSpPr>
        <p:spPr>
          <a:xfrm>
            <a:off x="-226275" y="-287950"/>
            <a:ext cx="3383225" cy="5656175"/>
          </a:xfrm>
          <a:custGeom>
            <a:avLst/>
            <a:gdLst/>
            <a:ahLst/>
            <a:cxnLst/>
            <a:rect l="l" t="t" r="r" b="b"/>
            <a:pathLst>
              <a:path w="135329" h="226247" extrusionOk="0">
                <a:moveTo>
                  <a:pt x="78639" y="0"/>
                </a:moveTo>
                <a:lnTo>
                  <a:pt x="0" y="3029"/>
                </a:lnTo>
                <a:lnTo>
                  <a:pt x="0" y="226247"/>
                </a:lnTo>
                <a:lnTo>
                  <a:pt x="33457" y="226247"/>
                </a:lnTo>
                <a:lnTo>
                  <a:pt x="135329" y="60956"/>
                </a:lnTo>
                <a:close/>
              </a:path>
            </a:pathLst>
          </a:custGeom>
          <a:solidFill>
            <a:srgbClr val="595959">
              <a:alpha val="16960"/>
            </a:srgbClr>
          </a:solidFill>
          <a:ln>
            <a:noFill/>
          </a:ln>
        </p:spPr>
      </p:sp>
      <p:sp>
        <p:nvSpPr>
          <p:cNvPr id="782" name="Google Shape;782;p80"/>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0"/>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784" name="Google Shape;784;p80"/>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785" name="Google Shape;785;p80"/>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12">
  <p:cSld name="CUSTOM_1_1_1_1_1_1_2_1_1_1_1_1_1_1_1_2">
    <p:bg>
      <p:bgPr>
        <a:blipFill>
          <a:blip r:embed="rId2">
            <a:alphaModFix/>
          </a:blip>
          <a:stretch>
            <a:fillRect/>
          </a:stretch>
        </a:blipFill>
        <a:effectLst/>
      </p:bgPr>
    </p:bg>
    <p:spTree>
      <p:nvGrpSpPr>
        <p:cNvPr id="1" name="Shape 786"/>
        <p:cNvGrpSpPr/>
        <p:nvPr/>
      </p:nvGrpSpPr>
      <p:grpSpPr>
        <a:xfrm>
          <a:off x="0" y="0"/>
          <a:ext cx="0" cy="0"/>
          <a:chOff x="0" y="0"/>
          <a:chExt cx="0" cy="0"/>
        </a:xfrm>
      </p:grpSpPr>
      <p:sp>
        <p:nvSpPr>
          <p:cNvPr id="787" name="Google Shape;787;p81"/>
          <p:cNvSpPr/>
          <p:nvPr/>
        </p:nvSpPr>
        <p:spPr>
          <a:xfrm rot="10800000" flipH="1">
            <a:off x="-111375" y="-17477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788" name="Google Shape;788;p81"/>
          <p:cNvSpPr/>
          <p:nvPr/>
        </p:nvSpPr>
        <p:spPr>
          <a:xfrm rot="10800000">
            <a:off x="-98900" y="-212225"/>
            <a:ext cx="8605500" cy="2759025"/>
          </a:xfrm>
          <a:custGeom>
            <a:avLst/>
            <a:gdLst/>
            <a:ahLst/>
            <a:cxnLst/>
            <a:rect l="l" t="t" r="r" b="b"/>
            <a:pathLst>
              <a:path w="344220" h="110361" extrusionOk="0">
                <a:moveTo>
                  <a:pt x="344220" y="4994"/>
                </a:moveTo>
                <a:lnTo>
                  <a:pt x="344220" y="110361"/>
                </a:lnTo>
                <a:lnTo>
                  <a:pt x="0" y="109035"/>
                </a:lnTo>
                <a:lnTo>
                  <a:pt x="165446" y="0"/>
                </a:lnTo>
                <a:close/>
              </a:path>
            </a:pathLst>
          </a:custGeom>
          <a:solidFill>
            <a:srgbClr val="9EDDEF">
              <a:alpha val="29460"/>
            </a:srgbClr>
          </a:solidFill>
          <a:ln>
            <a:noFill/>
          </a:ln>
        </p:spPr>
      </p:sp>
      <p:sp>
        <p:nvSpPr>
          <p:cNvPr id="789" name="Google Shape;789;p81"/>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81"/>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791" name="Google Shape;791;p81"/>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792" name="Google Shape;792;p81"/>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9"/>
          <p:cNvSpPr/>
          <p:nvPr/>
        </p:nvSpPr>
        <p:spPr>
          <a:xfrm>
            <a:off x="-237175" y="2127600"/>
            <a:ext cx="8462695" cy="3196882"/>
          </a:xfrm>
          <a:custGeom>
            <a:avLst/>
            <a:gdLst/>
            <a:ahLst/>
            <a:cxnLst/>
            <a:rect l="l" t="t" r="r" b="b"/>
            <a:pathLst>
              <a:path w="345064" h="110361" extrusionOk="0">
                <a:moveTo>
                  <a:pt x="0" y="4994"/>
                </a:moveTo>
                <a:lnTo>
                  <a:pt x="0" y="110361"/>
                </a:lnTo>
                <a:lnTo>
                  <a:pt x="345064" y="110361"/>
                </a:lnTo>
                <a:lnTo>
                  <a:pt x="178774" y="0"/>
                </a:lnTo>
                <a:close/>
              </a:path>
            </a:pathLst>
          </a:custGeom>
          <a:solidFill>
            <a:srgbClr val="96B3C1">
              <a:alpha val="38840"/>
            </a:srgbClr>
          </a:solidFill>
          <a:ln>
            <a:noFill/>
          </a:ln>
        </p:spPr>
      </p:sp>
      <p:sp>
        <p:nvSpPr>
          <p:cNvPr id="74" name="Google Shape;74;p9"/>
          <p:cNvSpPr/>
          <p:nvPr/>
        </p:nvSpPr>
        <p:spPr>
          <a:xfrm>
            <a:off x="1623100" y="-210720"/>
            <a:ext cx="5122507" cy="1387179"/>
          </a:xfrm>
          <a:custGeom>
            <a:avLst/>
            <a:gdLst/>
            <a:ahLst/>
            <a:cxnLst/>
            <a:rect l="l" t="t" r="r" b="b"/>
            <a:pathLst>
              <a:path w="166789" h="55929" extrusionOk="0">
                <a:moveTo>
                  <a:pt x="0" y="0"/>
                </a:moveTo>
                <a:lnTo>
                  <a:pt x="166789" y="0"/>
                </a:lnTo>
                <a:lnTo>
                  <a:pt x="114355" y="55929"/>
                </a:lnTo>
                <a:close/>
              </a:path>
            </a:pathLst>
          </a:custGeom>
          <a:solidFill>
            <a:srgbClr val="F7E5B7">
              <a:alpha val="52679"/>
            </a:srgbClr>
          </a:solidFill>
          <a:ln>
            <a:noFill/>
          </a:ln>
        </p:spPr>
      </p:sp>
      <p:sp>
        <p:nvSpPr>
          <p:cNvPr id="75" name="Google Shape;75;p9"/>
          <p:cNvSpPr/>
          <p:nvPr/>
        </p:nvSpPr>
        <p:spPr>
          <a:xfrm>
            <a:off x="5094677" y="-212225"/>
            <a:ext cx="4156292" cy="5536364"/>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9EDDEF">
              <a:alpha val="29460"/>
            </a:srgbClr>
          </a:solidFill>
          <a:ln>
            <a:noFill/>
          </a:ln>
        </p:spPr>
      </p:sp>
      <p:sp>
        <p:nvSpPr>
          <p:cNvPr id="76" name="Google Shape;76;p9"/>
          <p:cNvSpPr/>
          <p:nvPr/>
        </p:nvSpPr>
        <p:spPr>
          <a:xfrm>
            <a:off x="543050" y="361950"/>
            <a:ext cx="8057700" cy="441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txBox="1">
            <a:spLocks noGrp="1"/>
          </p:cNvSpPr>
          <p:nvPr>
            <p:ph type="ctrTitle"/>
          </p:nvPr>
        </p:nvSpPr>
        <p:spPr>
          <a:xfrm>
            <a:off x="3082050" y="1564604"/>
            <a:ext cx="2979900" cy="113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0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8" name="Google Shape;78;p9"/>
          <p:cNvSpPr txBox="1">
            <a:spLocks noGrp="1"/>
          </p:cNvSpPr>
          <p:nvPr>
            <p:ph type="subTitle" idx="1"/>
          </p:nvPr>
        </p:nvSpPr>
        <p:spPr>
          <a:xfrm>
            <a:off x="2689650" y="2783829"/>
            <a:ext cx="3764700" cy="79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13">
  <p:cSld name="CUSTOM_1_1_1_1_1_1_2_1_1_1_1_1_1_1_1_2_1">
    <p:bg>
      <p:bgPr>
        <a:blipFill>
          <a:blip r:embed="rId2">
            <a:alphaModFix/>
          </a:blip>
          <a:stretch>
            <a:fillRect/>
          </a:stretch>
        </a:blipFill>
        <a:effectLst/>
      </p:bgPr>
    </p:bg>
    <p:spTree>
      <p:nvGrpSpPr>
        <p:cNvPr id="1" name="Shape 793"/>
        <p:cNvGrpSpPr/>
        <p:nvPr/>
      </p:nvGrpSpPr>
      <p:grpSpPr>
        <a:xfrm>
          <a:off x="0" y="0"/>
          <a:ext cx="0" cy="0"/>
          <a:chOff x="0" y="0"/>
          <a:chExt cx="0" cy="0"/>
        </a:xfrm>
      </p:grpSpPr>
      <p:grpSp>
        <p:nvGrpSpPr>
          <p:cNvPr id="794" name="Google Shape;794;p82"/>
          <p:cNvGrpSpPr/>
          <p:nvPr/>
        </p:nvGrpSpPr>
        <p:grpSpPr>
          <a:xfrm>
            <a:off x="-149800" y="-124843"/>
            <a:ext cx="9350666" cy="5418150"/>
            <a:chOff x="-149800" y="-124843"/>
            <a:chExt cx="9350666" cy="5418150"/>
          </a:xfrm>
        </p:grpSpPr>
        <p:sp>
          <p:nvSpPr>
            <p:cNvPr id="795" name="Google Shape;795;p82"/>
            <p:cNvSpPr/>
            <p:nvPr/>
          </p:nvSpPr>
          <p:spPr>
            <a:xfrm>
              <a:off x="-149800" y="1164482"/>
              <a:ext cx="5480575" cy="4128825"/>
            </a:xfrm>
            <a:custGeom>
              <a:avLst/>
              <a:gdLst/>
              <a:ahLst/>
              <a:cxnLst/>
              <a:rect l="l" t="t" r="r" b="b"/>
              <a:pathLst>
                <a:path w="219223" h="165153" extrusionOk="0">
                  <a:moveTo>
                    <a:pt x="0" y="40311"/>
                  </a:moveTo>
                  <a:lnTo>
                    <a:pt x="0" y="165153"/>
                  </a:lnTo>
                  <a:lnTo>
                    <a:pt x="219223" y="165153"/>
                  </a:lnTo>
                  <a:lnTo>
                    <a:pt x="123872" y="0"/>
                  </a:lnTo>
                  <a:close/>
                </a:path>
              </a:pathLst>
            </a:custGeom>
            <a:solidFill>
              <a:srgbClr val="F7E5B7">
                <a:alpha val="52679"/>
              </a:srgbClr>
            </a:solidFill>
            <a:ln>
              <a:noFill/>
            </a:ln>
          </p:spPr>
        </p:sp>
        <p:sp>
          <p:nvSpPr>
            <p:cNvPr id="796" name="Google Shape;796;p82"/>
            <p:cNvSpPr/>
            <p:nvPr/>
          </p:nvSpPr>
          <p:spPr>
            <a:xfrm>
              <a:off x="5480566" y="-124843"/>
              <a:ext cx="3720300" cy="4344500"/>
            </a:xfrm>
            <a:custGeom>
              <a:avLst/>
              <a:gdLst/>
              <a:ahLst/>
              <a:cxnLst/>
              <a:rect l="l" t="t" r="r" b="b"/>
              <a:pathLst>
                <a:path w="148812" h="173780" extrusionOk="0">
                  <a:moveTo>
                    <a:pt x="70911" y="0"/>
                  </a:moveTo>
                  <a:lnTo>
                    <a:pt x="148812" y="0"/>
                  </a:lnTo>
                  <a:lnTo>
                    <a:pt x="148812" y="173780"/>
                  </a:lnTo>
                  <a:lnTo>
                    <a:pt x="0" y="22971"/>
                  </a:lnTo>
                  <a:close/>
                </a:path>
              </a:pathLst>
            </a:custGeom>
            <a:solidFill>
              <a:srgbClr val="9EDDEF">
                <a:alpha val="29460"/>
              </a:srgbClr>
            </a:solidFill>
            <a:ln>
              <a:noFill/>
            </a:ln>
          </p:spPr>
        </p:sp>
      </p:grpSp>
      <p:sp>
        <p:nvSpPr>
          <p:cNvPr id="797" name="Google Shape;797;p82"/>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82"/>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799" name="Google Shape;799;p82"/>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800" name="Google Shape;800;p82"/>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14">
  <p:cSld name="CUSTOM_1_1_1_1_1_1_2_1_1_1_1_1_1_1_1_2_1_1">
    <p:bg>
      <p:bgPr>
        <a:blipFill>
          <a:blip r:embed="rId2">
            <a:alphaModFix/>
          </a:blip>
          <a:stretch>
            <a:fillRect/>
          </a:stretch>
        </a:blipFill>
        <a:effectLst/>
      </p:bgPr>
    </p:bg>
    <p:spTree>
      <p:nvGrpSpPr>
        <p:cNvPr id="1" name="Shape 801"/>
        <p:cNvGrpSpPr/>
        <p:nvPr/>
      </p:nvGrpSpPr>
      <p:grpSpPr>
        <a:xfrm>
          <a:off x="0" y="0"/>
          <a:ext cx="0" cy="0"/>
          <a:chOff x="0" y="0"/>
          <a:chExt cx="0" cy="0"/>
        </a:xfrm>
      </p:grpSpPr>
      <p:sp>
        <p:nvSpPr>
          <p:cNvPr id="802" name="Google Shape;802;p83"/>
          <p:cNvSpPr/>
          <p:nvPr/>
        </p:nvSpPr>
        <p:spPr>
          <a:xfrm>
            <a:off x="-218375" y="2550050"/>
            <a:ext cx="4311125" cy="2803650"/>
          </a:xfrm>
          <a:custGeom>
            <a:avLst/>
            <a:gdLst/>
            <a:ahLst/>
            <a:cxnLst/>
            <a:rect l="l" t="t" r="r" b="b"/>
            <a:pathLst>
              <a:path w="172445" h="112146" extrusionOk="0">
                <a:moveTo>
                  <a:pt x="0" y="7890"/>
                </a:moveTo>
                <a:lnTo>
                  <a:pt x="0" y="112146"/>
                </a:lnTo>
                <a:lnTo>
                  <a:pt x="172445" y="34658"/>
                </a:lnTo>
                <a:lnTo>
                  <a:pt x="172445" y="0"/>
                </a:lnTo>
                <a:close/>
              </a:path>
            </a:pathLst>
          </a:custGeom>
          <a:solidFill>
            <a:srgbClr val="96B3C1">
              <a:alpha val="38840"/>
            </a:srgbClr>
          </a:solidFill>
          <a:ln>
            <a:noFill/>
          </a:ln>
        </p:spPr>
      </p:sp>
      <p:sp>
        <p:nvSpPr>
          <p:cNvPr id="803" name="Google Shape;803;p83"/>
          <p:cNvSpPr/>
          <p:nvPr/>
        </p:nvSpPr>
        <p:spPr>
          <a:xfrm>
            <a:off x="4278625" y="3457200"/>
            <a:ext cx="4110775" cy="1867125"/>
          </a:xfrm>
          <a:custGeom>
            <a:avLst/>
            <a:gdLst/>
            <a:ahLst/>
            <a:cxnLst/>
            <a:rect l="l" t="t" r="r" b="b"/>
            <a:pathLst>
              <a:path w="164431" h="74685" extrusionOk="0">
                <a:moveTo>
                  <a:pt x="164431" y="74685"/>
                </a:moveTo>
                <a:lnTo>
                  <a:pt x="0" y="74685"/>
                </a:lnTo>
                <a:lnTo>
                  <a:pt x="43119" y="0"/>
                </a:lnTo>
                <a:lnTo>
                  <a:pt x="74588" y="8432"/>
                </a:lnTo>
                <a:lnTo>
                  <a:pt x="130278" y="51660"/>
                </a:lnTo>
                <a:close/>
              </a:path>
            </a:pathLst>
          </a:custGeom>
          <a:solidFill>
            <a:srgbClr val="9EDDEF">
              <a:alpha val="29460"/>
            </a:srgbClr>
          </a:solidFill>
          <a:ln>
            <a:noFill/>
          </a:ln>
        </p:spPr>
      </p:sp>
      <p:sp>
        <p:nvSpPr>
          <p:cNvPr id="804" name="Google Shape;804;p83"/>
          <p:cNvSpPr/>
          <p:nvPr/>
        </p:nvSpPr>
        <p:spPr>
          <a:xfrm>
            <a:off x="-227861"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805" name="Google Shape;805;p83"/>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83"/>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807" name="Google Shape;807;p83"/>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808" name="Google Shape;808;p83"/>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15">
  <p:cSld name="CUSTOM_1_1_1_1_1_1_2_1_1_1_1_1_1_1_1_2_1_1_1">
    <p:bg>
      <p:bgPr>
        <a:blipFill>
          <a:blip r:embed="rId2">
            <a:alphaModFix/>
          </a:blip>
          <a:stretch>
            <a:fillRect/>
          </a:stretch>
        </a:blipFill>
        <a:effectLst/>
      </p:bgPr>
    </p:bg>
    <p:spTree>
      <p:nvGrpSpPr>
        <p:cNvPr id="1" name="Shape 809"/>
        <p:cNvGrpSpPr/>
        <p:nvPr/>
      </p:nvGrpSpPr>
      <p:grpSpPr>
        <a:xfrm>
          <a:off x="0" y="0"/>
          <a:ext cx="0" cy="0"/>
          <a:chOff x="0" y="0"/>
          <a:chExt cx="0" cy="0"/>
        </a:xfrm>
      </p:grpSpPr>
      <p:sp>
        <p:nvSpPr>
          <p:cNvPr id="810" name="Google Shape;810;p84"/>
          <p:cNvSpPr/>
          <p:nvPr/>
        </p:nvSpPr>
        <p:spPr>
          <a:xfrm>
            <a:off x="4793950" y="-112350"/>
            <a:ext cx="4419400" cy="2958750"/>
          </a:xfrm>
          <a:custGeom>
            <a:avLst/>
            <a:gdLst/>
            <a:ahLst/>
            <a:cxnLst/>
            <a:rect l="l" t="t" r="r" b="b"/>
            <a:pathLst>
              <a:path w="176776" h="118350" extrusionOk="0">
                <a:moveTo>
                  <a:pt x="33957" y="0"/>
                </a:moveTo>
                <a:lnTo>
                  <a:pt x="176776" y="0"/>
                </a:lnTo>
                <a:lnTo>
                  <a:pt x="176776" y="114355"/>
                </a:lnTo>
                <a:lnTo>
                  <a:pt x="0" y="118350"/>
                </a:lnTo>
                <a:close/>
              </a:path>
            </a:pathLst>
          </a:custGeom>
          <a:solidFill>
            <a:srgbClr val="9EDDEF">
              <a:alpha val="29460"/>
            </a:srgbClr>
          </a:solidFill>
          <a:ln>
            <a:noFill/>
          </a:ln>
        </p:spPr>
      </p:sp>
      <p:sp>
        <p:nvSpPr>
          <p:cNvPr id="811" name="Google Shape;811;p84"/>
          <p:cNvSpPr/>
          <p:nvPr/>
        </p:nvSpPr>
        <p:spPr>
          <a:xfrm>
            <a:off x="-124850" y="-137325"/>
            <a:ext cx="4244650" cy="5405675"/>
          </a:xfrm>
          <a:custGeom>
            <a:avLst/>
            <a:gdLst/>
            <a:ahLst/>
            <a:cxnLst/>
            <a:rect l="l" t="t" r="r" b="b"/>
            <a:pathLst>
              <a:path w="169786" h="216227" extrusionOk="0">
                <a:moveTo>
                  <a:pt x="57428" y="0"/>
                </a:moveTo>
                <a:lnTo>
                  <a:pt x="0" y="0"/>
                </a:lnTo>
                <a:lnTo>
                  <a:pt x="0" y="216227"/>
                </a:lnTo>
                <a:lnTo>
                  <a:pt x="169786" y="216227"/>
                </a:lnTo>
                <a:lnTo>
                  <a:pt x="53433" y="60424"/>
                </a:lnTo>
                <a:close/>
              </a:path>
            </a:pathLst>
          </a:custGeom>
          <a:solidFill>
            <a:srgbClr val="F7E5B7">
              <a:alpha val="52679"/>
            </a:srgbClr>
          </a:solidFill>
          <a:ln>
            <a:noFill/>
          </a:ln>
        </p:spPr>
      </p:sp>
      <p:sp>
        <p:nvSpPr>
          <p:cNvPr id="812" name="Google Shape;812;p84"/>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4"/>
          <p:cNvSpPr txBox="1">
            <a:spLocks noGrp="1"/>
          </p:cNvSpPr>
          <p:nvPr>
            <p:ph type="title"/>
          </p:nvPr>
        </p:nvSpPr>
        <p:spPr>
          <a:xfrm>
            <a:off x="713275" y="683125"/>
            <a:ext cx="77175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814" name="Google Shape;814;p84"/>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815" name="Google Shape;815;p84"/>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only 16">
  <p:cSld name="CUSTOM_1_1_1_1_1_1_2_1_1_1_1_1_1_1_1_2_1_1_1_1">
    <p:bg>
      <p:bgPr>
        <a:blipFill>
          <a:blip r:embed="rId2">
            <a:alphaModFix/>
          </a:blip>
          <a:stretch>
            <a:fillRect/>
          </a:stretch>
        </a:blipFill>
        <a:effectLst/>
      </p:bgPr>
    </p:bg>
    <p:spTree>
      <p:nvGrpSpPr>
        <p:cNvPr id="1" name="Shape 816"/>
        <p:cNvGrpSpPr/>
        <p:nvPr/>
      </p:nvGrpSpPr>
      <p:grpSpPr>
        <a:xfrm>
          <a:off x="0" y="0"/>
          <a:ext cx="0" cy="0"/>
          <a:chOff x="0" y="0"/>
          <a:chExt cx="0" cy="0"/>
        </a:xfrm>
      </p:grpSpPr>
      <p:sp>
        <p:nvSpPr>
          <p:cNvPr id="817" name="Google Shape;817;p85"/>
          <p:cNvSpPr/>
          <p:nvPr/>
        </p:nvSpPr>
        <p:spPr>
          <a:xfrm rot="10800000" flipH="1">
            <a:off x="-74909" y="-62416"/>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F7E5B7">
              <a:alpha val="52679"/>
            </a:srgbClr>
          </a:solidFill>
          <a:ln>
            <a:noFill/>
          </a:ln>
        </p:spPr>
      </p:sp>
      <p:sp>
        <p:nvSpPr>
          <p:cNvPr id="818" name="Google Shape;818;p85"/>
          <p:cNvSpPr/>
          <p:nvPr/>
        </p:nvSpPr>
        <p:spPr>
          <a:xfrm rot="10800000" flipH="1">
            <a:off x="1672891" y="1398241"/>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819" name="Google Shape;819;p85"/>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0" name="Google Shape;820;p85"/>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821" name="Google Shape;821;p85"/>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
        <p:nvSpPr>
          <p:cNvPr id="822" name="Google Shape;822;p85"/>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17">
  <p:cSld name="CUSTOM_1_1_1_1_1_1_2_1_1_1_1_1_1_1_1_2_1_1_1_1_1">
    <p:bg>
      <p:bgPr>
        <a:blipFill>
          <a:blip r:embed="rId2">
            <a:alphaModFix/>
          </a:blip>
          <a:stretch>
            <a:fillRect/>
          </a:stretch>
        </a:blipFill>
        <a:effectLst/>
      </p:bgPr>
    </p:bg>
    <p:spTree>
      <p:nvGrpSpPr>
        <p:cNvPr id="1" name="Shape 823"/>
        <p:cNvGrpSpPr/>
        <p:nvPr/>
      </p:nvGrpSpPr>
      <p:grpSpPr>
        <a:xfrm>
          <a:off x="0" y="0"/>
          <a:ext cx="0" cy="0"/>
          <a:chOff x="0" y="0"/>
          <a:chExt cx="0" cy="0"/>
        </a:xfrm>
      </p:grpSpPr>
      <p:sp>
        <p:nvSpPr>
          <p:cNvPr id="824" name="Google Shape;824;p86"/>
          <p:cNvSpPr/>
          <p:nvPr/>
        </p:nvSpPr>
        <p:spPr>
          <a:xfrm>
            <a:off x="4278625" y="3457200"/>
            <a:ext cx="4110775" cy="1867125"/>
          </a:xfrm>
          <a:custGeom>
            <a:avLst/>
            <a:gdLst/>
            <a:ahLst/>
            <a:cxnLst/>
            <a:rect l="l" t="t" r="r" b="b"/>
            <a:pathLst>
              <a:path w="164431" h="74685" extrusionOk="0">
                <a:moveTo>
                  <a:pt x="164431" y="74685"/>
                </a:moveTo>
                <a:lnTo>
                  <a:pt x="0" y="74685"/>
                </a:lnTo>
                <a:lnTo>
                  <a:pt x="43119" y="0"/>
                </a:lnTo>
                <a:lnTo>
                  <a:pt x="74588" y="8432"/>
                </a:lnTo>
                <a:lnTo>
                  <a:pt x="130278" y="51660"/>
                </a:lnTo>
                <a:close/>
              </a:path>
            </a:pathLst>
          </a:custGeom>
          <a:solidFill>
            <a:srgbClr val="9EDDEF">
              <a:alpha val="29460"/>
            </a:srgbClr>
          </a:solidFill>
          <a:ln>
            <a:noFill/>
          </a:ln>
        </p:spPr>
      </p:sp>
      <p:sp>
        <p:nvSpPr>
          <p:cNvPr id="825" name="Google Shape;825;p86"/>
          <p:cNvSpPr/>
          <p:nvPr/>
        </p:nvSpPr>
        <p:spPr>
          <a:xfrm>
            <a:off x="-227861"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826" name="Google Shape;826;p86"/>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7" name="Google Shape;827;p86"/>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828" name="Google Shape;828;p86"/>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
        <p:nvSpPr>
          <p:cNvPr id="829" name="Google Shape;829;p86"/>
          <p:cNvSpPr txBox="1">
            <a:spLocks noGrp="1"/>
          </p:cNvSpPr>
          <p:nvPr>
            <p:ph type="title"/>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1">
  <p:cSld name="CUSTOM_1_1_1_1_1_1_2_1_1_1_1_1_1_1_1_1">
    <p:bg>
      <p:bgPr>
        <a:blipFill>
          <a:blip r:embed="rId2">
            <a:alphaModFix/>
          </a:blip>
          <a:stretch>
            <a:fillRect/>
          </a:stretch>
        </a:blipFill>
        <a:effectLst/>
      </p:bgPr>
    </p:bg>
    <p:spTree>
      <p:nvGrpSpPr>
        <p:cNvPr id="1" name="Shape 830"/>
        <p:cNvGrpSpPr/>
        <p:nvPr/>
      </p:nvGrpSpPr>
      <p:grpSpPr>
        <a:xfrm>
          <a:off x="0" y="0"/>
          <a:ext cx="0" cy="0"/>
          <a:chOff x="0" y="0"/>
          <a:chExt cx="0" cy="0"/>
        </a:xfrm>
      </p:grpSpPr>
      <p:sp>
        <p:nvSpPr>
          <p:cNvPr id="831" name="Google Shape;831;p87"/>
          <p:cNvSpPr/>
          <p:nvPr/>
        </p:nvSpPr>
        <p:spPr>
          <a:xfrm>
            <a:off x="4278625" y="3457200"/>
            <a:ext cx="4110775" cy="1867125"/>
          </a:xfrm>
          <a:custGeom>
            <a:avLst/>
            <a:gdLst/>
            <a:ahLst/>
            <a:cxnLst/>
            <a:rect l="l" t="t" r="r" b="b"/>
            <a:pathLst>
              <a:path w="164431" h="74685" extrusionOk="0">
                <a:moveTo>
                  <a:pt x="164431" y="74685"/>
                </a:moveTo>
                <a:lnTo>
                  <a:pt x="0" y="74685"/>
                </a:lnTo>
                <a:lnTo>
                  <a:pt x="43119" y="0"/>
                </a:lnTo>
                <a:lnTo>
                  <a:pt x="74588" y="8432"/>
                </a:lnTo>
                <a:lnTo>
                  <a:pt x="130278" y="51660"/>
                </a:lnTo>
                <a:close/>
              </a:path>
            </a:pathLst>
          </a:custGeom>
          <a:solidFill>
            <a:srgbClr val="9EDDEF">
              <a:alpha val="29460"/>
            </a:srgbClr>
          </a:solidFill>
          <a:ln>
            <a:noFill/>
          </a:ln>
        </p:spPr>
      </p:sp>
      <p:sp>
        <p:nvSpPr>
          <p:cNvPr id="832" name="Google Shape;832;p87"/>
          <p:cNvSpPr/>
          <p:nvPr/>
        </p:nvSpPr>
        <p:spPr>
          <a:xfrm>
            <a:off x="-227861"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833" name="Google Shape;833;p87"/>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7"/>
          <p:cNvSpPr txBox="1">
            <a:spLocks noGrp="1"/>
          </p:cNvSpPr>
          <p:nvPr>
            <p:ph type="title"/>
          </p:nvPr>
        </p:nvSpPr>
        <p:spPr>
          <a:xfrm>
            <a:off x="1042450" y="2874242"/>
            <a:ext cx="3702300" cy="62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35" name="Google Shape;835;p87"/>
          <p:cNvSpPr txBox="1">
            <a:spLocks noGrp="1"/>
          </p:cNvSpPr>
          <p:nvPr>
            <p:ph type="title" idx="2" hasCustomPrompt="1"/>
          </p:nvPr>
        </p:nvSpPr>
        <p:spPr>
          <a:xfrm>
            <a:off x="1042504" y="1276888"/>
            <a:ext cx="3702300" cy="1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36" name="Google Shape;836;p87"/>
          <p:cNvSpPr txBox="1">
            <a:spLocks noGrp="1"/>
          </p:cNvSpPr>
          <p:nvPr>
            <p:ph type="subTitle" idx="1"/>
          </p:nvPr>
        </p:nvSpPr>
        <p:spPr>
          <a:xfrm>
            <a:off x="1042450" y="3718263"/>
            <a:ext cx="3702300" cy="4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37" name="Google Shape;837;p87"/>
          <p:cNvSpPr txBox="1">
            <a:spLocks noGrp="1"/>
          </p:cNvSpPr>
          <p:nvPr>
            <p:ph type="subTitle" idx="3"/>
          </p:nvPr>
        </p:nvSpPr>
        <p:spPr>
          <a:xfrm>
            <a:off x="713225" y="539500"/>
            <a:ext cx="9465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838" name="Google Shape;838;p87"/>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839" name="Google Shape;839;p87"/>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header 2">
  <p:cSld name="CUSTOM_1_1_1_1_1_1_2_1_1_1_1_1_1_1_1_1_1">
    <p:bg>
      <p:bgPr>
        <a:blipFill>
          <a:blip r:embed="rId2">
            <a:alphaModFix/>
          </a:blip>
          <a:stretch>
            <a:fillRect/>
          </a:stretch>
        </a:blipFill>
        <a:effectLst/>
      </p:bgPr>
    </p:bg>
    <p:spTree>
      <p:nvGrpSpPr>
        <p:cNvPr id="1" name="Shape 840"/>
        <p:cNvGrpSpPr/>
        <p:nvPr/>
      </p:nvGrpSpPr>
      <p:grpSpPr>
        <a:xfrm>
          <a:off x="0" y="0"/>
          <a:ext cx="0" cy="0"/>
          <a:chOff x="0" y="0"/>
          <a:chExt cx="0" cy="0"/>
        </a:xfrm>
      </p:grpSpPr>
      <p:sp>
        <p:nvSpPr>
          <p:cNvPr id="841" name="Google Shape;841;p88"/>
          <p:cNvSpPr/>
          <p:nvPr/>
        </p:nvSpPr>
        <p:spPr>
          <a:xfrm>
            <a:off x="636700" y="-162275"/>
            <a:ext cx="8614100" cy="5530500"/>
          </a:xfrm>
          <a:custGeom>
            <a:avLst/>
            <a:gdLst/>
            <a:ahLst/>
            <a:cxnLst/>
            <a:rect l="l" t="t" r="r" b="b"/>
            <a:pathLst>
              <a:path w="344564" h="221220" extrusionOk="0">
                <a:moveTo>
                  <a:pt x="215727" y="221220"/>
                </a:moveTo>
                <a:lnTo>
                  <a:pt x="344564" y="221220"/>
                </a:lnTo>
                <a:lnTo>
                  <a:pt x="343908" y="103150"/>
                </a:lnTo>
                <a:lnTo>
                  <a:pt x="165790" y="108862"/>
                </a:lnTo>
                <a:lnTo>
                  <a:pt x="0" y="0"/>
                </a:lnTo>
                <a:lnTo>
                  <a:pt x="100872" y="164792"/>
                </a:lnTo>
                <a:close/>
              </a:path>
            </a:pathLst>
          </a:custGeom>
          <a:solidFill>
            <a:srgbClr val="F7E5B7">
              <a:alpha val="52679"/>
            </a:srgbClr>
          </a:solidFill>
          <a:ln>
            <a:noFill/>
          </a:ln>
        </p:spPr>
      </p:sp>
      <p:sp>
        <p:nvSpPr>
          <p:cNvPr id="842" name="Google Shape;842;p88"/>
          <p:cNvSpPr/>
          <p:nvPr/>
        </p:nvSpPr>
        <p:spPr>
          <a:xfrm>
            <a:off x="600075" y="-199725"/>
            <a:ext cx="8638250" cy="2759025"/>
          </a:xfrm>
          <a:custGeom>
            <a:avLst/>
            <a:gdLst/>
            <a:ahLst/>
            <a:cxnLst/>
            <a:rect l="l" t="t" r="r" b="b"/>
            <a:pathLst>
              <a:path w="345530" h="110361" extrusionOk="0">
                <a:moveTo>
                  <a:pt x="345373" y="104648"/>
                </a:moveTo>
                <a:lnTo>
                  <a:pt x="345530" y="0"/>
                </a:lnTo>
                <a:lnTo>
                  <a:pt x="0" y="534"/>
                </a:lnTo>
                <a:lnTo>
                  <a:pt x="166756" y="110361"/>
                </a:lnTo>
                <a:close/>
              </a:path>
            </a:pathLst>
          </a:custGeom>
          <a:solidFill>
            <a:srgbClr val="9EDDEF">
              <a:alpha val="29460"/>
            </a:srgbClr>
          </a:solidFill>
          <a:ln>
            <a:noFill/>
          </a:ln>
        </p:spPr>
      </p:sp>
      <p:sp>
        <p:nvSpPr>
          <p:cNvPr id="843" name="Google Shape;843;p88"/>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8"/>
          <p:cNvSpPr txBox="1">
            <a:spLocks noGrp="1"/>
          </p:cNvSpPr>
          <p:nvPr>
            <p:ph type="title"/>
          </p:nvPr>
        </p:nvSpPr>
        <p:spPr>
          <a:xfrm>
            <a:off x="4444188" y="2874242"/>
            <a:ext cx="3702300" cy="62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45" name="Google Shape;845;p88"/>
          <p:cNvSpPr txBox="1">
            <a:spLocks noGrp="1"/>
          </p:cNvSpPr>
          <p:nvPr>
            <p:ph type="title" idx="2" hasCustomPrompt="1"/>
          </p:nvPr>
        </p:nvSpPr>
        <p:spPr>
          <a:xfrm>
            <a:off x="4444242" y="1276888"/>
            <a:ext cx="3702300" cy="1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46" name="Google Shape;846;p88"/>
          <p:cNvSpPr txBox="1">
            <a:spLocks noGrp="1"/>
          </p:cNvSpPr>
          <p:nvPr>
            <p:ph type="subTitle" idx="1"/>
          </p:nvPr>
        </p:nvSpPr>
        <p:spPr>
          <a:xfrm>
            <a:off x="4444188" y="3718263"/>
            <a:ext cx="3702300" cy="4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47" name="Google Shape;847;p88"/>
          <p:cNvSpPr txBox="1">
            <a:spLocks noGrp="1"/>
          </p:cNvSpPr>
          <p:nvPr>
            <p:ph type="subTitle" idx="3"/>
          </p:nvPr>
        </p:nvSpPr>
        <p:spPr>
          <a:xfrm>
            <a:off x="713225" y="539500"/>
            <a:ext cx="9465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848" name="Google Shape;848;p88"/>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849" name="Google Shape;849;p88"/>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3">
  <p:cSld name="CUSTOM_1_1_1_1_1_1_2_1_1_1_1_1_1_1_1_1_1_1">
    <p:bg>
      <p:bgPr>
        <a:blipFill>
          <a:blip r:embed="rId2">
            <a:alphaModFix/>
          </a:blip>
          <a:stretch>
            <a:fillRect/>
          </a:stretch>
        </a:blipFill>
        <a:effectLst/>
      </p:bgPr>
    </p:bg>
    <p:spTree>
      <p:nvGrpSpPr>
        <p:cNvPr id="1" name="Shape 850"/>
        <p:cNvGrpSpPr/>
        <p:nvPr/>
      </p:nvGrpSpPr>
      <p:grpSpPr>
        <a:xfrm>
          <a:off x="0" y="0"/>
          <a:ext cx="0" cy="0"/>
          <a:chOff x="0" y="0"/>
          <a:chExt cx="0" cy="0"/>
        </a:xfrm>
      </p:grpSpPr>
      <p:sp>
        <p:nvSpPr>
          <p:cNvPr id="851" name="Google Shape;851;p89"/>
          <p:cNvSpPr/>
          <p:nvPr/>
        </p:nvSpPr>
        <p:spPr>
          <a:xfrm>
            <a:off x="-239800" y="-124825"/>
            <a:ext cx="4422355" cy="5368200"/>
          </a:xfrm>
          <a:custGeom>
            <a:avLst/>
            <a:gdLst/>
            <a:ahLst/>
            <a:cxnLst/>
            <a:rect l="l" t="t" r="r" b="b"/>
            <a:pathLst>
              <a:path w="174280" h="214728" extrusionOk="0">
                <a:moveTo>
                  <a:pt x="2997" y="0"/>
                </a:moveTo>
                <a:lnTo>
                  <a:pt x="174280" y="125341"/>
                </a:lnTo>
                <a:lnTo>
                  <a:pt x="174280" y="214728"/>
                </a:lnTo>
                <a:lnTo>
                  <a:pt x="0" y="214728"/>
                </a:lnTo>
                <a:lnTo>
                  <a:pt x="0" y="4993"/>
                </a:lnTo>
                <a:close/>
              </a:path>
            </a:pathLst>
          </a:custGeom>
          <a:solidFill>
            <a:srgbClr val="F7E5B7">
              <a:alpha val="52679"/>
            </a:srgbClr>
          </a:solidFill>
          <a:ln>
            <a:noFill/>
          </a:ln>
        </p:spPr>
      </p:sp>
      <p:sp>
        <p:nvSpPr>
          <p:cNvPr id="852" name="Google Shape;852;p89"/>
          <p:cNvSpPr/>
          <p:nvPr/>
        </p:nvSpPr>
        <p:spPr>
          <a:xfrm>
            <a:off x="4182502" y="1960030"/>
            <a:ext cx="4219583" cy="3295825"/>
          </a:xfrm>
          <a:custGeom>
            <a:avLst/>
            <a:gdLst/>
            <a:ahLst/>
            <a:cxnLst/>
            <a:rect l="l" t="t" r="r" b="b"/>
            <a:pathLst>
              <a:path w="166289" h="131833" extrusionOk="0">
                <a:moveTo>
                  <a:pt x="0" y="131833"/>
                </a:moveTo>
                <a:lnTo>
                  <a:pt x="12484" y="131334"/>
                </a:lnTo>
                <a:lnTo>
                  <a:pt x="166289" y="131334"/>
                </a:lnTo>
                <a:lnTo>
                  <a:pt x="95878" y="0"/>
                </a:lnTo>
                <a:lnTo>
                  <a:pt x="0" y="42946"/>
                </a:lnTo>
                <a:close/>
              </a:path>
            </a:pathLst>
          </a:custGeom>
          <a:solidFill>
            <a:srgbClr val="9EDDEF">
              <a:alpha val="29460"/>
            </a:srgbClr>
          </a:solidFill>
          <a:ln>
            <a:noFill/>
          </a:ln>
        </p:spPr>
      </p:sp>
      <p:sp>
        <p:nvSpPr>
          <p:cNvPr id="853" name="Google Shape;853;p89"/>
          <p:cNvSpPr/>
          <p:nvPr/>
        </p:nvSpPr>
        <p:spPr>
          <a:xfrm>
            <a:off x="-151090" y="-99863"/>
            <a:ext cx="6918621" cy="3121050"/>
          </a:xfrm>
          <a:custGeom>
            <a:avLst/>
            <a:gdLst/>
            <a:ahLst/>
            <a:cxnLst/>
            <a:rect l="l" t="t" r="r" b="b"/>
            <a:pathLst>
              <a:path w="272655" h="124842" extrusionOk="0">
                <a:moveTo>
                  <a:pt x="0" y="0"/>
                </a:moveTo>
                <a:lnTo>
                  <a:pt x="272655" y="0"/>
                </a:lnTo>
                <a:lnTo>
                  <a:pt x="266164" y="82895"/>
                </a:lnTo>
                <a:lnTo>
                  <a:pt x="171284" y="124842"/>
                </a:lnTo>
                <a:close/>
              </a:path>
            </a:pathLst>
          </a:custGeom>
          <a:solidFill>
            <a:srgbClr val="96B3C1">
              <a:alpha val="38840"/>
            </a:srgbClr>
          </a:solidFill>
          <a:ln>
            <a:noFill/>
          </a:ln>
        </p:spPr>
      </p:sp>
      <p:sp>
        <p:nvSpPr>
          <p:cNvPr id="854" name="Google Shape;854;p89"/>
          <p:cNvSpPr/>
          <p:nvPr/>
        </p:nvSpPr>
        <p:spPr>
          <a:xfrm>
            <a:off x="6626802" y="1954877"/>
            <a:ext cx="2785600" cy="3323000"/>
          </a:xfrm>
          <a:custGeom>
            <a:avLst/>
            <a:gdLst/>
            <a:ahLst/>
            <a:cxnLst/>
            <a:rect l="l" t="t" r="r" b="b"/>
            <a:pathLst>
              <a:path w="111424" h="132920" extrusionOk="0">
                <a:moveTo>
                  <a:pt x="0" y="878"/>
                </a:moveTo>
                <a:lnTo>
                  <a:pt x="71505" y="132920"/>
                </a:lnTo>
                <a:lnTo>
                  <a:pt x="111424" y="132920"/>
                </a:lnTo>
                <a:lnTo>
                  <a:pt x="107038" y="0"/>
                </a:lnTo>
                <a:close/>
              </a:path>
            </a:pathLst>
          </a:custGeom>
          <a:solidFill>
            <a:srgbClr val="595959">
              <a:alpha val="16960"/>
            </a:srgbClr>
          </a:solidFill>
          <a:ln>
            <a:noFill/>
          </a:ln>
        </p:spPr>
      </p:sp>
      <p:sp>
        <p:nvSpPr>
          <p:cNvPr id="855" name="Google Shape;855;p89"/>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89"/>
          <p:cNvSpPr txBox="1">
            <a:spLocks noGrp="1"/>
          </p:cNvSpPr>
          <p:nvPr>
            <p:ph type="title"/>
          </p:nvPr>
        </p:nvSpPr>
        <p:spPr>
          <a:xfrm>
            <a:off x="2764312" y="2746230"/>
            <a:ext cx="3615300" cy="62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7" name="Google Shape;857;p89"/>
          <p:cNvSpPr txBox="1">
            <a:spLocks noGrp="1"/>
          </p:cNvSpPr>
          <p:nvPr>
            <p:ph type="title" idx="2" hasCustomPrompt="1"/>
          </p:nvPr>
        </p:nvSpPr>
        <p:spPr>
          <a:xfrm>
            <a:off x="2764365" y="1148900"/>
            <a:ext cx="3615300" cy="1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58" name="Google Shape;858;p89"/>
          <p:cNvSpPr txBox="1">
            <a:spLocks noGrp="1"/>
          </p:cNvSpPr>
          <p:nvPr>
            <p:ph type="subTitle" idx="1"/>
          </p:nvPr>
        </p:nvSpPr>
        <p:spPr>
          <a:xfrm>
            <a:off x="2764312" y="3590275"/>
            <a:ext cx="3615300" cy="4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59" name="Google Shape;859;p89"/>
          <p:cNvSpPr txBox="1">
            <a:spLocks noGrp="1"/>
          </p:cNvSpPr>
          <p:nvPr>
            <p:ph type="subTitle" idx="3"/>
          </p:nvPr>
        </p:nvSpPr>
        <p:spPr>
          <a:xfrm>
            <a:off x="713225" y="539500"/>
            <a:ext cx="9465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860" name="Google Shape;860;p89"/>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861" name="Google Shape;861;p89"/>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header 4">
  <p:cSld name="CUSTOM_1_1_1_1_1_1_2_1_1_1_1_1_1_1_1_1_1_1_1">
    <p:bg>
      <p:bgPr>
        <a:blipFill>
          <a:blip r:embed="rId2">
            <a:alphaModFix/>
          </a:blip>
          <a:stretch>
            <a:fillRect/>
          </a:stretch>
        </a:blipFill>
        <a:effectLst/>
      </p:bgPr>
    </p:bg>
    <p:spTree>
      <p:nvGrpSpPr>
        <p:cNvPr id="1" name="Shape 862"/>
        <p:cNvGrpSpPr/>
        <p:nvPr/>
      </p:nvGrpSpPr>
      <p:grpSpPr>
        <a:xfrm>
          <a:off x="0" y="0"/>
          <a:ext cx="0" cy="0"/>
          <a:chOff x="0" y="0"/>
          <a:chExt cx="0" cy="0"/>
        </a:xfrm>
      </p:grpSpPr>
      <p:sp>
        <p:nvSpPr>
          <p:cNvPr id="863" name="Google Shape;863;p90"/>
          <p:cNvSpPr/>
          <p:nvPr/>
        </p:nvSpPr>
        <p:spPr>
          <a:xfrm rot="10800000">
            <a:off x="2684116" y="-137325"/>
            <a:ext cx="6629125" cy="2933800"/>
          </a:xfrm>
          <a:custGeom>
            <a:avLst/>
            <a:gdLst/>
            <a:ahLst/>
            <a:cxnLst/>
            <a:rect l="l" t="t" r="r" b="b"/>
            <a:pathLst>
              <a:path w="265165" h="117352" extrusionOk="0">
                <a:moveTo>
                  <a:pt x="155803" y="0"/>
                </a:moveTo>
                <a:lnTo>
                  <a:pt x="218724" y="40948"/>
                </a:lnTo>
                <a:lnTo>
                  <a:pt x="265165" y="117352"/>
                </a:lnTo>
                <a:lnTo>
                  <a:pt x="0" y="117352"/>
                </a:lnTo>
                <a:lnTo>
                  <a:pt x="0" y="58426"/>
                </a:lnTo>
                <a:lnTo>
                  <a:pt x="57427" y="58426"/>
                </a:lnTo>
                <a:close/>
              </a:path>
            </a:pathLst>
          </a:custGeom>
          <a:solidFill>
            <a:srgbClr val="F7E5B7">
              <a:alpha val="52679"/>
            </a:srgbClr>
          </a:solidFill>
          <a:ln>
            <a:noFill/>
          </a:ln>
        </p:spPr>
      </p:sp>
      <p:sp>
        <p:nvSpPr>
          <p:cNvPr id="864" name="Google Shape;864;p90"/>
          <p:cNvSpPr/>
          <p:nvPr/>
        </p:nvSpPr>
        <p:spPr>
          <a:xfrm>
            <a:off x="2883850" y="3632900"/>
            <a:ext cx="6354475" cy="1598000"/>
          </a:xfrm>
          <a:custGeom>
            <a:avLst/>
            <a:gdLst/>
            <a:ahLst/>
            <a:cxnLst/>
            <a:rect l="l" t="t" r="r" b="b"/>
            <a:pathLst>
              <a:path w="254179" h="63920" extrusionOk="0">
                <a:moveTo>
                  <a:pt x="153806" y="0"/>
                </a:moveTo>
                <a:lnTo>
                  <a:pt x="0" y="63920"/>
                </a:lnTo>
                <a:lnTo>
                  <a:pt x="254179" y="63920"/>
                </a:lnTo>
                <a:close/>
              </a:path>
            </a:pathLst>
          </a:custGeom>
          <a:solidFill>
            <a:srgbClr val="96B3C1">
              <a:alpha val="38840"/>
            </a:srgbClr>
          </a:solidFill>
          <a:ln>
            <a:noFill/>
          </a:ln>
        </p:spPr>
      </p:sp>
      <p:sp>
        <p:nvSpPr>
          <p:cNvPr id="865" name="Google Shape;865;p90"/>
          <p:cNvSpPr/>
          <p:nvPr/>
        </p:nvSpPr>
        <p:spPr>
          <a:xfrm>
            <a:off x="5425014" y="1345736"/>
            <a:ext cx="3751250" cy="3860600"/>
          </a:xfrm>
          <a:custGeom>
            <a:avLst/>
            <a:gdLst/>
            <a:ahLst/>
            <a:cxnLst/>
            <a:rect l="l" t="t" r="r" b="b"/>
            <a:pathLst>
              <a:path w="150050" h="154424" extrusionOk="0">
                <a:moveTo>
                  <a:pt x="97566" y="0"/>
                </a:moveTo>
                <a:lnTo>
                  <a:pt x="0" y="57867"/>
                </a:lnTo>
                <a:lnTo>
                  <a:pt x="150050" y="154424"/>
                </a:lnTo>
                <a:close/>
              </a:path>
            </a:pathLst>
          </a:custGeom>
          <a:solidFill>
            <a:srgbClr val="9EDDEF">
              <a:alpha val="29460"/>
            </a:srgbClr>
          </a:solidFill>
          <a:ln>
            <a:noFill/>
          </a:ln>
        </p:spPr>
      </p:sp>
      <p:sp>
        <p:nvSpPr>
          <p:cNvPr id="866" name="Google Shape;866;p90"/>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0"/>
          <p:cNvSpPr txBox="1">
            <a:spLocks noGrp="1"/>
          </p:cNvSpPr>
          <p:nvPr>
            <p:ph type="title"/>
          </p:nvPr>
        </p:nvSpPr>
        <p:spPr>
          <a:xfrm>
            <a:off x="4319913" y="2618205"/>
            <a:ext cx="3702300" cy="62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8" name="Google Shape;868;p90"/>
          <p:cNvSpPr txBox="1">
            <a:spLocks noGrp="1"/>
          </p:cNvSpPr>
          <p:nvPr>
            <p:ph type="title" idx="2" hasCustomPrompt="1"/>
          </p:nvPr>
        </p:nvSpPr>
        <p:spPr>
          <a:xfrm>
            <a:off x="4319967" y="1148888"/>
            <a:ext cx="3702300" cy="1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69" name="Google Shape;869;p90"/>
          <p:cNvSpPr txBox="1">
            <a:spLocks noGrp="1"/>
          </p:cNvSpPr>
          <p:nvPr>
            <p:ph type="subTitle" idx="1"/>
          </p:nvPr>
        </p:nvSpPr>
        <p:spPr>
          <a:xfrm>
            <a:off x="4319913" y="3437863"/>
            <a:ext cx="3702300" cy="4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70" name="Google Shape;870;p90"/>
          <p:cNvSpPr txBox="1">
            <a:spLocks noGrp="1"/>
          </p:cNvSpPr>
          <p:nvPr>
            <p:ph type="subTitle" idx="3"/>
          </p:nvPr>
        </p:nvSpPr>
        <p:spPr>
          <a:xfrm>
            <a:off x="713225" y="539500"/>
            <a:ext cx="9465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871" name="Google Shape;871;p90"/>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872" name="Google Shape;872;p90"/>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 header 5">
  <p:cSld name="CUSTOM_1_1_1_1_1_1_2_1_1_1_1_1_1_1_1_1_1_1_1_1">
    <p:bg>
      <p:bgPr>
        <a:blipFill>
          <a:blip r:embed="rId2">
            <a:alphaModFix/>
          </a:blip>
          <a:stretch>
            <a:fillRect/>
          </a:stretch>
        </a:blipFill>
        <a:effectLst/>
      </p:bgPr>
    </p:bg>
    <p:spTree>
      <p:nvGrpSpPr>
        <p:cNvPr id="1" name="Shape 873"/>
        <p:cNvGrpSpPr/>
        <p:nvPr/>
      </p:nvGrpSpPr>
      <p:grpSpPr>
        <a:xfrm>
          <a:off x="0" y="0"/>
          <a:ext cx="0" cy="0"/>
          <a:chOff x="0" y="0"/>
          <a:chExt cx="0" cy="0"/>
        </a:xfrm>
      </p:grpSpPr>
      <p:sp>
        <p:nvSpPr>
          <p:cNvPr id="874" name="Google Shape;874;p91"/>
          <p:cNvSpPr/>
          <p:nvPr/>
        </p:nvSpPr>
        <p:spPr>
          <a:xfrm flipH="1">
            <a:off x="636700"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875" name="Google Shape;875;p91"/>
          <p:cNvSpPr/>
          <p:nvPr/>
        </p:nvSpPr>
        <p:spPr>
          <a:xfrm>
            <a:off x="632825" y="2596700"/>
            <a:ext cx="8605500" cy="2759025"/>
          </a:xfrm>
          <a:custGeom>
            <a:avLst/>
            <a:gdLst/>
            <a:ahLst/>
            <a:cxnLst/>
            <a:rect l="l" t="t" r="r" b="b"/>
            <a:pathLst>
              <a:path w="344220" h="110361" extrusionOk="0">
                <a:moveTo>
                  <a:pt x="344220" y="4994"/>
                </a:moveTo>
                <a:lnTo>
                  <a:pt x="344220" y="110361"/>
                </a:lnTo>
                <a:lnTo>
                  <a:pt x="0" y="109035"/>
                </a:lnTo>
                <a:lnTo>
                  <a:pt x="165446" y="0"/>
                </a:lnTo>
                <a:close/>
              </a:path>
            </a:pathLst>
          </a:custGeom>
          <a:solidFill>
            <a:srgbClr val="9EDDEF">
              <a:alpha val="29460"/>
            </a:srgbClr>
          </a:solidFill>
          <a:ln>
            <a:noFill/>
          </a:ln>
        </p:spPr>
      </p:sp>
      <p:sp>
        <p:nvSpPr>
          <p:cNvPr id="876" name="Google Shape;876;p91"/>
          <p:cNvSpPr/>
          <p:nvPr/>
        </p:nvSpPr>
        <p:spPr>
          <a:xfrm>
            <a:off x="5425014" y="1345736"/>
            <a:ext cx="3751250" cy="3860600"/>
          </a:xfrm>
          <a:custGeom>
            <a:avLst/>
            <a:gdLst/>
            <a:ahLst/>
            <a:cxnLst/>
            <a:rect l="l" t="t" r="r" b="b"/>
            <a:pathLst>
              <a:path w="150050" h="154424" extrusionOk="0">
                <a:moveTo>
                  <a:pt x="97566" y="0"/>
                </a:moveTo>
                <a:lnTo>
                  <a:pt x="0" y="57867"/>
                </a:lnTo>
                <a:lnTo>
                  <a:pt x="150050" y="154424"/>
                </a:lnTo>
                <a:close/>
              </a:path>
            </a:pathLst>
          </a:custGeom>
          <a:solidFill>
            <a:srgbClr val="9EDDEF">
              <a:alpha val="29460"/>
            </a:srgbClr>
          </a:solidFill>
          <a:ln>
            <a:noFill/>
          </a:ln>
        </p:spPr>
      </p:sp>
      <p:sp>
        <p:nvSpPr>
          <p:cNvPr id="877" name="Google Shape;877;p91"/>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1"/>
          <p:cNvSpPr txBox="1">
            <a:spLocks noGrp="1"/>
          </p:cNvSpPr>
          <p:nvPr>
            <p:ph type="title"/>
          </p:nvPr>
        </p:nvSpPr>
        <p:spPr>
          <a:xfrm>
            <a:off x="839825" y="2798905"/>
            <a:ext cx="3569100" cy="62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79" name="Google Shape;879;p91"/>
          <p:cNvSpPr txBox="1">
            <a:spLocks noGrp="1"/>
          </p:cNvSpPr>
          <p:nvPr>
            <p:ph type="title" idx="2" hasCustomPrompt="1"/>
          </p:nvPr>
        </p:nvSpPr>
        <p:spPr>
          <a:xfrm>
            <a:off x="839877" y="1201575"/>
            <a:ext cx="3569100" cy="1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80" name="Google Shape;880;p91"/>
          <p:cNvSpPr txBox="1">
            <a:spLocks noGrp="1"/>
          </p:cNvSpPr>
          <p:nvPr>
            <p:ph type="subTitle" idx="1"/>
          </p:nvPr>
        </p:nvSpPr>
        <p:spPr>
          <a:xfrm>
            <a:off x="839825" y="3642950"/>
            <a:ext cx="3569100" cy="4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81" name="Google Shape;881;p91"/>
          <p:cNvSpPr txBox="1">
            <a:spLocks noGrp="1"/>
          </p:cNvSpPr>
          <p:nvPr>
            <p:ph type="subTitle" idx="3"/>
          </p:nvPr>
        </p:nvSpPr>
        <p:spPr>
          <a:xfrm>
            <a:off x="713225" y="539500"/>
            <a:ext cx="9465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882" name="Google Shape;882;p91"/>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883" name="Google Shape;883;p91"/>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1886250" y="1105650"/>
            <a:ext cx="5371500" cy="14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 6">
  <p:cSld name="CUSTOM_1_1_1_1_1_1_2_1_1_1_1_1_1_1_1_1_1_1_1_1_1">
    <p:bg>
      <p:bgPr>
        <a:blipFill>
          <a:blip r:embed="rId2">
            <a:alphaModFix/>
          </a:blip>
          <a:stretch>
            <a:fillRect/>
          </a:stretch>
        </a:blipFill>
        <a:effectLst/>
      </p:bgPr>
    </p:bg>
    <p:spTree>
      <p:nvGrpSpPr>
        <p:cNvPr id="1" name="Shape 884"/>
        <p:cNvGrpSpPr/>
        <p:nvPr/>
      </p:nvGrpSpPr>
      <p:grpSpPr>
        <a:xfrm>
          <a:off x="0" y="0"/>
          <a:ext cx="0" cy="0"/>
          <a:chOff x="0" y="0"/>
          <a:chExt cx="0" cy="0"/>
        </a:xfrm>
      </p:grpSpPr>
      <p:sp>
        <p:nvSpPr>
          <p:cNvPr id="885" name="Google Shape;885;p92"/>
          <p:cNvSpPr/>
          <p:nvPr/>
        </p:nvSpPr>
        <p:spPr>
          <a:xfrm>
            <a:off x="-74909" y="2384491"/>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F7E5B7">
              <a:alpha val="52679"/>
            </a:srgbClr>
          </a:solidFill>
          <a:ln>
            <a:noFill/>
          </a:ln>
        </p:spPr>
      </p:sp>
      <p:sp>
        <p:nvSpPr>
          <p:cNvPr id="886" name="Google Shape;886;p92"/>
          <p:cNvSpPr/>
          <p:nvPr/>
        </p:nvSpPr>
        <p:spPr>
          <a:xfrm>
            <a:off x="1672891" y="-62416"/>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887" name="Google Shape;887;p92"/>
          <p:cNvSpPr/>
          <p:nvPr/>
        </p:nvSpPr>
        <p:spPr>
          <a:xfrm>
            <a:off x="5425014" y="1345736"/>
            <a:ext cx="3751250" cy="3860600"/>
          </a:xfrm>
          <a:custGeom>
            <a:avLst/>
            <a:gdLst/>
            <a:ahLst/>
            <a:cxnLst/>
            <a:rect l="l" t="t" r="r" b="b"/>
            <a:pathLst>
              <a:path w="150050" h="154424" extrusionOk="0">
                <a:moveTo>
                  <a:pt x="97566" y="0"/>
                </a:moveTo>
                <a:lnTo>
                  <a:pt x="0" y="57867"/>
                </a:lnTo>
                <a:lnTo>
                  <a:pt x="150050" y="154424"/>
                </a:lnTo>
                <a:close/>
              </a:path>
            </a:pathLst>
          </a:custGeom>
          <a:solidFill>
            <a:srgbClr val="9EDDEF">
              <a:alpha val="29460"/>
            </a:srgbClr>
          </a:solidFill>
          <a:ln>
            <a:noFill/>
          </a:ln>
        </p:spPr>
      </p:sp>
      <p:sp>
        <p:nvSpPr>
          <p:cNvPr id="888" name="Google Shape;888;p92"/>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92"/>
          <p:cNvSpPr txBox="1">
            <a:spLocks noGrp="1"/>
          </p:cNvSpPr>
          <p:nvPr>
            <p:ph type="title"/>
          </p:nvPr>
        </p:nvSpPr>
        <p:spPr>
          <a:xfrm>
            <a:off x="3150162" y="2536338"/>
            <a:ext cx="2843700" cy="108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0" name="Google Shape;890;p92"/>
          <p:cNvSpPr txBox="1">
            <a:spLocks noGrp="1"/>
          </p:cNvSpPr>
          <p:nvPr>
            <p:ph type="title" idx="2" hasCustomPrompt="1"/>
          </p:nvPr>
        </p:nvSpPr>
        <p:spPr>
          <a:xfrm>
            <a:off x="3150226" y="1104400"/>
            <a:ext cx="2843700" cy="126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91" name="Google Shape;891;p92"/>
          <p:cNvSpPr txBox="1">
            <a:spLocks noGrp="1"/>
          </p:cNvSpPr>
          <p:nvPr>
            <p:ph type="subTitle" idx="1"/>
          </p:nvPr>
        </p:nvSpPr>
        <p:spPr>
          <a:xfrm>
            <a:off x="3150162" y="3791875"/>
            <a:ext cx="2843700" cy="62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2" name="Google Shape;892;p92"/>
          <p:cNvSpPr txBox="1">
            <a:spLocks noGrp="1"/>
          </p:cNvSpPr>
          <p:nvPr>
            <p:ph type="subTitle" idx="3"/>
          </p:nvPr>
        </p:nvSpPr>
        <p:spPr>
          <a:xfrm>
            <a:off x="713225" y="539500"/>
            <a:ext cx="9465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893" name="Google Shape;893;p92"/>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894" name="Google Shape;894;p92"/>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header 7">
  <p:cSld name="CUSTOM_1_1_1_1_1_1_2_1_1_1_1_1_1_1_1_1_1_1_1_1_1_1">
    <p:bg>
      <p:bgPr>
        <a:blipFill>
          <a:blip r:embed="rId2">
            <a:alphaModFix/>
          </a:blip>
          <a:stretch>
            <a:fillRect/>
          </a:stretch>
        </a:blipFill>
        <a:effectLst/>
      </p:bgPr>
    </p:bg>
    <p:spTree>
      <p:nvGrpSpPr>
        <p:cNvPr id="1" name="Shape 895"/>
        <p:cNvGrpSpPr/>
        <p:nvPr/>
      </p:nvGrpSpPr>
      <p:grpSpPr>
        <a:xfrm>
          <a:off x="0" y="0"/>
          <a:ext cx="0" cy="0"/>
          <a:chOff x="0" y="0"/>
          <a:chExt cx="0" cy="0"/>
        </a:xfrm>
      </p:grpSpPr>
      <p:sp>
        <p:nvSpPr>
          <p:cNvPr id="896" name="Google Shape;896;p93"/>
          <p:cNvSpPr/>
          <p:nvPr/>
        </p:nvSpPr>
        <p:spPr>
          <a:xfrm>
            <a:off x="4278625" y="3457200"/>
            <a:ext cx="4110775" cy="1867125"/>
          </a:xfrm>
          <a:custGeom>
            <a:avLst/>
            <a:gdLst/>
            <a:ahLst/>
            <a:cxnLst/>
            <a:rect l="l" t="t" r="r" b="b"/>
            <a:pathLst>
              <a:path w="164431" h="74685" extrusionOk="0">
                <a:moveTo>
                  <a:pt x="164431" y="74685"/>
                </a:moveTo>
                <a:lnTo>
                  <a:pt x="0" y="74685"/>
                </a:lnTo>
                <a:lnTo>
                  <a:pt x="43119" y="0"/>
                </a:lnTo>
                <a:lnTo>
                  <a:pt x="74588" y="8432"/>
                </a:lnTo>
                <a:lnTo>
                  <a:pt x="130278" y="51660"/>
                </a:lnTo>
                <a:close/>
              </a:path>
            </a:pathLst>
          </a:custGeom>
          <a:solidFill>
            <a:srgbClr val="9EDDEF">
              <a:alpha val="29460"/>
            </a:srgbClr>
          </a:solidFill>
          <a:ln>
            <a:noFill/>
          </a:ln>
        </p:spPr>
      </p:sp>
      <p:sp>
        <p:nvSpPr>
          <p:cNvPr id="897" name="Google Shape;897;p93"/>
          <p:cNvSpPr/>
          <p:nvPr/>
        </p:nvSpPr>
        <p:spPr>
          <a:xfrm>
            <a:off x="-227861"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898" name="Google Shape;898;p93"/>
          <p:cNvSpPr/>
          <p:nvPr/>
        </p:nvSpPr>
        <p:spPr>
          <a:xfrm>
            <a:off x="5425014" y="1345736"/>
            <a:ext cx="3751250" cy="3860600"/>
          </a:xfrm>
          <a:custGeom>
            <a:avLst/>
            <a:gdLst/>
            <a:ahLst/>
            <a:cxnLst/>
            <a:rect l="l" t="t" r="r" b="b"/>
            <a:pathLst>
              <a:path w="150050" h="154424" extrusionOk="0">
                <a:moveTo>
                  <a:pt x="97566" y="0"/>
                </a:moveTo>
                <a:lnTo>
                  <a:pt x="0" y="57867"/>
                </a:lnTo>
                <a:lnTo>
                  <a:pt x="150050" y="154424"/>
                </a:lnTo>
                <a:close/>
              </a:path>
            </a:pathLst>
          </a:custGeom>
          <a:solidFill>
            <a:srgbClr val="9EDDEF">
              <a:alpha val="29460"/>
            </a:srgbClr>
          </a:solidFill>
          <a:ln>
            <a:noFill/>
          </a:ln>
        </p:spPr>
      </p:sp>
      <p:sp>
        <p:nvSpPr>
          <p:cNvPr id="899" name="Google Shape;899;p93"/>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93"/>
          <p:cNvSpPr txBox="1">
            <a:spLocks noGrp="1"/>
          </p:cNvSpPr>
          <p:nvPr>
            <p:ph type="title"/>
          </p:nvPr>
        </p:nvSpPr>
        <p:spPr>
          <a:xfrm>
            <a:off x="3024350" y="2536338"/>
            <a:ext cx="3095400" cy="108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1" name="Google Shape;901;p93"/>
          <p:cNvSpPr txBox="1">
            <a:spLocks noGrp="1"/>
          </p:cNvSpPr>
          <p:nvPr>
            <p:ph type="title" idx="2" hasCustomPrompt="1"/>
          </p:nvPr>
        </p:nvSpPr>
        <p:spPr>
          <a:xfrm>
            <a:off x="3024420" y="1104400"/>
            <a:ext cx="3095400" cy="126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02" name="Google Shape;902;p93"/>
          <p:cNvSpPr txBox="1">
            <a:spLocks noGrp="1"/>
          </p:cNvSpPr>
          <p:nvPr>
            <p:ph type="subTitle" idx="1"/>
          </p:nvPr>
        </p:nvSpPr>
        <p:spPr>
          <a:xfrm>
            <a:off x="3024350" y="3791875"/>
            <a:ext cx="3095400" cy="62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03" name="Google Shape;903;p93"/>
          <p:cNvSpPr txBox="1">
            <a:spLocks noGrp="1"/>
          </p:cNvSpPr>
          <p:nvPr>
            <p:ph type="subTitle" idx="3"/>
          </p:nvPr>
        </p:nvSpPr>
        <p:spPr>
          <a:xfrm>
            <a:off x="713225" y="539500"/>
            <a:ext cx="9465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904" name="Google Shape;904;p93"/>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905" name="Google Shape;905;p93"/>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8">
  <p:cSld name="CUSTOM_1_1_1_1_1_1_2_1_1_1_1_1_1_1_1_1_1_1_1_1_1_1_1">
    <p:bg>
      <p:bgPr>
        <a:blipFill>
          <a:blip r:embed="rId2">
            <a:alphaModFix/>
          </a:blip>
          <a:stretch>
            <a:fillRect/>
          </a:stretch>
        </a:blipFill>
        <a:effectLst/>
      </p:bgPr>
    </p:bg>
    <p:spTree>
      <p:nvGrpSpPr>
        <p:cNvPr id="1" name="Shape 906"/>
        <p:cNvGrpSpPr/>
        <p:nvPr/>
      </p:nvGrpSpPr>
      <p:grpSpPr>
        <a:xfrm>
          <a:off x="0" y="0"/>
          <a:ext cx="0" cy="0"/>
          <a:chOff x="0" y="0"/>
          <a:chExt cx="0" cy="0"/>
        </a:xfrm>
      </p:grpSpPr>
      <p:sp>
        <p:nvSpPr>
          <p:cNvPr id="907" name="Google Shape;907;p94"/>
          <p:cNvSpPr/>
          <p:nvPr/>
        </p:nvSpPr>
        <p:spPr>
          <a:xfrm flipH="1">
            <a:off x="636700" y="-212225"/>
            <a:ext cx="8614100" cy="5530500"/>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F7E5B7">
              <a:alpha val="52679"/>
            </a:srgbClr>
          </a:solidFill>
          <a:ln>
            <a:noFill/>
          </a:ln>
        </p:spPr>
      </p:sp>
      <p:sp>
        <p:nvSpPr>
          <p:cNvPr id="908" name="Google Shape;908;p94"/>
          <p:cNvSpPr/>
          <p:nvPr/>
        </p:nvSpPr>
        <p:spPr>
          <a:xfrm flipH="1">
            <a:off x="1816614" y="-199750"/>
            <a:ext cx="4203083" cy="1398225"/>
          </a:xfrm>
          <a:custGeom>
            <a:avLst/>
            <a:gdLst/>
            <a:ahLst/>
            <a:cxnLst/>
            <a:rect l="l" t="t" r="r" b="b"/>
            <a:pathLst>
              <a:path w="166789" h="55929" extrusionOk="0">
                <a:moveTo>
                  <a:pt x="0" y="0"/>
                </a:moveTo>
                <a:lnTo>
                  <a:pt x="166789" y="0"/>
                </a:lnTo>
                <a:lnTo>
                  <a:pt x="114355" y="55929"/>
                </a:lnTo>
                <a:close/>
              </a:path>
            </a:pathLst>
          </a:custGeom>
          <a:solidFill>
            <a:srgbClr val="96B3C1">
              <a:alpha val="38840"/>
            </a:srgbClr>
          </a:solidFill>
          <a:ln>
            <a:noFill/>
          </a:ln>
        </p:spPr>
      </p:sp>
      <p:sp>
        <p:nvSpPr>
          <p:cNvPr id="909" name="Google Shape;909;p94"/>
          <p:cNvSpPr/>
          <p:nvPr/>
        </p:nvSpPr>
        <p:spPr>
          <a:xfrm>
            <a:off x="5425014" y="1345736"/>
            <a:ext cx="3751250" cy="3860600"/>
          </a:xfrm>
          <a:custGeom>
            <a:avLst/>
            <a:gdLst/>
            <a:ahLst/>
            <a:cxnLst/>
            <a:rect l="l" t="t" r="r" b="b"/>
            <a:pathLst>
              <a:path w="150050" h="154424" extrusionOk="0">
                <a:moveTo>
                  <a:pt x="97566" y="0"/>
                </a:moveTo>
                <a:lnTo>
                  <a:pt x="0" y="57867"/>
                </a:lnTo>
                <a:lnTo>
                  <a:pt x="150050" y="154424"/>
                </a:lnTo>
                <a:close/>
              </a:path>
            </a:pathLst>
          </a:custGeom>
          <a:solidFill>
            <a:srgbClr val="9EDDEF">
              <a:alpha val="29460"/>
            </a:srgbClr>
          </a:solidFill>
          <a:ln>
            <a:noFill/>
          </a:ln>
        </p:spPr>
      </p:sp>
      <p:sp>
        <p:nvSpPr>
          <p:cNvPr id="910" name="Google Shape;910;p94"/>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4"/>
          <p:cNvSpPr txBox="1">
            <a:spLocks noGrp="1"/>
          </p:cNvSpPr>
          <p:nvPr>
            <p:ph type="title"/>
          </p:nvPr>
        </p:nvSpPr>
        <p:spPr>
          <a:xfrm>
            <a:off x="4416625" y="2536338"/>
            <a:ext cx="4014000" cy="108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12" name="Google Shape;912;p94"/>
          <p:cNvSpPr txBox="1">
            <a:spLocks noGrp="1"/>
          </p:cNvSpPr>
          <p:nvPr>
            <p:ph type="title" idx="2" hasCustomPrompt="1"/>
          </p:nvPr>
        </p:nvSpPr>
        <p:spPr>
          <a:xfrm>
            <a:off x="4416715" y="1104400"/>
            <a:ext cx="4014000" cy="126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3" name="Google Shape;913;p94"/>
          <p:cNvSpPr txBox="1">
            <a:spLocks noGrp="1"/>
          </p:cNvSpPr>
          <p:nvPr>
            <p:ph type="subTitle" idx="1"/>
          </p:nvPr>
        </p:nvSpPr>
        <p:spPr>
          <a:xfrm>
            <a:off x="4416625" y="3791875"/>
            <a:ext cx="4014000" cy="62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4" name="Google Shape;914;p94"/>
          <p:cNvSpPr txBox="1">
            <a:spLocks noGrp="1"/>
          </p:cNvSpPr>
          <p:nvPr>
            <p:ph type="subTitle" idx="3"/>
          </p:nvPr>
        </p:nvSpPr>
        <p:spPr>
          <a:xfrm>
            <a:off x="713225" y="539500"/>
            <a:ext cx="9465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915" name="Google Shape;915;p94"/>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916" name="Google Shape;916;p94"/>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header 9">
  <p:cSld name="CUSTOM_1_1_1_1_1_1_2_1_1_1_1_1_1_1_1_1_1_1_1_1_1_1_1_1">
    <p:bg>
      <p:bgPr>
        <a:blipFill>
          <a:blip r:embed="rId2">
            <a:alphaModFix/>
          </a:blip>
          <a:stretch>
            <a:fillRect/>
          </a:stretch>
        </a:blipFill>
        <a:effectLst/>
      </p:bgPr>
    </p:bg>
    <p:spTree>
      <p:nvGrpSpPr>
        <p:cNvPr id="1" name="Shape 917"/>
        <p:cNvGrpSpPr/>
        <p:nvPr/>
      </p:nvGrpSpPr>
      <p:grpSpPr>
        <a:xfrm>
          <a:off x="0" y="0"/>
          <a:ext cx="0" cy="0"/>
          <a:chOff x="0" y="0"/>
          <a:chExt cx="0" cy="0"/>
        </a:xfrm>
      </p:grpSpPr>
      <p:sp>
        <p:nvSpPr>
          <p:cNvPr id="918" name="Google Shape;918;p95"/>
          <p:cNvSpPr/>
          <p:nvPr/>
        </p:nvSpPr>
        <p:spPr>
          <a:xfrm rot="10800000" flipH="1">
            <a:off x="-74900" y="1635441"/>
            <a:ext cx="4144750" cy="3620425"/>
          </a:xfrm>
          <a:custGeom>
            <a:avLst/>
            <a:gdLst/>
            <a:ahLst/>
            <a:cxnLst/>
            <a:rect l="l" t="t" r="r" b="b"/>
            <a:pathLst>
              <a:path w="165790" h="144817" extrusionOk="0">
                <a:moveTo>
                  <a:pt x="0" y="0"/>
                </a:moveTo>
                <a:lnTo>
                  <a:pt x="0" y="144817"/>
                </a:lnTo>
                <a:lnTo>
                  <a:pt x="165790" y="98375"/>
                </a:lnTo>
                <a:lnTo>
                  <a:pt x="69911" y="0"/>
                </a:lnTo>
                <a:close/>
              </a:path>
            </a:pathLst>
          </a:custGeom>
          <a:solidFill>
            <a:srgbClr val="F7E5B7">
              <a:alpha val="52679"/>
            </a:srgbClr>
          </a:solidFill>
          <a:ln>
            <a:noFill/>
          </a:ln>
        </p:spPr>
      </p:sp>
      <p:sp>
        <p:nvSpPr>
          <p:cNvPr id="919" name="Google Shape;919;p95"/>
          <p:cNvSpPr/>
          <p:nvPr/>
        </p:nvSpPr>
        <p:spPr>
          <a:xfrm rot="10800000" flipH="1">
            <a:off x="-74909" y="-74900"/>
            <a:ext cx="9388150" cy="2871375"/>
          </a:xfrm>
          <a:custGeom>
            <a:avLst/>
            <a:gdLst/>
            <a:ahLst/>
            <a:cxnLst/>
            <a:rect l="l" t="t" r="r" b="b"/>
            <a:pathLst>
              <a:path w="375526" h="114855" extrusionOk="0">
                <a:moveTo>
                  <a:pt x="0" y="46441"/>
                </a:moveTo>
                <a:lnTo>
                  <a:pt x="0" y="114855"/>
                </a:lnTo>
                <a:lnTo>
                  <a:pt x="375526" y="114855"/>
                </a:lnTo>
                <a:lnTo>
                  <a:pt x="165791" y="0"/>
                </a:lnTo>
                <a:close/>
              </a:path>
            </a:pathLst>
          </a:custGeom>
          <a:solidFill>
            <a:srgbClr val="96B3C1">
              <a:alpha val="38840"/>
            </a:srgbClr>
          </a:solidFill>
          <a:ln>
            <a:noFill/>
          </a:ln>
        </p:spPr>
      </p:sp>
      <p:sp>
        <p:nvSpPr>
          <p:cNvPr id="920" name="Google Shape;920;p95"/>
          <p:cNvSpPr/>
          <p:nvPr/>
        </p:nvSpPr>
        <p:spPr>
          <a:xfrm rot="10800000" flipH="1">
            <a:off x="1672891" y="1385757"/>
            <a:ext cx="7602875" cy="3857625"/>
          </a:xfrm>
          <a:custGeom>
            <a:avLst/>
            <a:gdLst/>
            <a:ahLst/>
            <a:cxnLst/>
            <a:rect l="l" t="t" r="r" b="b"/>
            <a:pathLst>
              <a:path w="304115" h="154305" extrusionOk="0">
                <a:moveTo>
                  <a:pt x="0" y="0"/>
                </a:moveTo>
                <a:lnTo>
                  <a:pt x="304115" y="0"/>
                </a:lnTo>
                <a:lnTo>
                  <a:pt x="198249" y="154305"/>
                </a:lnTo>
                <a:lnTo>
                  <a:pt x="96378" y="98375"/>
                </a:lnTo>
                <a:close/>
              </a:path>
            </a:pathLst>
          </a:custGeom>
          <a:solidFill>
            <a:srgbClr val="9EDDEF">
              <a:alpha val="29460"/>
            </a:srgbClr>
          </a:solidFill>
          <a:ln>
            <a:noFill/>
          </a:ln>
        </p:spPr>
      </p:sp>
      <p:sp>
        <p:nvSpPr>
          <p:cNvPr id="921" name="Google Shape;921;p95"/>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5"/>
          <p:cNvSpPr txBox="1">
            <a:spLocks noGrp="1"/>
          </p:cNvSpPr>
          <p:nvPr>
            <p:ph type="title"/>
          </p:nvPr>
        </p:nvSpPr>
        <p:spPr>
          <a:xfrm>
            <a:off x="811150" y="2524950"/>
            <a:ext cx="4014000" cy="108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3" name="Google Shape;923;p95"/>
          <p:cNvSpPr txBox="1">
            <a:spLocks noGrp="1"/>
          </p:cNvSpPr>
          <p:nvPr>
            <p:ph type="title" idx="2" hasCustomPrompt="1"/>
          </p:nvPr>
        </p:nvSpPr>
        <p:spPr>
          <a:xfrm>
            <a:off x="811240" y="1093013"/>
            <a:ext cx="4014000" cy="126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24" name="Google Shape;924;p95"/>
          <p:cNvSpPr txBox="1">
            <a:spLocks noGrp="1"/>
          </p:cNvSpPr>
          <p:nvPr>
            <p:ph type="subTitle" idx="1"/>
          </p:nvPr>
        </p:nvSpPr>
        <p:spPr>
          <a:xfrm>
            <a:off x="811150" y="3780488"/>
            <a:ext cx="4014000" cy="3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25" name="Google Shape;925;p95"/>
          <p:cNvSpPr txBox="1">
            <a:spLocks noGrp="1"/>
          </p:cNvSpPr>
          <p:nvPr>
            <p:ph type="subTitle" idx="3"/>
          </p:nvPr>
        </p:nvSpPr>
        <p:spPr>
          <a:xfrm>
            <a:off x="713225" y="539500"/>
            <a:ext cx="9465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926" name="Google Shape;926;p95"/>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927" name="Google Shape;927;p95"/>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wo columns 1">
  <p:cSld name="CUSTOM_3">
    <p:bg>
      <p:bgPr>
        <a:blipFill>
          <a:blip r:embed="rId2">
            <a:alphaModFix/>
          </a:blip>
          <a:stretch>
            <a:fillRect/>
          </a:stretch>
        </a:blipFill>
        <a:effectLst/>
      </p:bgPr>
    </p:bg>
    <p:spTree>
      <p:nvGrpSpPr>
        <p:cNvPr id="1" name="Shape 928"/>
        <p:cNvGrpSpPr/>
        <p:nvPr/>
      </p:nvGrpSpPr>
      <p:grpSpPr>
        <a:xfrm>
          <a:off x="0" y="0"/>
          <a:ext cx="0" cy="0"/>
          <a:chOff x="0" y="0"/>
          <a:chExt cx="0" cy="0"/>
        </a:xfrm>
      </p:grpSpPr>
      <p:grpSp>
        <p:nvGrpSpPr>
          <p:cNvPr id="929" name="Google Shape;929;p96"/>
          <p:cNvGrpSpPr/>
          <p:nvPr/>
        </p:nvGrpSpPr>
        <p:grpSpPr>
          <a:xfrm>
            <a:off x="-149800" y="-124843"/>
            <a:ext cx="9363150" cy="5430643"/>
            <a:chOff x="-149800" y="-124843"/>
            <a:chExt cx="9363150" cy="5430643"/>
          </a:xfrm>
        </p:grpSpPr>
        <p:sp>
          <p:nvSpPr>
            <p:cNvPr id="930" name="Google Shape;930;p96"/>
            <p:cNvSpPr/>
            <p:nvPr/>
          </p:nvSpPr>
          <p:spPr>
            <a:xfrm>
              <a:off x="-149800" y="-112350"/>
              <a:ext cx="7428100" cy="2272125"/>
            </a:xfrm>
            <a:custGeom>
              <a:avLst/>
              <a:gdLst/>
              <a:ahLst/>
              <a:cxnLst/>
              <a:rect l="l" t="t" r="r" b="b"/>
              <a:pathLst>
                <a:path w="297124" h="90885" extrusionOk="0">
                  <a:moveTo>
                    <a:pt x="0" y="90885"/>
                  </a:moveTo>
                  <a:lnTo>
                    <a:pt x="0" y="80897"/>
                  </a:lnTo>
                  <a:lnTo>
                    <a:pt x="0" y="0"/>
                  </a:lnTo>
                  <a:lnTo>
                    <a:pt x="297124" y="0"/>
                  </a:lnTo>
                  <a:close/>
                </a:path>
              </a:pathLst>
            </a:custGeom>
            <a:solidFill>
              <a:srgbClr val="595959">
                <a:alpha val="16960"/>
              </a:srgbClr>
            </a:solidFill>
            <a:ln>
              <a:noFill/>
            </a:ln>
          </p:spPr>
        </p:sp>
        <p:sp>
          <p:nvSpPr>
            <p:cNvPr id="931" name="Google Shape;931;p96"/>
            <p:cNvSpPr/>
            <p:nvPr/>
          </p:nvSpPr>
          <p:spPr>
            <a:xfrm>
              <a:off x="-149800" y="1164482"/>
              <a:ext cx="5480575" cy="4128825"/>
            </a:xfrm>
            <a:custGeom>
              <a:avLst/>
              <a:gdLst/>
              <a:ahLst/>
              <a:cxnLst/>
              <a:rect l="l" t="t" r="r" b="b"/>
              <a:pathLst>
                <a:path w="219223" h="165153" extrusionOk="0">
                  <a:moveTo>
                    <a:pt x="0" y="40311"/>
                  </a:moveTo>
                  <a:lnTo>
                    <a:pt x="0" y="165153"/>
                  </a:lnTo>
                  <a:lnTo>
                    <a:pt x="219223" y="165153"/>
                  </a:lnTo>
                  <a:lnTo>
                    <a:pt x="123872" y="0"/>
                  </a:lnTo>
                  <a:close/>
                </a:path>
              </a:pathLst>
            </a:custGeom>
            <a:solidFill>
              <a:srgbClr val="F7E5B7">
                <a:alpha val="52679"/>
              </a:srgbClr>
            </a:solidFill>
            <a:ln>
              <a:noFill/>
            </a:ln>
          </p:spPr>
        </p:sp>
        <p:sp>
          <p:nvSpPr>
            <p:cNvPr id="932" name="Google Shape;932;p96"/>
            <p:cNvSpPr/>
            <p:nvPr/>
          </p:nvSpPr>
          <p:spPr>
            <a:xfrm>
              <a:off x="5480566" y="-124843"/>
              <a:ext cx="3720300" cy="4344500"/>
            </a:xfrm>
            <a:custGeom>
              <a:avLst/>
              <a:gdLst/>
              <a:ahLst/>
              <a:cxnLst/>
              <a:rect l="l" t="t" r="r" b="b"/>
              <a:pathLst>
                <a:path w="148812" h="173780" extrusionOk="0">
                  <a:moveTo>
                    <a:pt x="70911" y="0"/>
                  </a:moveTo>
                  <a:lnTo>
                    <a:pt x="148812" y="0"/>
                  </a:lnTo>
                  <a:lnTo>
                    <a:pt x="148812" y="173780"/>
                  </a:lnTo>
                  <a:lnTo>
                    <a:pt x="0" y="22971"/>
                  </a:lnTo>
                  <a:close/>
                </a:path>
              </a:pathLst>
            </a:custGeom>
            <a:solidFill>
              <a:srgbClr val="9EDDEF">
                <a:alpha val="29460"/>
              </a:srgbClr>
            </a:solidFill>
            <a:ln>
              <a:noFill/>
            </a:ln>
          </p:spPr>
        </p:sp>
        <p:sp>
          <p:nvSpPr>
            <p:cNvPr id="933" name="Google Shape;933;p96"/>
            <p:cNvSpPr/>
            <p:nvPr/>
          </p:nvSpPr>
          <p:spPr>
            <a:xfrm>
              <a:off x="2983725" y="411975"/>
              <a:ext cx="6229625" cy="4893825"/>
            </a:xfrm>
            <a:custGeom>
              <a:avLst/>
              <a:gdLst/>
              <a:ahLst/>
              <a:cxnLst/>
              <a:rect l="l" t="t" r="r" b="b"/>
              <a:pathLst>
                <a:path w="249185" h="195753" extrusionOk="0">
                  <a:moveTo>
                    <a:pt x="0" y="32459"/>
                  </a:moveTo>
                  <a:lnTo>
                    <a:pt x="94381" y="195753"/>
                  </a:lnTo>
                  <a:lnTo>
                    <a:pt x="249185" y="195753"/>
                  </a:lnTo>
                  <a:lnTo>
                    <a:pt x="249185" y="152308"/>
                  </a:lnTo>
                  <a:lnTo>
                    <a:pt x="98875" y="0"/>
                  </a:lnTo>
                  <a:close/>
                </a:path>
              </a:pathLst>
            </a:custGeom>
            <a:solidFill>
              <a:srgbClr val="96B3C1">
                <a:alpha val="38840"/>
              </a:srgbClr>
            </a:solidFill>
            <a:ln>
              <a:noFill/>
            </a:ln>
          </p:spPr>
        </p:sp>
      </p:grpSp>
      <p:sp>
        <p:nvSpPr>
          <p:cNvPr id="934" name="Google Shape;934;p96"/>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6"/>
          <p:cNvSpPr txBox="1">
            <a:spLocks noGrp="1"/>
          </p:cNvSpPr>
          <p:nvPr>
            <p:ph type="subTitle" idx="1"/>
          </p:nvPr>
        </p:nvSpPr>
        <p:spPr>
          <a:xfrm>
            <a:off x="1367325" y="3680301"/>
            <a:ext cx="3100800" cy="64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36" name="Google Shape;936;p96"/>
          <p:cNvSpPr txBox="1">
            <a:spLocks noGrp="1"/>
          </p:cNvSpPr>
          <p:nvPr>
            <p:ph type="subTitle" idx="2"/>
          </p:nvPr>
        </p:nvSpPr>
        <p:spPr>
          <a:xfrm>
            <a:off x="4675875" y="3680301"/>
            <a:ext cx="3100800" cy="64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37" name="Google Shape;937;p96"/>
          <p:cNvSpPr txBox="1">
            <a:spLocks noGrp="1"/>
          </p:cNvSpPr>
          <p:nvPr>
            <p:ph type="title"/>
          </p:nvPr>
        </p:nvSpPr>
        <p:spPr>
          <a:xfrm>
            <a:off x="1371550" y="3400650"/>
            <a:ext cx="31008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solidFill>
                  <a:schemeClr val="accent1"/>
                </a:solidFill>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938" name="Google Shape;938;p96"/>
          <p:cNvSpPr txBox="1">
            <a:spLocks noGrp="1"/>
          </p:cNvSpPr>
          <p:nvPr>
            <p:ph type="title" idx="3"/>
          </p:nvPr>
        </p:nvSpPr>
        <p:spPr>
          <a:xfrm>
            <a:off x="4675875" y="3400650"/>
            <a:ext cx="31008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Barlow Condensed"/>
              <a:buNone/>
              <a:defRPr sz="2000">
                <a:solidFill>
                  <a:schemeClr val="accent1"/>
                </a:solidFill>
              </a:defRPr>
            </a:lvl1pPr>
            <a:lvl2pPr lvl="1" algn="ct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ct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ct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ct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ct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ct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ct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ct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939" name="Google Shape;939;p96"/>
          <p:cNvSpPr txBox="1">
            <a:spLocks noGrp="1"/>
          </p:cNvSpPr>
          <p:nvPr>
            <p:ph type="title" idx="4"/>
          </p:nvPr>
        </p:nvSpPr>
        <p:spPr>
          <a:xfrm>
            <a:off x="1974300" y="6831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solidFill>
                  <a:schemeClr val="dk1"/>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cxnSp>
        <p:nvCxnSpPr>
          <p:cNvPr id="940" name="Google Shape;940;p96"/>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941" name="Google Shape;941;p96"/>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one column 2">
  <p:cSld name="CUSTOM_19">
    <p:bg>
      <p:bgPr>
        <a:blipFill>
          <a:blip r:embed="rId2">
            <a:alphaModFix/>
          </a:blip>
          <a:stretch>
            <a:fillRect/>
          </a:stretch>
        </a:blipFill>
        <a:effectLst/>
      </p:bgPr>
    </p:bg>
    <p:spTree>
      <p:nvGrpSpPr>
        <p:cNvPr id="1" name="Shape 942"/>
        <p:cNvGrpSpPr/>
        <p:nvPr/>
      </p:nvGrpSpPr>
      <p:grpSpPr>
        <a:xfrm>
          <a:off x="0" y="0"/>
          <a:ext cx="0" cy="0"/>
          <a:chOff x="0" y="0"/>
          <a:chExt cx="0" cy="0"/>
        </a:xfrm>
      </p:grpSpPr>
      <p:sp>
        <p:nvSpPr>
          <p:cNvPr id="943" name="Google Shape;943;p97"/>
          <p:cNvSpPr/>
          <p:nvPr/>
        </p:nvSpPr>
        <p:spPr>
          <a:xfrm rot="10800000">
            <a:off x="1791252" y="3021182"/>
            <a:ext cx="7428100" cy="2272125"/>
          </a:xfrm>
          <a:custGeom>
            <a:avLst/>
            <a:gdLst/>
            <a:ahLst/>
            <a:cxnLst/>
            <a:rect l="l" t="t" r="r" b="b"/>
            <a:pathLst>
              <a:path w="297124" h="90885" extrusionOk="0">
                <a:moveTo>
                  <a:pt x="0" y="90885"/>
                </a:moveTo>
                <a:lnTo>
                  <a:pt x="0" y="80897"/>
                </a:lnTo>
                <a:lnTo>
                  <a:pt x="0" y="0"/>
                </a:lnTo>
                <a:lnTo>
                  <a:pt x="297124" y="0"/>
                </a:lnTo>
                <a:close/>
              </a:path>
            </a:pathLst>
          </a:custGeom>
          <a:solidFill>
            <a:srgbClr val="595959">
              <a:alpha val="16960"/>
            </a:srgbClr>
          </a:solidFill>
          <a:ln>
            <a:noFill/>
          </a:ln>
        </p:spPr>
      </p:sp>
      <p:sp>
        <p:nvSpPr>
          <p:cNvPr id="944" name="Google Shape;944;p97"/>
          <p:cNvSpPr/>
          <p:nvPr/>
        </p:nvSpPr>
        <p:spPr>
          <a:xfrm rot="10800000">
            <a:off x="3710841" y="-90416"/>
            <a:ext cx="5480575" cy="4128825"/>
          </a:xfrm>
          <a:custGeom>
            <a:avLst/>
            <a:gdLst/>
            <a:ahLst/>
            <a:cxnLst/>
            <a:rect l="l" t="t" r="r" b="b"/>
            <a:pathLst>
              <a:path w="219223" h="165153" extrusionOk="0">
                <a:moveTo>
                  <a:pt x="0" y="40311"/>
                </a:moveTo>
                <a:lnTo>
                  <a:pt x="0" y="165153"/>
                </a:lnTo>
                <a:lnTo>
                  <a:pt x="219223" y="165153"/>
                </a:lnTo>
                <a:lnTo>
                  <a:pt x="123872" y="0"/>
                </a:lnTo>
                <a:close/>
              </a:path>
            </a:pathLst>
          </a:custGeom>
          <a:solidFill>
            <a:srgbClr val="F7E5B7">
              <a:alpha val="52679"/>
            </a:srgbClr>
          </a:solidFill>
          <a:ln>
            <a:noFill/>
          </a:ln>
        </p:spPr>
      </p:sp>
      <p:sp>
        <p:nvSpPr>
          <p:cNvPr id="945" name="Google Shape;945;p97"/>
          <p:cNvSpPr/>
          <p:nvPr/>
        </p:nvSpPr>
        <p:spPr>
          <a:xfrm>
            <a:off x="-137325" y="961300"/>
            <a:ext cx="3731225" cy="4344500"/>
          </a:xfrm>
          <a:custGeom>
            <a:avLst/>
            <a:gdLst/>
            <a:ahLst/>
            <a:cxnLst/>
            <a:rect l="l" t="t" r="r" b="b"/>
            <a:pathLst>
              <a:path w="149249" h="173780" extrusionOk="0">
                <a:moveTo>
                  <a:pt x="96194" y="167653"/>
                </a:moveTo>
                <a:lnTo>
                  <a:pt x="0" y="173780"/>
                </a:lnTo>
                <a:lnTo>
                  <a:pt x="0" y="0"/>
                </a:lnTo>
                <a:lnTo>
                  <a:pt x="149249" y="151328"/>
                </a:lnTo>
                <a:close/>
              </a:path>
            </a:pathLst>
          </a:custGeom>
          <a:solidFill>
            <a:srgbClr val="9EDDEF">
              <a:alpha val="29460"/>
            </a:srgbClr>
          </a:solidFill>
          <a:ln>
            <a:noFill/>
          </a:ln>
        </p:spPr>
      </p:sp>
      <p:sp>
        <p:nvSpPr>
          <p:cNvPr id="946" name="Google Shape;946;p97"/>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7"/>
          <p:cNvSpPr txBox="1">
            <a:spLocks noGrp="1"/>
          </p:cNvSpPr>
          <p:nvPr>
            <p:ph type="body" idx="1"/>
          </p:nvPr>
        </p:nvSpPr>
        <p:spPr>
          <a:xfrm>
            <a:off x="2078825" y="3802375"/>
            <a:ext cx="5229300" cy="6693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400">
                <a:latin typeface="Barlow"/>
                <a:ea typeface="Barlow"/>
                <a:cs typeface="Barlow"/>
                <a:sym typeface="Barlow"/>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948" name="Google Shape;948;p97"/>
          <p:cNvCxnSpPr/>
          <p:nvPr/>
        </p:nvCxnSpPr>
        <p:spPr>
          <a:xfrm>
            <a:off x="4426663" y="606925"/>
            <a:ext cx="290700" cy="0"/>
          </a:xfrm>
          <a:prstGeom prst="straightConnector1">
            <a:avLst/>
          </a:prstGeom>
          <a:noFill/>
          <a:ln w="19050" cap="flat" cmpd="sng">
            <a:solidFill>
              <a:schemeClr val="accent2"/>
            </a:solidFill>
            <a:prstDash val="solid"/>
            <a:round/>
            <a:headEnd type="none" w="med" len="med"/>
            <a:tailEnd type="none" w="med" len="med"/>
          </a:ln>
        </p:spPr>
      </p:cxnSp>
      <p:sp>
        <p:nvSpPr>
          <p:cNvPr id="949" name="Google Shape;949;p97"/>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950" name="Google Shape;950;p97"/>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951" name="Google Shape;951;p97"/>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hanks">
  <p:cSld name="CUSTOM_18">
    <p:bg>
      <p:bgPr>
        <a:blipFill>
          <a:blip r:embed="rId2">
            <a:alphaModFix/>
          </a:blip>
          <a:stretch>
            <a:fillRect/>
          </a:stretch>
        </a:blipFill>
        <a:effectLst/>
      </p:bgPr>
    </p:bg>
    <p:spTree>
      <p:nvGrpSpPr>
        <p:cNvPr id="1" name="Shape 952"/>
        <p:cNvGrpSpPr/>
        <p:nvPr/>
      </p:nvGrpSpPr>
      <p:grpSpPr>
        <a:xfrm>
          <a:off x="0" y="0"/>
          <a:ext cx="0" cy="0"/>
          <a:chOff x="0" y="0"/>
          <a:chExt cx="0" cy="0"/>
        </a:xfrm>
      </p:grpSpPr>
      <p:grpSp>
        <p:nvGrpSpPr>
          <p:cNvPr id="953" name="Google Shape;953;p98"/>
          <p:cNvGrpSpPr/>
          <p:nvPr/>
        </p:nvGrpSpPr>
        <p:grpSpPr>
          <a:xfrm>
            <a:off x="-152625" y="-124843"/>
            <a:ext cx="9355008" cy="5419676"/>
            <a:chOff x="-152625" y="-124843"/>
            <a:chExt cx="9355008" cy="5419676"/>
          </a:xfrm>
        </p:grpSpPr>
        <p:sp>
          <p:nvSpPr>
            <p:cNvPr id="954" name="Google Shape;954;p98"/>
            <p:cNvSpPr/>
            <p:nvPr/>
          </p:nvSpPr>
          <p:spPr>
            <a:xfrm>
              <a:off x="-149800" y="-112350"/>
              <a:ext cx="7428100" cy="2272125"/>
            </a:xfrm>
            <a:custGeom>
              <a:avLst/>
              <a:gdLst/>
              <a:ahLst/>
              <a:cxnLst/>
              <a:rect l="l" t="t" r="r" b="b"/>
              <a:pathLst>
                <a:path w="297124" h="90885" extrusionOk="0">
                  <a:moveTo>
                    <a:pt x="0" y="90885"/>
                  </a:moveTo>
                  <a:lnTo>
                    <a:pt x="0" y="80897"/>
                  </a:lnTo>
                  <a:lnTo>
                    <a:pt x="0" y="0"/>
                  </a:lnTo>
                  <a:lnTo>
                    <a:pt x="297124" y="0"/>
                  </a:lnTo>
                  <a:close/>
                </a:path>
              </a:pathLst>
            </a:custGeom>
            <a:solidFill>
              <a:srgbClr val="F7E5B7">
                <a:alpha val="52679"/>
              </a:srgbClr>
            </a:solidFill>
            <a:ln>
              <a:noFill/>
            </a:ln>
          </p:spPr>
        </p:sp>
        <p:sp>
          <p:nvSpPr>
            <p:cNvPr id="955" name="Google Shape;955;p98"/>
            <p:cNvSpPr/>
            <p:nvPr/>
          </p:nvSpPr>
          <p:spPr>
            <a:xfrm>
              <a:off x="-152625" y="1148825"/>
              <a:ext cx="5483400" cy="4144475"/>
            </a:xfrm>
            <a:custGeom>
              <a:avLst/>
              <a:gdLst/>
              <a:ahLst/>
              <a:cxnLst/>
              <a:rect l="l" t="t" r="r" b="b"/>
              <a:pathLst>
                <a:path w="219336" h="165779" extrusionOk="0">
                  <a:moveTo>
                    <a:pt x="0" y="40581"/>
                  </a:moveTo>
                  <a:lnTo>
                    <a:pt x="113" y="165779"/>
                  </a:lnTo>
                  <a:lnTo>
                    <a:pt x="219336" y="165779"/>
                  </a:lnTo>
                  <a:lnTo>
                    <a:pt x="125233" y="0"/>
                  </a:lnTo>
                  <a:close/>
                </a:path>
              </a:pathLst>
            </a:custGeom>
            <a:solidFill>
              <a:srgbClr val="96B3C1">
                <a:alpha val="38840"/>
              </a:srgbClr>
            </a:solidFill>
            <a:ln>
              <a:noFill/>
            </a:ln>
          </p:spPr>
        </p:sp>
        <p:sp>
          <p:nvSpPr>
            <p:cNvPr id="956" name="Google Shape;956;p98"/>
            <p:cNvSpPr/>
            <p:nvPr/>
          </p:nvSpPr>
          <p:spPr>
            <a:xfrm>
              <a:off x="5480566" y="-124843"/>
              <a:ext cx="3720300" cy="4344500"/>
            </a:xfrm>
            <a:custGeom>
              <a:avLst/>
              <a:gdLst/>
              <a:ahLst/>
              <a:cxnLst/>
              <a:rect l="l" t="t" r="r" b="b"/>
              <a:pathLst>
                <a:path w="148812" h="173780" extrusionOk="0">
                  <a:moveTo>
                    <a:pt x="70911" y="0"/>
                  </a:moveTo>
                  <a:lnTo>
                    <a:pt x="148812" y="0"/>
                  </a:lnTo>
                  <a:lnTo>
                    <a:pt x="148812" y="173780"/>
                  </a:lnTo>
                  <a:lnTo>
                    <a:pt x="0" y="22971"/>
                  </a:lnTo>
                  <a:close/>
                </a:path>
              </a:pathLst>
            </a:custGeom>
            <a:solidFill>
              <a:srgbClr val="595959">
                <a:alpha val="16960"/>
              </a:srgbClr>
            </a:solidFill>
            <a:ln>
              <a:noFill/>
            </a:ln>
          </p:spPr>
        </p:sp>
        <p:sp>
          <p:nvSpPr>
            <p:cNvPr id="957" name="Google Shape;957;p98"/>
            <p:cNvSpPr/>
            <p:nvPr/>
          </p:nvSpPr>
          <p:spPr>
            <a:xfrm>
              <a:off x="2972758" y="401008"/>
              <a:ext cx="6229625" cy="4893825"/>
            </a:xfrm>
            <a:custGeom>
              <a:avLst/>
              <a:gdLst/>
              <a:ahLst/>
              <a:cxnLst/>
              <a:rect l="l" t="t" r="r" b="b"/>
              <a:pathLst>
                <a:path w="249185" h="195753" extrusionOk="0">
                  <a:moveTo>
                    <a:pt x="0" y="32459"/>
                  </a:moveTo>
                  <a:lnTo>
                    <a:pt x="94381" y="195753"/>
                  </a:lnTo>
                  <a:lnTo>
                    <a:pt x="249185" y="195753"/>
                  </a:lnTo>
                  <a:lnTo>
                    <a:pt x="249185" y="152308"/>
                  </a:lnTo>
                  <a:lnTo>
                    <a:pt x="98875" y="0"/>
                  </a:lnTo>
                  <a:close/>
                </a:path>
              </a:pathLst>
            </a:custGeom>
            <a:solidFill>
              <a:srgbClr val="9EDDEF">
                <a:alpha val="29460"/>
              </a:srgbClr>
            </a:solidFill>
            <a:ln>
              <a:noFill/>
            </a:ln>
          </p:spPr>
        </p:sp>
      </p:grpSp>
      <p:sp>
        <p:nvSpPr>
          <p:cNvPr id="958" name="Google Shape;958;p98"/>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98"/>
          <p:cNvSpPr txBox="1">
            <a:spLocks noGrp="1"/>
          </p:cNvSpPr>
          <p:nvPr>
            <p:ph type="title"/>
          </p:nvPr>
        </p:nvSpPr>
        <p:spPr>
          <a:xfrm>
            <a:off x="713250" y="748938"/>
            <a:ext cx="7717500" cy="129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60" name="Google Shape;960;p98"/>
          <p:cNvSpPr txBox="1">
            <a:spLocks noGrp="1"/>
          </p:cNvSpPr>
          <p:nvPr>
            <p:ph type="body" idx="1"/>
          </p:nvPr>
        </p:nvSpPr>
        <p:spPr>
          <a:xfrm>
            <a:off x="3068250" y="1958371"/>
            <a:ext cx="3007500" cy="12240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Clr>
                <a:srgbClr val="1D262D"/>
              </a:buClr>
              <a:buSzPts val="1200"/>
              <a:buChar char="●"/>
              <a:defRPr sz="1400">
                <a:solidFill>
                  <a:srgbClr val="1D262D"/>
                </a:solidFill>
              </a:defRPr>
            </a:lvl1pPr>
            <a:lvl2pPr marL="914400" lvl="1" indent="-304800" rtl="0">
              <a:spcBef>
                <a:spcPts val="1600"/>
              </a:spcBef>
              <a:spcAft>
                <a:spcPts val="0"/>
              </a:spcAft>
              <a:buClr>
                <a:srgbClr val="1D262D"/>
              </a:buClr>
              <a:buSzPts val="1200"/>
              <a:buChar char="○"/>
              <a:defRPr sz="1200">
                <a:solidFill>
                  <a:srgbClr val="1D262D"/>
                </a:solidFill>
              </a:defRPr>
            </a:lvl2pPr>
            <a:lvl3pPr marL="1371600" lvl="2" indent="-304800" rtl="0">
              <a:spcBef>
                <a:spcPts val="1600"/>
              </a:spcBef>
              <a:spcAft>
                <a:spcPts val="0"/>
              </a:spcAft>
              <a:buClr>
                <a:srgbClr val="1D262D"/>
              </a:buClr>
              <a:buSzPts val="1200"/>
              <a:buChar char="■"/>
              <a:defRPr sz="1200">
                <a:solidFill>
                  <a:srgbClr val="1D262D"/>
                </a:solidFill>
              </a:defRPr>
            </a:lvl3pPr>
            <a:lvl4pPr marL="1828800" lvl="3" indent="-304800" rtl="0">
              <a:spcBef>
                <a:spcPts val="1600"/>
              </a:spcBef>
              <a:spcAft>
                <a:spcPts val="0"/>
              </a:spcAft>
              <a:buClr>
                <a:srgbClr val="1D262D"/>
              </a:buClr>
              <a:buSzPts val="1200"/>
              <a:buChar char="●"/>
              <a:defRPr sz="1200">
                <a:solidFill>
                  <a:srgbClr val="1D262D"/>
                </a:solidFill>
              </a:defRPr>
            </a:lvl4pPr>
            <a:lvl5pPr marL="2286000" lvl="4" indent="-304800" rtl="0">
              <a:spcBef>
                <a:spcPts val="1600"/>
              </a:spcBef>
              <a:spcAft>
                <a:spcPts val="0"/>
              </a:spcAft>
              <a:buClr>
                <a:srgbClr val="1D262D"/>
              </a:buClr>
              <a:buSzPts val="1200"/>
              <a:buChar char="○"/>
              <a:defRPr sz="1200">
                <a:solidFill>
                  <a:srgbClr val="1D262D"/>
                </a:solidFill>
              </a:defRPr>
            </a:lvl5pPr>
            <a:lvl6pPr marL="2743200" lvl="5" indent="-304800" rtl="0">
              <a:spcBef>
                <a:spcPts val="1600"/>
              </a:spcBef>
              <a:spcAft>
                <a:spcPts val="0"/>
              </a:spcAft>
              <a:buClr>
                <a:srgbClr val="1D262D"/>
              </a:buClr>
              <a:buSzPts val="1200"/>
              <a:buChar char="■"/>
              <a:defRPr sz="1200">
                <a:solidFill>
                  <a:srgbClr val="1D262D"/>
                </a:solidFill>
              </a:defRPr>
            </a:lvl6pPr>
            <a:lvl7pPr marL="3200400" lvl="6" indent="-304800" rtl="0">
              <a:spcBef>
                <a:spcPts val="1600"/>
              </a:spcBef>
              <a:spcAft>
                <a:spcPts val="0"/>
              </a:spcAft>
              <a:buClr>
                <a:srgbClr val="1D262D"/>
              </a:buClr>
              <a:buSzPts val="1200"/>
              <a:buChar char="●"/>
              <a:defRPr sz="1200">
                <a:solidFill>
                  <a:srgbClr val="1D262D"/>
                </a:solidFill>
              </a:defRPr>
            </a:lvl7pPr>
            <a:lvl8pPr marL="3657600" lvl="7" indent="-304800" rtl="0">
              <a:spcBef>
                <a:spcPts val="1600"/>
              </a:spcBef>
              <a:spcAft>
                <a:spcPts val="0"/>
              </a:spcAft>
              <a:buClr>
                <a:srgbClr val="1D262D"/>
              </a:buClr>
              <a:buSzPts val="1200"/>
              <a:buChar char="○"/>
              <a:defRPr sz="1200">
                <a:solidFill>
                  <a:srgbClr val="1D262D"/>
                </a:solidFill>
              </a:defRPr>
            </a:lvl8pPr>
            <a:lvl9pPr marL="4114800" lvl="8" indent="-304800" rtl="0">
              <a:spcBef>
                <a:spcPts val="1600"/>
              </a:spcBef>
              <a:spcAft>
                <a:spcPts val="1600"/>
              </a:spcAft>
              <a:buClr>
                <a:srgbClr val="1D262D"/>
              </a:buClr>
              <a:buSzPts val="1200"/>
              <a:buChar char="■"/>
              <a:defRPr sz="1200">
                <a:solidFill>
                  <a:srgbClr val="1D262D"/>
                </a:solidFill>
              </a:defRPr>
            </a:lvl9pPr>
          </a:lstStyle>
          <a:p>
            <a:endParaRPr/>
          </a:p>
        </p:txBody>
      </p:sp>
      <p:sp>
        <p:nvSpPr>
          <p:cNvPr id="961" name="Google Shape;961;p98"/>
          <p:cNvSpPr txBox="1"/>
          <p:nvPr/>
        </p:nvSpPr>
        <p:spPr>
          <a:xfrm>
            <a:off x="2308225" y="3221200"/>
            <a:ext cx="4525500" cy="69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100">
                <a:solidFill>
                  <a:schemeClr val="dk1"/>
                </a:solidFill>
                <a:latin typeface="Barlow"/>
                <a:ea typeface="Barlow"/>
                <a:cs typeface="Barlow"/>
                <a:sym typeface="Barlow"/>
              </a:rPr>
              <a:t>CREDITS: This presentation template was created by </a:t>
            </a:r>
            <a:r>
              <a:rPr lang="en" sz="11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Slidesgo</a:t>
            </a:r>
            <a:r>
              <a:rPr lang="en" sz="1100">
                <a:solidFill>
                  <a:schemeClr val="dk1"/>
                </a:solidFill>
                <a:latin typeface="Barlow"/>
                <a:ea typeface="Barlow"/>
                <a:cs typeface="Barlow"/>
                <a:sym typeface="Barlow"/>
              </a:rPr>
              <a:t>, and includes icons by </a:t>
            </a:r>
            <a:r>
              <a:rPr lang="en" sz="11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Flaticon</a:t>
            </a:r>
            <a:r>
              <a:rPr lang="en" sz="1100">
                <a:solidFill>
                  <a:schemeClr val="dk1"/>
                </a:solidFill>
                <a:latin typeface="Barlow"/>
                <a:ea typeface="Barlow"/>
                <a:cs typeface="Barlow"/>
                <a:sym typeface="Barlow"/>
              </a:rPr>
              <a:t>, and infographics &amp; images by </a:t>
            </a:r>
            <a:r>
              <a:rPr lang="en" sz="1100" b="1">
                <a:solidFill>
                  <a:schemeClr val="dk1"/>
                </a:solidFill>
                <a:uFill>
                  <a:noFill/>
                </a:uFill>
                <a:latin typeface="Barlow"/>
                <a:ea typeface="Barlow"/>
                <a:cs typeface="Barlow"/>
                <a:sym typeface="Barlow"/>
                <a:hlinkClick r:id="rId5">
                  <a:extLst>
                    <a:ext uri="{A12FA001-AC4F-418D-AE19-62706E023703}">
                      <ahyp:hlinkClr xmlns:ahyp="http://schemas.microsoft.com/office/drawing/2018/hyperlinkcolor" val="tx"/>
                    </a:ext>
                  </a:extLst>
                </a:hlinkClick>
              </a:rPr>
              <a:t>Freepik</a:t>
            </a:r>
            <a:r>
              <a:rPr lang="en" sz="1100">
                <a:solidFill>
                  <a:schemeClr val="dk1"/>
                </a:solidFill>
                <a:latin typeface="Barlow"/>
                <a:ea typeface="Barlow"/>
                <a:cs typeface="Barlow"/>
                <a:sym typeface="Barlow"/>
              </a:rPr>
              <a:t> </a:t>
            </a:r>
            <a:endParaRPr sz="1100">
              <a:solidFill>
                <a:schemeClr val="dk1"/>
              </a:solidFill>
              <a:latin typeface="Barlow"/>
              <a:ea typeface="Barlow"/>
              <a:cs typeface="Barlow"/>
              <a:sym typeface="Barlow"/>
            </a:endParaRPr>
          </a:p>
        </p:txBody>
      </p:sp>
      <p:cxnSp>
        <p:nvCxnSpPr>
          <p:cNvPr id="962" name="Google Shape;962;p98"/>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963" name="Google Shape;963;p98"/>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one column 3">
  <p:cSld name="CUSTOM_17">
    <p:bg>
      <p:bgPr>
        <a:blipFill>
          <a:blip r:embed="rId2">
            <a:alphaModFix/>
          </a:blip>
          <a:stretch>
            <a:fillRect/>
          </a:stretch>
        </a:blipFill>
        <a:effectLst/>
      </p:bgPr>
    </p:bg>
    <p:spTree>
      <p:nvGrpSpPr>
        <p:cNvPr id="1" name="Shape 964"/>
        <p:cNvGrpSpPr/>
        <p:nvPr/>
      </p:nvGrpSpPr>
      <p:grpSpPr>
        <a:xfrm>
          <a:off x="0" y="0"/>
          <a:ext cx="0" cy="0"/>
          <a:chOff x="0" y="0"/>
          <a:chExt cx="0" cy="0"/>
        </a:xfrm>
      </p:grpSpPr>
      <p:grpSp>
        <p:nvGrpSpPr>
          <p:cNvPr id="965" name="Google Shape;965;p99"/>
          <p:cNvGrpSpPr/>
          <p:nvPr/>
        </p:nvGrpSpPr>
        <p:grpSpPr>
          <a:xfrm rot="10800000" flipH="1">
            <a:off x="-138833" y="-124843"/>
            <a:ext cx="9352183" cy="5430643"/>
            <a:chOff x="-138833" y="-124843"/>
            <a:chExt cx="9352183" cy="5430643"/>
          </a:xfrm>
        </p:grpSpPr>
        <p:sp>
          <p:nvSpPr>
            <p:cNvPr id="966" name="Google Shape;966;p99"/>
            <p:cNvSpPr/>
            <p:nvPr/>
          </p:nvSpPr>
          <p:spPr>
            <a:xfrm>
              <a:off x="-138833" y="1175449"/>
              <a:ext cx="5480575" cy="4128825"/>
            </a:xfrm>
            <a:custGeom>
              <a:avLst/>
              <a:gdLst/>
              <a:ahLst/>
              <a:cxnLst/>
              <a:rect l="l" t="t" r="r" b="b"/>
              <a:pathLst>
                <a:path w="219223" h="165153" extrusionOk="0">
                  <a:moveTo>
                    <a:pt x="0" y="40311"/>
                  </a:moveTo>
                  <a:lnTo>
                    <a:pt x="0" y="165153"/>
                  </a:lnTo>
                  <a:lnTo>
                    <a:pt x="219223" y="165153"/>
                  </a:lnTo>
                  <a:lnTo>
                    <a:pt x="123872" y="0"/>
                  </a:lnTo>
                  <a:close/>
                </a:path>
              </a:pathLst>
            </a:custGeom>
            <a:solidFill>
              <a:srgbClr val="96B3C1">
                <a:alpha val="38840"/>
              </a:srgbClr>
            </a:solidFill>
            <a:ln>
              <a:noFill/>
            </a:ln>
          </p:spPr>
        </p:sp>
        <p:sp>
          <p:nvSpPr>
            <p:cNvPr id="967" name="Google Shape;967;p99"/>
            <p:cNvSpPr/>
            <p:nvPr/>
          </p:nvSpPr>
          <p:spPr>
            <a:xfrm>
              <a:off x="5480566" y="-124843"/>
              <a:ext cx="3720300" cy="4344500"/>
            </a:xfrm>
            <a:custGeom>
              <a:avLst/>
              <a:gdLst/>
              <a:ahLst/>
              <a:cxnLst/>
              <a:rect l="l" t="t" r="r" b="b"/>
              <a:pathLst>
                <a:path w="148812" h="173780" extrusionOk="0">
                  <a:moveTo>
                    <a:pt x="70911" y="0"/>
                  </a:moveTo>
                  <a:lnTo>
                    <a:pt x="148812" y="0"/>
                  </a:lnTo>
                  <a:lnTo>
                    <a:pt x="148812" y="173780"/>
                  </a:lnTo>
                  <a:lnTo>
                    <a:pt x="0" y="22971"/>
                  </a:lnTo>
                  <a:close/>
                </a:path>
              </a:pathLst>
            </a:custGeom>
            <a:solidFill>
              <a:srgbClr val="595959">
                <a:alpha val="16960"/>
              </a:srgbClr>
            </a:solidFill>
            <a:ln>
              <a:noFill/>
            </a:ln>
          </p:spPr>
        </p:sp>
        <p:sp>
          <p:nvSpPr>
            <p:cNvPr id="968" name="Google Shape;968;p99"/>
            <p:cNvSpPr/>
            <p:nvPr/>
          </p:nvSpPr>
          <p:spPr>
            <a:xfrm>
              <a:off x="2983725" y="411975"/>
              <a:ext cx="6229625" cy="4893825"/>
            </a:xfrm>
            <a:custGeom>
              <a:avLst/>
              <a:gdLst/>
              <a:ahLst/>
              <a:cxnLst/>
              <a:rect l="l" t="t" r="r" b="b"/>
              <a:pathLst>
                <a:path w="249185" h="195753" extrusionOk="0">
                  <a:moveTo>
                    <a:pt x="0" y="32459"/>
                  </a:moveTo>
                  <a:lnTo>
                    <a:pt x="94381" y="195753"/>
                  </a:lnTo>
                  <a:lnTo>
                    <a:pt x="249185" y="195753"/>
                  </a:lnTo>
                  <a:lnTo>
                    <a:pt x="249185" y="152308"/>
                  </a:lnTo>
                  <a:lnTo>
                    <a:pt x="98875" y="0"/>
                  </a:lnTo>
                  <a:close/>
                </a:path>
              </a:pathLst>
            </a:custGeom>
            <a:solidFill>
              <a:srgbClr val="9EDDEF">
                <a:alpha val="29460"/>
              </a:srgbClr>
            </a:solidFill>
            <a:ln>
              <a:noFill/>
            </a:ln>
          </p:spPr>
        </p:sp>
      </p:grpSp>
      <p:sp>
        <p:nvSpPr>
          <p:cNvPr id="969" name="Google Shape;969;p99"/>
          <p:cNvSpPr/>
          <p:nvPr/>
        </p:nvSpPr>
        <p:spPr>
          <a:xfrm>
            <a:off x="-24000" y="410550"/>
            <a:ext cx="9192000" cy="432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9"/>
          <p:cNvSpPr txBox="1">
            <a:spLocks noGrp="1"/>
          </p:cNvSpPr>
          <p:nvPr>
            <p:ph type="body" idx="1"/>
          </p:nvPr>
        </p:nvSpPr>
        <p:spPr>
          <a:xfrm>
            <a:off x="713225" y="1348475"/>
            <a:ext cx="7717500" cy="3255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Barlow"/>
              <a:buChar char="●"/>
              <a:defRPr sz="1400">
                <a:latin typeface="Barlow"/>
                <a:ea typeface="Barlow"/>
                <a:cs typeface="Barlow"/>
                <a:sym typeface="Barlow"/>
              </a:defRPr>
            </a:lvl1pPr>
            <a:lvl2pPr marL="914400" lvl="1" indent="-317500" rtl="0">
              <a:lnSpc>
                <a:spcPct val="100000"/>
              </a:lnSpc>
              <a:spcBef>
                <a:spcPts val="1600"/>
              </a:spcBef>
              <a:spcAft>
                <a:spcPts val="0"/>
              </a:spcAft>
              <a:buSzPts val="1400"/>
              <a:buChar char="○"/>
              <a:defRPr sz="1100">
                <a:latin typeface="Barlow"/>
                <a:ea typeface="Barlow"/>
                <a:cs typeface="Barlow"/>
                <a:sym typeface="Barlow"/>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71" name="Google Shape;971;p99"/>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972" name="Google Shape;972;p99"/>
          <p:cNvCxnSpPr/>
          <p:nvPr/>
        </p:nvCxnSpPr>
        <p:spPr>
          <a:xfrm>
            <a:off x="-111387" y="564550"/>
            <a:ext cx="9288300" cy="0"/>
          </a:xfrm>
          <a:prstGeom prst="straightConnector1">
            <a:avLst/>
          </a:prstGeom>
          <a:noFill/>
          <a:ln w="9525" cap="flat" cmpd="sng">
            <a:solidFill>
              <a:schemeClr val="dk1"/>
            </a:solidFill>
            <a:prstDash val="solid"/>
            <a:round/>
            <a:headEnd type="none" w="med" len="med"/>
            <a:tailEnd type="none" w="med" len="med"/>
          </a:ln>
        </p:spPr>
      </p:cxnSp>
      <p:cxnSp>
        <p:nvCxnSpPr>
          <p:cNvPr id="973" name="Google Shape;973;p99"/>
          <p:cNvCxnSpPr/>
          <p:nvPr/>
        </p:nvCxnSpPr>
        <p:spPr>
          <a:xfrm>
            <a:off x="-111387" y="4582625"/>
            <a:ext cx="928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ackground 1">
  <p:cSld name="CUSTOM_1_1_1_1_1_1_1_1">
    <p:bg>
      <p:bgPr>
        <a:blipFill>
          <a:blip r:embed="rId2">
            <a:alphaModFix/>
          </a:blip>
          <a:stretch>
            <a:fillRect/>
          </a:stretch>
        </a:blipFill>
        <a:effectLst/>
      </p:bgPr>
    </p:bg>
    <p:spTree>
      <p:nvGrpSpPr>
        <p:cNvPr id="1" name="Shape 974"/>
        <p:cNvGrpSpPr/>
        <p:nvPr/>
      </p:nvGrpSpPr>
      <p:grpSpPr>
        <a:xfrm>
          <a:off x="0" y="0"/>
          <a:ext cx="0" cy="0"/>
          <a:chOff x="0" y="0"/>
          <a:chExt cx="0" cy="0"/>
        </a:xfrm>
      </p:grpSpPr>
      <p:sp>
        <p:nvSpPr>
          <p:cNvPr id="975" name="Google Shape;975;p100"/>
          <p:cNvSpPr/>
          <p:nvPr/>
        </p:nvSpPr>
        <p:spPr>
          <a:xfrm>
            <a:off x="-124850" y="-126358"/>
            <a:ext cx="8626600" cy="3433150"/>
          </a:xfrm>
          <a:custGeom>
            <a:avLst/>
            <a:gdLst/>
            <a:ahLst/>
            <a:cxnLst/>
            <a:rect l="l" t="t" r="r" b="b"/>
            <a:pathLst>
              <a:path w="345064" h="137326" extrusionOk="0">
                <a:moveTo>
                  <a:pt x="0" y="0"/>
                </a:moveTo>
                <a:lnTo>
                  <a:pt x="215728" y="137326"/>
                </a:lnTo>
                <a:lnTo>
                  <a:pt x="345064" y="0"/>
                </a:lnTo>
                <a:close/>
              </a:path>
            </a:pathLst>
          </a:custGeom>
          <a:solidFill>
            <a:srgbClr val="9EDDEF">
              <a:alpha val="29460"/>
            </a:srgbClr>
          </a:solidFill>
          <a:ln>
            <a:noFill/>
          </a:ln>
        </p:spPr>
      </p:sp>
      <p:sp>
        <p:nvSpPr>
          <p:cNvPr id="976" name="Google Shape;976;p100"/>
          <p:cNvSpPr/>
          <p:nvPr/>
        </p:nvSpPr>
        <p:spPr>
          <a:xfrm>
            <a:off x="5836207" y="-82490"/>
            <a:ext cx="3445650" cy="5180950"/>
          </a:xfrm>
          <a:custGeom>
            <a:avLst/>
            <a:gdLst/>
            <a:ahLst/>
            <a:cxnLst/>
            <a:rect l="l" t="t" r="r" b="b"/>
            <a:pathLst>
              <a:path w="137826" h="207238" extrusionOk="0">
                <a:moveTo>
                  <a:pt x="104368" y="0"/>
                </a:moveTo>
                <a:lnTo>
                  <a:pt x="137826" y="0"/>
                </a:lnTo>
                <a:lnTo>
                  <a:pt x="137826" y="207238"/>
                </a:lnTo>
                <a:lnTo>
                  <a:pt x="0" y="111859"/>
                </a:lnTo>
                <a:close/>
              </a:path>
            </a:pathLst>
          </a:custGeom>
          <a:solidFill>
            <a:srgbClr val="595959">
              <a:alpha val="16960"/>
            </a:srgbClr>
          </a:solidFill>
          <a:ln>
            <a:noFill/>
          </a:ln>
        </p:spPr>
      </p:sp>
      <p:sp>
        <p:nvSpPr>
          <p:cNvPr id="977" name="Google Shape;977;p100"/>
          <p:cNvSpPr/>
          <p:nvPr/>
        </p:nvSpPr>
        <p:spPr>
          <a:xfrm>
            <a:off x="-137325" y="-124850"/>
            <a:ext cx="3770225" cy="3870125"/>
          </a:xfrm>
          <a:custGeom>
            <a:avLst/>
            <a:gdLst/>
            <a:ahLst/>
            <a:cxnLst/>
            <a:rect l="l" t="t" r="r" b="b"/>
            <a:pathLst>
              <a:path w="150809" h="154805" extrusionOk="0">
                <a:moveTo>
                  <a:pt x="1498" y="0"/>
                </a:moveTo>
                <a:lnTo>
                  <a:pt x="150809" y="95879"/>
                </a:lnTo>
                <a:lnTo>
                  <a:pt x="51435" y="154805"/>
                </a:lnTo>
                <a:lnTo>
                  <a:pt x="0" y="154805"/>
                </a:lnTo>
                <a:close/>
              </a:path>
            </a:pathLst>
          </a:custGeom>
          <a:solidFill>
            <a:srgbClr val="96B3C1">
              <a:alpha val="38840"/>
            </a:srgbClr>
          </a:solidFill>
          <a:ln>
            <a:noFill/>
          </a:ln>
        </p:spPr>
      </p:sp>
      <p:sp>
        <p:nvSpPr>
          <p:cNvPr id="978" name="Google Shape;978;p100"/>
          <p:cNvSpPr/>
          <p:nvPr/>
        </p:nvSpPr>
        <p:spPr>
          <a:xfrm>
            <a:off x="-65800" y="2281125"/>
            <a:ext cx="5351875" cy="2917200"/>
          </a:xfrm>
          <a:custGeom>
            <a:avLst/>
            <a:gdLst/>
            <a:ahLst/>
            <a:cxnLst/>
            <a:rect l="l" t="t" r="r" b="b"/>
            <a:pathLst>
              <a:path w="214075" h="116688" extrusionOk="0">
                <a:moveTo>
                  <a:pt x="211881" y="116688"/>
                </a:moveTo>
                <a:lnTo>
                  <a:pt x="0" y="116688"/>
                </a:lnTo>
                <a:lnTo>
                  <a:pt x="0" y="58783"/>
                </a:lnTo>
                <a:lnTo>
                  <a:pt x="48255" y="58783"/>
                </a:lnTo>
                <a:lnTo>
                  <a:pt x="147396" y="0"/>
                </a:lnTo>
                <a:lnTo>
                  <a:pt x="214075" y="41236"/>
                </a:lnTo>
                <a:close/>
              </a:path>
            </a:pathLst>
          </a:custGeom>
          <a:solidFill>
            <a:srgbClr val="F7E5B7">
              <a:alpha val="52679"/>
            </a:srgbClr>
          </a:solidFill>
          <a:ln>
            <a:noFill/>
          </a:ln>
        </p:spPr>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ackground 2">
  <p:cSld name="CUSTOM_1_1_1_1_1_1_1_1_1">
    <p:bg>
      <p:bgPr>
        <a:blipFill>
          <a:blip r:embed="rId2">
            <a:alphaModFix/>
          </a:blip>
          <a:stretch>
            <a:fillRect/>
          </a:stretch>
        </a:blipFill>
        <a:effectLst/>
      </p:bgPr>
    </p:bg>
    <p:spTree>
      <p:nvGrpSpPr>
        <p:cNvPr id="1" name="Shape 979"/>
        <p:cNvGrpSpPr/>
        <p:nvPr/>
      </p:nvGrpSpPr>
      <p:grpSpPr>
        <a:xfrm>
          <a:off x="0" y="0"/>
          <a:ext cx="0" cy="0"/>
          <a:chOff x="0" y="0"/>
          <a:chExt cx="0" cy="0"/>
        </a:xfrm>
      </p:grpSpPr>
      <p:sp>
        <p:nvSpPr>
          <p:cNvPr id="980" name="Google Shape;980;p101"/>
          <p:cNvSpPr/>
          <p:nvPr/>
        </p:nvSpPr>
        <p:spPr>
          <a:xfrm rot="10800000">
            <a:off x="2684116" y="-137325"/>
            <a:ext cx="6629125" cy="2933800"/>
          </a:xfrm>
          <a:custGeom>
            <a:avLst/>
            <a:gdLst/>
            <a:ahLst/>
            <a:cxnLst/>
            <a:rect l="l" t="t" r="r" b="b"/>
            <a:pathLst>
              <a:path w="265165" h="117352" extrusionOk="0">
                <a:moveTo>
                  <a:pt x="155803" y="0"/>
                </a:moveTo>
                <a:lnTo>
                  <a:pt x="218724" y="40948"/>
                </a:lnTo>
                <a:lnTo>
                  <a:pt x="265165" y="117352"/>
                </a:lnTo>
                <a:lnTo>
                  <a:pt x="0" y="117352"/>
                </a:lnTo>
                <a:lnTo>
                  <a:pt x="0" y="58426"/>
                </a:lnTo>
                <a:lnTo>
                  <a:pt x="57427" y="58426"/>
                </a:lnTo>
                <a:close/>
              </a:path>
            </a:pathLst>
          </a:custGeom>
          <a:solidFill>
            <a:srgbClr val="F7E5B7">
              <a:alpha val="52679"/>
            </a:srgbClr>
          </a:solidFill>
          <a:ln>
            <a:noFill/>
          </a:ln>
        </p:spPr>
      </p:sp>
      <p:sp>
        <p:nvSpPr>
          <p:cNvPr id="981" name="Google Shape;981;p101"/>
          <p:cNvSpPr/>
          <p:nvPr/>
        </p:nvSpPr>
        <p:spPr>
          <a:xfrm>
            <a:off x="2883850" y="3632900"/>
            <a:ext cx="6354475" cy="1598000"/>
          </a:xfrm>
          <a:custGeom>
            <a:avLst/>
            <a:gdLst/>
            <a:ahLst/>
            <a:cxnLst/>
            <a:rect l="l" t="t" r="r" b="b"/>
            <a:pathLst>
              <a:path w="254179" h="63920" extrusionOk="0">
                <a:moveTo>
                  <a:pt x="153806" y="0"/>
                </a:moveTo>
                <a:lnTo>
                  <a:pt x="0" y="63920"/>
                </a:lnTo>
                <a:lnTo>
                  <a:pt x="254179" y="63920"/>
                </a:lnTo>
                <a:close/>
              </a:path>
            </a:pathLst>
          </a:custGeom>
          <a:solidFill>
            <a:srgbClr val="96B3C1">
              <a:alpha val="38840"/>
            </a:srgbClr>
          </a:solidFill>
          <a:ln>
            <a:noFill/>
          </a:ln>
        </p:spPr>
      </p:sp>
      <p:sp>
        <p:nvSpPr>
          <p:cNvPr id="982" name="Google Shape;982;p101"/>
          <p:cNvSpPr/>
          <p:nvPr/>
        </p:nvSpPr>
        <p:spPr>
          <a:xfrm>
            <a:off x="-87400" y="-112350"/>
            <a:ext cx="3932550" cy="5318275"/>
          </a:xfrm>
          <a:custGeom>
            <a:avLst/>
            <a:gdLst/>
            <a:ahLst/>
            <a:cxnLst/>
            <a:rect l="l" t="t" r="r" b="b"/>
            <a:pathLst>
              <a:path w="157302" h="212731" extrusionOk="0">
                <a:moveTo>
                  <a:pt x="157302" y="75904"/>
                </a:moveTo>
                <a:lnTo>
                  <a:pt x="120848" y="212731"/>
                </a:lnTo>
                <a:lnTo>
                  <a:pt x="0" y="212731"/>
                </a:lnTo>
                <a:lnTo>
                  <a:pt x="0" y="0"/>
                </a:lnTo>
                <a:lnTo>
                  <a:pt x="111859" y="0"/>
                </a:lnTo>
                <a:close/>
              </a:path>
            </a:pathLst>
          </a:custGeom>
          <a:solidFill>
            <a:srgbClr val="595959">
              <a:alpha val="16960"/>
            </a:srgbClr>
          </a:solidFill>
          <a:ln>
            <a:noFill/>
          </a:ln>
        </p:spPr>
      </p:sp>
      <p:sp>
        <p:nvSpPr>
          <p:cNvPr id="983" name="Google Shape;983;p101"/>
          <p:cNvSpPr/>
          <p:nvPr/>
        </p:nvSpPr>
        <p:spPr>
          <a:xfrm>
            <a:off x="5425014" y="1345736"/>
            <a:ext cx="3751250" cy="3860600"/>
          </a:xfrm>
          <a:custGeom>
            <a:avLst/>
            <a:gdLst/>
            <a:ahLst/>
            <a:cxnLst/>
            <a:rect l="l" t="t" r="r" b="b"/>
            <a:pathLst>
              <a:path w="150050" h="154424" extrusionOk="0">
                <a:moveTo>
                  <a:pt x="97566" y="0"/>
                </a:moveTo>
                <a:lnTo>
                  <a:pt x="0" y="57867"/>
                </a:lnTo>
                <a:lnTo>
                  <a:pt x="150050" y="154424"/>
                </a:lnTo>
                <a:close/>
              </a:path>
            </a:pathLst>
          </a:custGeom>
          <a:solidFill>
            <a:srgbClr val="9EDDEF">
              <a:alpha val="29460"/>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slideLayout" Target="../slideLayouts/slideLayout79.xml"/><Relationship Id="rId47" Type="http://schemas.openxmlformats.org/officeDocument/2006/relationships/slideLayout" Target="../slideLayouts/slideLayout84.xml"/><Relationship Id="rId50" Type="http://schemas.openxmlformats.org/officeDocument/2006/relationships/slideLayout" Target="../slideLayouts/slideLayout87.xml"/><Relationship Id="rId55" Type="http://schemas.openxmlformats.org/officeDocument/2006/relationships/slideLayout" Target="../slideLayouts/slideLayout92.xml"/><Relationship Id="rId63" Type="http://schemas.openxmlformats.org/officeDocument/2006/relationships/slideLayout" Target="../slideLayouts/slideLayout10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9" Type="http://schemas.openxmlformats.org/officeDocument/2006/relationships/slideLayout" Target="../slideLayouts/slideLayout66.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45" Type="http://schemas.openxmlformats.org/officeDocument/2006/relationships/slideLayout" Target="../slideLayouts/slideLayout82.xml"/><Relationship Id="rId53" Type="http://schemas.openxmlformats.org/officeDocument/2006/relationships/slideLayout" Target="../slideLayouts/slideLayout90.xml"/><Relationship Id="rId58" Type="http://schemas.openxmlformats.org/officeDocument/2006/relationships/slideLayout" Target="../slideLayouts/slideLayout95.xml"/><Relationship Id="rId5" Type="http://schemas.openxmlformats.org/officeDocument/2006/relationships/slideLayout" Target="../slideLayouts/slideLayout42.xml"/><Relationship Id="rId61" Type="http://schemas.openxmlformats.org/officeDocument/2006/relationships/slideLayout" Target="../slideLayouts/slideLayout98.xml"/><Relationship Id="rId19" Type="http://schemas.openxmlformats.org/officeDocument/2006/relationships/slideLayout" Target="../slideLayouts/slideLayout5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slideLayout" Target="../slideLayouts/slideLayout80.xml"/><Relationship Id="rId48" Type="http://schemas.openxmlformats.org/officeDocument/2006/relationships/slideLayout" Target="../slideLayouts/slideLayout85.xml"/><Relationship Id="rId56" Type="http://schemas.openxmlformats.org/officeDocument/2006/relationships/slideLayout" Target="../slideLayouts/slideLayout93.xml"/><Relationship Id="rId64" Type="http://schemas.openxmlformats.org/officeDocument/2006/relationships/slideLayout" Target="../slideLayouts/slideLayout101.xml"/><Relationship Id="rId8" Type="http://schemas.openxmlformats.org/officeDocument/2006/relationships/slideLayout" Target="../slideLayouts/slideLayout45.xml"/><Relationship Id="rId51" Type="http://schemas.openxmlformats.org/officeDocument/2006/relationships/slideLayout" Target="../slideLayouts/slideLayout88.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46" Type="http://schemas.openxmlformats.org/officeDocument/2006/relationships/slideLayout" Target="../slideLayouts/slideLayout83.xml"/><Relationship Id="rId59" Type="http://schemas.openxmlformats.org/officeDocument/2006/relationships/slideLayout" Target="../slideLayouts/slideLayout96.xml"/><Relationship Id="rId20" Type="http://schemas.openxmlformats.org/officeDocument/2006/relationships/slideLayout" Target="../slideLayouts/slideLayout57.xml"/><Relationship Id="rId41" Type="http://schemas.openxmlformats.org/officeDocument/2006/relationships/slideLayout" Target="../slideLayouts/slideLayout78.xml"/><Relationship Id="rId54" Type="http://schemas.openxmlformats.org/officeDocument/2006/relationships/slideLayout" Target="../slideLayouts/slideLayout91.xml"/><Relationship Id="rId62" Type="http://schemas.openxmlformats.org/officeDocument/2006/relationships/slideLayout" Target="../slideLayouts/slideLayout9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49" Type="http://schemas.openxmlformats.org/officeDocument/2006/relationships/slideLayout" Target="../slideLayouts/slideLayout86.xml"/><Relationship Id="rId57" Type="http://schemas.openxmlformats.org/officeDocument/2006/relationships/slideLayout" Target="../slideLayouts/slideLayout94.xml"/><Relationship Id="rId10" Type="http://schemas.openxmlformats.org/officeDocument/2006/relationships/slideLayout" Target="../slideLayouts/slideLayout47.xml"/><Relationship Id="rId31" Type="http://schemas.openxmlformats.org/officeDocument/2006/relationships/slideLayout" Target="../slideLayouts/slideLayout68.xml"/><Relationship Id="rId44" Type="http://schemas.openxmlformats.org/officeDocument/2006/relationships/slideLayout" Target="../slideLayouts/slideLayout81.xml"/><Relationship Id="rId52" Type="http://schemas.openxmlformats.org/officeDocument/2006/relationships/slideLayout" Target="../slideLayouts/slideLayout89.xml"/><Relationship Id="rId60" Type="http://schemas.openxmlformats.org/officeDocument/2006/relationships/slideLayout" Target="../slideLayouts/slideLayout97.xml"/><Relationship Id="rId65" Type="http://schemas.openxmlformats.org/officeDocument/2006/relationships/theme" Target="../theme/theme2.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113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1pPr>
            <a:lvl2pPr lvl="1">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2pPr>
            <a:lvl3pPr lvl="2">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3pPr>
            <a:lvl4pPr lvl="3">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4pPr>
            <a:lvl5pPr lvl="4">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5pPr>
            <a:lvl6pPr lvl="5">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6pPr>
            <a:lvl7pPr lvl="6">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7pPr>
            <a:lvl8pPr lvl="7">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8pPr>
            <a:lvl9pPr lvl="8">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hlink"/>
              </a:buClr>
              <a:buSzPts val="1800"/>
              <a:buFont typeface="Barlow"/>
              <a:buChar char="●"/>
              <a:defRPr sz="1800">
                <a:solidFill>
                  <a:schemeClr val="hlink"/>
                </a:solidFill>
                <a:latin typeface="Barlow"/>
                <a:ea typeface="Barlow"/>
                <a:cs typeface="Barlow"/>
                <a:sym typeface="Barlow"/>
              </a:defRPr>
            </a:lvl1pPr>
            <a:lvl2pPr marL="914400" lvl="1" indent="-317500">
              <a:lnSpc>
                <a:spcPct val="115000"/>
              </a:lnSpc>
              <a:spcBef>
                <a:spcPts val="1600"/>
              </a:spcBef>
              <a:spcAft>
                <a:spcPts val="0"/>
              </a:spcAft>
              <a:buClr>
                <a:schemeClr val="hlink"/>
              </a:buClr>
              <a:buSzPts val="1400"/>
              <a:buFont typeface="Barlow"/>
              <a:buChar char="○"/>
              <a:defRPr>
                <a:solidFill>
                  <a:schemeClr val="hlink"/>
                </a:solidFill>
                <a:latin typeface="Barlow"/>
                <a:ea typeface="Barlow"/>
                <a:cs typeface="Barlow"/>
                <a:sym typeface="Barlow"/>
              </a:defRPr>
            </a:lvl2pPr>
            <a:lvl3pPr marL="1371600" lvl="2" indent="-317500">
              <a:lnSpc>
                <a:spcPct val="115000"/>
              </a:lnSpc>
              <a:spcBef>
                <a:spcPts val="1600"/>
              </a:spcBef>
              <a:spcAft>
                <a:spcPts val="0"/>
              </a:spcAft>
              <a:buClr>
                <a:schemeClr val="hlink"/>
              </a:buClr>
              <a:buSzPts val="1400"/>
              <a:buFont typeface="Barlow"/>
              <a:buChar char="■"/>
              <a:defRPr>
                <a:solidFill>
                  <a:schemeClr val="hlink"/>
                </a:solidFill>
                <a:latin typeface="Barlow"/>
                <a:ea typeface="Barlow"/>
                <a:cs typeface="Barlow"/>
                <a:sym typeface="Barlow"/>
              </a:defRPr>
            </a:lvl3pPr>
            <a:lvl4pPr marL="1828800" lvl="3" indent="-317500">
              <a:lnSpc>
                <a:spcPct val="115000"/>
              </a:lnSpc>
              <a:spcBef>
                <a:spcPts val="1600"/>
              </a:spcBef>
              <a:spcAft>
                <a:spcPts val="0"/>
              </a:spcAft>
              <a:buClr>
                <a:schemeClr val="hlink"/>
              </a:buClr>
              <a:buSzPts val="1400"/>
              <a:buFont typeface="Barlow"/>
              <a:buChar char="●"/>
              <a:defRPr>
                <a:solidFill>
                  <a:schemeClr val="hlink"/>
                </a:solidFill>
                <a:latin typeface="Barlow"/>
                <a:ea typeface="Barlow"/>
                <a:cs typeface="Barlow"/>
                <a:sym typeface="Barlow"/>
              </a:defRPr>
            </a:lvl4pPr>
            <a:lvl5pPr marL="2286000" lvl="4" indent="-317500">
              <a:lnSpc>
                <a:spcPct val="115000"/>
              </a:lnSpc>
              <a:spcBef>
                <a:spcPts val="1600"/>
              </a:spcBef>
              <a:spcAft>
                <a:spcPts val="0"/>
              </a:spcAft>
              <a:buClr>
                <a:schemeClr val="hlink"/>
              </a:buClr>
              <a:buSzPts val="1400"/>
              <a:buFont typeface="Barlow"/>
              <a:buChar char="○"/>
              <a:defRPr>
                <a:solidFill>
                  <a:schemeClr val="hlink"/>
                </a:solidFill>
                <a:latin typeface="Barlow"/>
                <a:ea typeface="Barlow"/>
                <a:cs typeface="Barlow"/>
                <a:sym typeface="Barlow"/>
              </a:defRPr>
            </a:lvl5pPr>
            <a:lvl6pPr marL="2743200" lvl="5" indent="-317500">
              <a:lnSpc>
                <a:spcPct val="115000"/>
              </a:lnSpc>
              <a:spcBef>
                <a:spcPts val="1600"/>
              </a:spcBef>
              <a:spcAft>
                <a:spcPts val="0"/>
              </a:spcAft>
              <a:buClr>
                <a:schemeClr val="hlink"/>
              </a:buClr>
              <a:buSzPts val="1400"/>
              <a:buFont typeface="Barlow"/>
              <a:buChar char="■"/>
              <a:defRPr>
                <a:solidFill>
                  <a:schemeClr val="hlink"/>
                </a:solidFill>
                <a:latin typeface="Barlow"/>
                <a:ea typeface="Barlow"/>
                <a:cs typeface="Barlow"/>
                <a:sym typeface="Barlow"/>
              </a:defRPr>
            </a:lvl6pPr>
            <a:lvl7pPr marL="3200400" lvl="6" indent="-317500">
              <a:lnSpc>
                <a:spcPct val="115000"/>
              </a:lnSpc>
              <a:spcBef>
                <a:spcPts val="1600"/>
              </a:spcBef>
              <a:spcAft>
                <a:spcPts val="0"/>
              </a:spcAft>
              <a:buClr>
                <a:schemeClr val="hlink"/>
              </a:buClr>
              <a:buSzPts val="1400"/>
              <a:buFont typeface="Barlow"/>
              <a:buChar char="●"/>
              <a:defRPr>
                <a:solidFill>
                  <a:schemeClr val="hlink"/>
                </a:solidFill>
                <a:latin typeface="Barlow"/>
                <a:ea typeface="Barlow"/>
                <a:cs typeface="Barlow"/>
                <a:sym typeface="Barlow"/>
              </a:defRPr>
            </a:lvl7pPr>
            <a:lvl8pPr marL="3657600" lvl="7" indent="-317500">
              <a:lnSpc>
                <a:spcPct val="115000"/>
              </a:lnSpc>
              <a:spcBef>
                <a:spcPts val="1600"/>
              </a:spcBef>
              <a:spcAft>
                <a:spcPts val="0"/>
              </a:spcAft>
              <a:buClr>
                <a:schemeClr val="hlink"/>
              </a:buClr>
              <a:buSzPts val="1400"/>
              <a:buFont typeface="Barlow"/>
              <a:buChar char="○"/>
              <a:defRPr>
                <a:solidFill>
                  <a:schemeClr val="hlink"/>
                </a:solidFill>
                <a:latin typeface="Barlow"/>
                <a:ea typeface="Barlow"/>
                <a:cs typeface="Barlow"/>
                <a:sym typeface="Barlow"/>
              </a:defRPr>
            </a:lvl8pPr>
            <a:lvl9pPr marL="4114800" lvl="8" indent="-317500">
              <a:lnSpc>
                <a:spcPct val="115000"/>
              </a:lnSpc>
              <a:spcBef>
                <a:spcPts val="1600"/>
              </a:spcBef>
              <a:spcAft>
                <a:spcPts val="1600"/>
              </a:spcAft>
              <a:buClr>
                <a:schemeClr val="hlink"/>
              </a:buClr>
              <a:buSzPts val="1400"/>
              <a:buFont typeface="Barlow"/>
              <a:buChar char="■"/>
              <a:defRPr>
                <a:solidFill>
                  <a:schemeClr val="hlink"/>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35"/>
        <p:cNvGrpSpPr/>
        <p:nvPr/>
      </p:nvGrpSpPr>
      <p:grpSpPr>
        <a:xfrm>
          <a:off x="0" y="0"/>
          <a:ext cx="0" cy="0"/>
          <a:chOff x="0" y="0"/>
          <a:chExt cx="0" cy="0"/>
        </a:xfrm>
      </p:grpSpPr>
      <p:sp>
        <p:nvSpPr>
          <p:cNvPr id="336" name="Google Shape;336;p39"/>
          <p:cNvSpPr txBox="1">
            <a:spLocks noGrp="1"/>
          </p:cNvSpPr>
          <p:nvPr>
            <p:ph type="title"/>
          </p:nvPr>
        </p:nvSpPr>
        <p:spPr>
          <a:xfrm>
            <a:off x="713225" y="539500"/>
            <a:ext cx="7717500" cy="1132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Rozha One"/>
              <a:buNone/>
              <a:defRPr sz="2800">
                <a:solidFill>
                  <a:schemeClr val="dk2"/>
                </a:solidFill>
                <a:latin typeface="Rozha One"/>
                <a:ea typeface="Rozha One"/>
                <a:cs typeface="Rozha One"/>
                <a:sym typeface="Rozha One"/>
              </a:defRPr>
            </a:lvl1pPr>
            <a:lvl2pPr lvl="1" rtl="0">
              <a:spcBef>
                <a:spcPts val="0"/>
              </a:spcBef>
              <a:spcAft>
                <a:spcPts val="0"/>
              </a:spcAft>
              <a:buClr>
                <a:schemeClr val="dk2"/>
              </a:buClr>
              <a:buSzPts val="3000"/>
              <a:buFont typeface="Barlow Condensed Light"/>
              <a:buNone/>
              <a:defRPr sz="3000">
                <a:solidFill>
                  <a:schemeClr val="dk2"/>
                </a:solidFill>
                <a:latin typeface="Barlow Condensed Light"/>
                <a:ea typeface="Barlow Condensed Light"/>
                <a:cs typeface="Barlow Condensed Light"/>
                <a:sym typeface="Barlow Condensed Light"/>
              </a:defRPr>
            </a:lvl2pPr>
            <a:lvl3pPr lvl="2" rtl="0">
              <a:spcBef>
                <a:spcPts val="0"/>
              </a:spcBef>
              <a:spcAft>
                <a:spcPts val="0"/>
              </a:spcAft>
              <a:buClr>
                <a:schemeClr val="dk2"/>
              </a:buClr>
              <a:buSzPts val="3000"/>
              <a:buFont typeface="Barlow Condensed Light"/>
              <a:buNone/>
              <a:defRPr sz="3000">
                <a:solidFill>
                  <a:schemeClr val="dk2"/>
                </a:solidFill>
                <a:latin typeface="Barlow Condensed Light"/>
                <a:ea typeface="Barlow Condensed Light"/>
                <a:cs typeface="Barlow Condensed Light"/>
                <a:sym typeface="Barlow Condensed Light"/>
              </a:defRPr>
            </a:lvl3pPr>
            <a:lvl4pPr lvl="3" rtl="0">
              <a:spcBef>
                <a:spcPts val="0"/>
              </a:spcBef>
              <a:spcAft>
                <a:spcPts val="0"/>
              </a:spcAft>
              <a:buClr>
                <a:schemeClr val="dk2"/>
              </a:buClr>
              <a:buSzPts val="3000"/>
              <a:buFont typeface="Barlow Condensed Light"/>
              <a:buNone/>
              <a:defRPr sz="3000">
                <a:solidFill>
                  <a:schemeClr val="dk2"/>
                </a:solidFill>
                <a:latin typeface="Barlow Condensed Light"/>
                <a:ea typeface="Barlow Condensed Light"/>
                <a:cs typeface="Barlow Condensed Light"/>
                <a:sym typeface="Barlow Condensed Light"/>
              </a:defRPr>
            </a:lvl4pPr>
            <a:lvl5pPr lvl="4" rtl="0">
              <a:spcBef>
                <a:spcPts val="0"/>
              </a:spcBef>
              <a:spcAft>
                <a:spcPts val="0"/>
              </a:spcAft>
              <a:buClr>
                <a:schemeClr val="dk2"/>
              </a:buClr>
              <a:buSzPts val="3000"/>
              <a:buFont typeface="Barlow Condensed Light"/>
              <a:buNone/>
              <a:defRPr sz="3000">
                <a:solidFill>
                  <a:schemeClr val="dk2"/>
                </a:solidFill>
                <a:latin typeface="Barlow Condensed Light"/>
                <a:ea typeface="Barlow Condensed Light"/>
                <a:cs typeface="Barlow Condensed Light"/>
                <a:sym typeface="Barlow Condensed Light"/>
              </a:defRPr>
            </a:lvl5pPr>
            <a:lvl6pPr lvl="5" rtl="0">
              <a:spcBef>
                <a:spcPts val="0"/>
              </a:spcBef>
              <a:spcAft>
                <a:spcPts val="0"/>
              </a:spcAft>
              <a:buClr>
                <a:schemeClr val="dk2"/>
              </a:buClr>
              <a:buSzPts val="3000"/>
              <a:buFont typeface="Barlow Condensed Light"/>
              <a:buNone/>
              <a:defRPr sz="3000">
                <a:solidFill>
                  <a:schemeClr val="dk2"/>
                </a:solidFill>
                <a:latin typeface="Barlow Condensed Light"/>
                <a:ea typeface="Barlow Condensed Light"/>
                <a:cs typeface="Barlow Condensed Light"/>
                <a:sym typeface="Barlow Condensed Light"/>
              </a:defRPr>
            </a:lvl6pPr>
            <a:lvl7pPr lvl="6" rtl="0">
              <a:spcBef>
                <a:spcPts val="0"/>
              </a:spcBef>
              <a:spcAft>
                <a:spcPts val="0"/>
              </a:spcAft>
              <a:buClr>
                <a:schemeClr val="dk2"/>
              </a:buClr>
              <a:buSzPts val="3000"/>
              <a:buFont typeface="Barlow Condensed Light"/>
              <a:buNone/>
              <a:defRPr sz="3000">
                <a:solidFill>
                  <a:schemeClr val="dk2"/>
                </a:solidFill>
                <a:latin typeface="Barlow Condensed Light"/>
                <a:ea typeface="Barlow Condensed Light"/>
                <a:cs typeface="Barlow Condensed Light"/>
                <a:sym typeface="Barlow Condensed Light"/>
              </a:defRPr>
            </a:lvl7pPr>
            <a:lvl8pPr lvl="7" rtl="0">
              <a:spcBef>
                <a:spcPts val="0"/>
              </a:spcBef>
              <a:spcAft>
                <a:spcPts val="0"/>
              </a:spcAft>
              <a:buClr>
                <a:schemeClr val="dk2"/>
              </a:buClr>
              <a:buSzPts val="3000"/>
              <a:buFont typeface="Barlow Condensed Light"/>
              <a:buNone/>
              <a:defRPr sz="3000">
                <a:solidFill>
                  <a:schemeClr val="dk2"/>
                </a:solidFill>
                <a:latin typeface="Barlow Condensed Light"/>
                <a:ea typeface="Barlow Condensed Light"/>
                <a:cs typeface="Barlow Condensed Light"/>
                <a:sym typeface="Barlow Condensed Light"/>
              </a:defRPr>
            </a:lvl8pPr>
            <a:lvl9pPr lvl="8" rtl="0">
              <a:spcBef>
                <a:spcPts val="0"/>
              </a:spcBef>
              <a:spcAft>
                <a:spcPts val="0"/>
              </a:spcAft>
              <a:buClr>
                <a:schemeClr val="dk2"/>
              </a:buClr>
              <a:buSzPts val="3000"/>
              <a:buFont typeface="Barlow Condensed Light"/>
              <a:buNone/>
              <a:defRPr sz="3000">
                <a:solidFill>
                  <a:schemeClr val="dk2"/>
                </a:solidFill>
                <a:latin typeface="Barlow Condensed Light"/>
                <a:ea typeface="Barlow Condensed Light"/>
                <a:cs typeface="Barlow Condensed Light"/>
                <a:sym typeface="Barlow Condensed Light"/>
              </a:defRPr>
            </a:lvl9pPr>
          </a:lstStyle>
          <a:p>
            <a:endParaRPr/>
          </a:p>
        </p:txBody>
      </p:sp>
      <p:sp>
        <p:nvSpPr>
          <p:cNvPr id="337" name="Google Shape;337;p39"/>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Manjari"/>
              <a:buChar char="●"/>
              <a:defRPr sz="1800">
                <a:solidFill>
                  <a:schemeClr val="dk1"/>
                </a:solidFill>
                <a:latin typeface="Manjari"/>
                <a:ea typeface="Manjari"/>
                <a:cs typeface="Manjari"/>
                <a:sym typeface="Manjari"/>
              </a:defRPr>
            </a:lvl1pPr>
            <a:lvl2pPr marL="914400" lvl="1" indent="-317500" rtl="0">
              <a:lnSpc>
                <a:spcPct val="115000"/>
              </a:lnSpc>
              <a:spcBef>
                <a:spcPts val="1600"/>
              </a:spcBef>
              <a:spcAft>
                <a:spcPts val="0"/>
              </a:spcAft>
              <a:buClr>
                <a:schemeClr val="dk1"/>
              </a:buClr>
              <a:buSzPts val="1400"/>
              <a:buFont typeface="Manjari"/>
              <a:buChar char="○"/>
              <a:defRPr>
                <a:solidFill>
                  <a:schemeClr val="dk1"/>
                </a:solidFill>
                <a:latin typeface="Manjari"/>
                <a:ea typeface="Manjari"/>
                <a:cs typeface="Manjari"/>
                <a:sym typeface="Manjari"/>
              </a:defRPr>
            </a:lvl2pPr>
            <a:lvl3pPr marL="1371600" lvl="2" indent="-317500" rtl="0">
              <a:lnSpc>
                <a:spcPct val="115000"/>
              </a:lnSpc>
              <a:spcBef>
                <a:spcPts val="1600"/>
              </a:spcBef>
              <a:spcAft>
                <a:spcPts val="0"/>
              </a:spcAft>
              <a:buClr>
                <a:schemeClr val="dk1"/>
              </a:buClr>
              <a:buSzPts val="1400"/>
              <a:buFont typeface="Manjari"/>
              <a:buChar char="■"/>
              <a:defRPr>
                <a:solidFill>
                  <a:schemeClr val="dk1"/>
                </a:solidFill>
                <a:latin typeface="Manjari"/>
                <a:ea typeface="Manjari"/>
                <a:cs typeface="Manjari"/>
                <a:sym typeface="Manjari"/>
              </a:defRPr>
            </a:lvl3pPr>
            <a:lvl4pPr marL="1828800" lvl="3" indent="-317500" rtl="0">
              <a:lnSpc>
                <a:spcPct val="115000"/>
              </a:lnSpc>
              <a:spcBef>
                <a:spcPts val="1600"/>
              </a:spcBef>
              <a:spcAft>
                <a:spcPts val="0"/>
              </a:spcAft>
              <a:buClr>
                <a:schemeClr val="dk1"/>
              </a:buClr>
              <a:buSzPts val="1400"/>
              <a:buFont typeface="Manjari"/>
              <a:buChar char="●"/>
              <a:defRPr>
                <a:solidFill>
                  <a:schemeClr val="dk1"/>
                </a:solidFill>
                <a:latin typeface="Manjari"/>
                <a:ea typeface="Manjari"/>
                <a:cs typeface="Manjari"/>
                <a:sym typeface="Manjari"/>
              </a:defRPr>
            </a:lvl4pPr>
            <a:lvl5pPr marL="2286000" lvl="4" indent="-317500" rtl="0">
              <a:lnSpc>
                <a:spcPct val="115000"/>
              </a:lnSpc>
              <a:spcBef>
                <a:spcPts val="1600"/>
              </a:spcBef>
              <a:spcAft>
                <a:spcPts val="0"/>
              </a:spcAft>
              <a:buClr>
                <a:schemeClr val="dk1"/>
              </a:buClr>
              <a:buSzPts val="1400"/>
              <a:buFont typeface="Manjari"/>
              <a:buChar char="○"/>
              <a:defRPr>
                <a:solidFill>
                  <a:schemeClr val="dk1"/>
                </a:solidFill>
                <a:latin typeface="Manjari"/>
                <a:ea typeface="Manjari"/>
                <a:cs typeface="Manjari"/>
                <a:sym typeface="Manjari"/>
              </a:defRPr>
            </a:lvl5pPr>
            <a:lvl6pPr marL="2743200" lvl="5" indent="-317500" rtl="0">
              <a:lnSpc>
                <a:spcPct val="115000"/>
              </a:lnSpc>
              <a:spcBef>
                <a:spcPts val="1600"/>
              </a:spcBef>
              <a:spcAft>
                <a:spcPts val="0"/>
              </a:spcAft>
              <a:buClr>
                <a:schemeClr val="dk1"/>
              </a:buClr>
              <a:buSzPts val="1400"/>
              <a:buFont typeface="Manjari"/>
              <a:buChar char="■"/>
              <a:defRPr>
                <a:solidFill>
                  <a:schemeClr val="dk1"/>
                </a:solidFill>
                <a:latin typeface="Manjari"/>
                <a:ea typeface="Manjari"/>
                <a:cs typeface="Manjari"/>
                <a:sym typeface="Manjari"/>
              </a:defRPr>
            </a:lvl6pPr>
            <a:lvl7pPr marL="3200400" lvl="6" indent="-317500" rtl="0">
              <a:lnSpc>
                <a:spcPct val="115000"/>
              </a:lnSpc>
              <a:spcBef>
                <a:spcPts val="1600"/>
              </a:spcBef>
              <a:spcAft>
                <a:spcPts val="0"/>
              </a:spcAft>
              <a:buClr>
                <a:schemeClr val="dk1"/>
              </a:buClr>
              <a:buSzPts val="1400"/>
              <a:buFont typeface="Manjari"/>
              <a:buChar char="●"/>
              <a:defRPr>
                <a:solidFill>
                  <a:schemeClr val="dk1"/>
                </a:solidFill>
                <a:latin typeface="Manjari"/>
                <a:ea typeface="Manjari"/>
                <a:cs typeface="Manjari"/>
                <a:sym typeface="Manjari"/>
              </a:defRPr>
            </a:lvl7pPr>
            <a:lvl8pPr marL="3657600" lvl="7" indent="-317500" rtl="0">
              <a:lnSpc>
                <a:spcPct val="115000"/>
              </a:lnSpc>
              <a:spcBef>
                <a:spcPts val="1600"/>
              </a:spcBef>
              <a:spcAft>
                <a:spcPts val="0"/>
              </a:spcAft>
              <a:buClr>
                <a:schemeClr val="dk1"/>
              </a:buClr>
              <a:buSzPts val="1400"/>
              <a:buFont typeface="Manjari"/>
              <a:buChar char="○"/>
              <a:defRPr>
                <a:solidFill>
                  <a:schemeClr val="dk1"/>
                </a:solidFill>
                <a:latin typeface="Manjari"/>
                <a:ea typeface="Manjari"/>
                <a:cs typeface="Manjari"/>
                <a:sym typeface="Manjari"/>
              </a:defRPr>
            </a:lvl8pPr>
            <a:lvl9pPr marL="4114800" lvl="8" indent="-317500" rtl="0">
              <a:lnSpc>
                <a:spcPct val="115000"/>
              </a:lnSpc>
              <a:spcBef>
                <a:spcPts val="1600"/>
              </a:spcBef>
              <a:spcAft>
                <a:spcPts val="1600"/>
              </a:spcAft>
              <a:buClr>
                <a:schemeClr val="dk1"/>
              </a:buClr>
              <a:buSzPts val="1400"/>
              <a:buFont typeface="Manjari"/>
              <a:buChar char="■"/>
              <a:defRPr>
                <a:solidFill>
                  <a:schemeClr val="dk1"/>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 id="2147483730" r:id="rId46"/>
    <p:sldLayoutId id="2147483731" r:id="rId47"/>
    <p:sldLayoutId id="2147483732" r:id="rId48"/>
    <p:sldLayoutId id="2147483733" r:id="rId49"/>
    <p:sldLayoutId id="2147483734" r:id="rId50"/>
    <p:sldLayoutId id="2147483735" r:id="rId51"/>
    <p:sldLayoutId id="2147483736" r:id="rId52"/>
    <p:sldLayoutId id="2147483737" r:id="rId53"/>
    <p:sldLayoutId id="2147483738" r:id="rId54"/>
    <p:sldLayoutId id="2147483739" r:id="rId55"/>
    <p:sldLayoutId id="2147483740" r:id="rId56"/>
    <p:sldLayoutId id="2147483741" r:id="rId57"/>
    <p:sldLayoutId id="2147483742" r:id="rId58"/>
    <p:sldLayoutId id="2147483743" r:id="rId59"/>
    <p:sldLayoutId id="2147483744" r:id="rId60"/>
    <p:sldLayoutId id="2147483745" r:id="rId61"/>
    <p:sldLayoutId id="2147483746" r:id="rId62"/>
    <p:sldLayoutId id="2147483747" r:id="rId63"/>
    <p:sldLayoutId id="2147483748" r:id="rId6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04"/>
          <p:cNvSpPr txBox="1">
            <a:spLocks noGrp="1"/>
          </p:cNvSpPr>
          <p:nvPr>
            <p:ph type="ctrTitle"/>
          </p:nvPr>
        </p:nvSpPr>
        <p:spPr>
          <a:xfrm>
            <a:off x="1177425" y="1284925"/>
            <a:ext cx="7136700" cy="201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t>The Mind and Crime: Criminal Victimization, Age, and Psychological Well-being</a:t>
            </a:r>
            <a:endParaRPr sz="4000">
              <a:solidFill>
                <a:schemeClr val="dk1"/>
              </a:solidFill>
            </a:endParaRPr>
          </a:p>
        </p:txBody>
      </p:sp>
      <p:sp>
        <p:nvSpPr>
          <p:cNvPr id="995" name="Google Shape;995;p104"/>
          <p:cNvSpPr txBox="1">
            <a:spLocks noGrp="1"/>
          </p:cNvSpPr>
          <p:nvPr>
            <p:ph type="subTitle" idx="1"/>
          </p:nvPr>
        </p:nvSpPr>
        <p:spPr>
          <a:xfrm>
            <a:off x="2515500" y="3304225"/>
            <a:ext cx="4113000" cy="34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Alana Compton</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94"/>
                                        </p:tgtEl>
                                        <p:attrNameLst>
                                          <p:attrName>style.visibility</p:attrName>
                                        </p:attrNameLst>
                                      </p:cBhvr>
                                      <p:to>
                                        <p:strVal val="visible"/>
                                      </p:to>
                                    </p:set>
                                    <p:animEffect transition="in" filter="fade">
                                      <p:cBhvr>
                                        <p:cTn id="7" dur="1000"/>
                                        <p:tgtEl>
                                          <p:spTgt spid="99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95"/>
                                        </p:tgtEl>
                                        <p:attrNameLst>
                                          <p:attrName>style.visibility</p:attrName>
                                        </p:attrNameLst>
                                      </p:cBhvr>
                                      <p:to>
                                        <p:strVal val="visible"/>
                                      </p:to>
                                    </p:set>
                                    <p:animEffect transition="in" filter="fade">
                                      <p:cBhvr>
                                        <p:cTn id="11" dur="1000"/>
                                        <p:tgtEl>
                                          <p:spTgt spid="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13"/>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 - Participants </a:t>
            </a:r>
            <a:endParaRPr/>
          </a:p>
        </p:txBody>
      </p:sp>
      <p:sp>
        <p:nvSpPr>
          <p:cNvPr id="1049" name="Google Shape;1049;p113"/>
          <p:cNvSpPr txBox="1">
            <a:spLocks noGrp="1"/>
          </p:cNvSpPr>
          <p:nvPr>
            <p:ph type="body" idx="1"/>
          </p:nvPr>
        </p:nvSpPr>
        <p:spPr>
          <a:xfrm>
            <a:off x="713250" y="1203900"/>
            <a:ext cx="7717500" cy="32553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93 participants</a:t>
            </a:r>
            <a:endParaRPr sz="2400"/>
          </a:p>
          <a:p>
            <a:pPr marL="457200" lvl="0" indent="-381000" algn="l" rtl="0">
              <a:spcBef>
                <a:spcPts val="0"/>
              </a:spcBef>
              <a:spcAft>
                <a:spcPts val="0"/>
              </a:spcAft>
              <a:buSzPts val="2400"/>
              <a:buChar char="●"/>
            </a:pPr>
            <a:r>
              <a:rPr lang="en" sz="2400"/>
              <a:t>Age Range: 18-64</a:t>
            </a:r>
            <a:endParaRPr sz="2400"/>
          </a:p>
          <a:p>
            <a:pPr marL="914400" lvl="1" indent="-381000" algn="l" rtl="0">
              <a:spcBef>
                <a:spcPts val="0"/>
              </a:spcBef>
              <a:spcAft>
                <a:spcPts val="0"/>
              </a:spcAft>
              <a:buSzPts val="2400"/>
              <a:buChar char="○"/>
            </a:pPr>
            <a:r>
              <a:rPr lang="en" sz="2400"/>
              <a:t>Average age: 21.66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14"/>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 - Participants </a:t>
            </a:r>
            <a:endParaRPr/>
          </a:p>
        </p:txBody>
      </p:sp>
      <p:sp>
        <p:nvSpPr>
          <p:cNvPr id="1055" name="Google Shape;1055;p114"/>
          <p:cNvSpPr txBox="1">
            <a:spLocks noGrp="1"/>
          </p:cNvSpPr>
          <p:nvPr>
            <p:ph type="body" idx="1"/>
          </p:nvPr>
        </p:nvSpPr>
        <p:spPr>
          <a:xfrm>
            <a:off x="713250" y="1203900"/>
            <a:ext cx="7717500" cy="3255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 </a:t>
            </a:r>
            <a:endParaRPr sz="2400"/>
          </a:p>
        </p:txBody>
      </p:sp>
      <p:pic>
        <p:nvPicPr>
          <p:cNvPr id="1056" name="Google Shape;1056;p114"/>
          <p:cNvPicPr preferRelativeResize="0"/>
          <p:nvPr/>
        </p:nvPicPr>
        <p:blipFill>
          <a:blip r:embed="rId3">
            <a:alphaModFix/>
          </a:blip>
          <a:stretch>
            <a:fillRect/>
          </a:stretch>
        </p:blipFill>
        <p:spPr>
          <a:xfrm>
            <a:off x="2381675" y="1410300"/>
            <a:ext cx="4380651" cy="2953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115"/>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 - Participants </a:t>
            </a:r>
            <a:endParaRPr/>
          </a:p>
        </p:txBody>
      </p:sp>
      <p:pic>
        <p:nvPicPr>
          <p:cNvPr id="1062" name="Google Shape;1062;p115"/>
          <p:cNvPicPr preferRelativeResize="0"/>
          <p:nvPr/>
        </p:nvPicPr>
        <p:blipFill>
          <a:blip r:embed="rId3">
            <a:alphaModFix/>
          </a:blip>
          <a:stretch>
            <a:fillRect/>
          </a:stretch>
        </p:blipFill>
        <p:spPr>
          <a:xfrm>
            <a:off x="1963950" y="1309300"/>
            <a:ext cx="5216100" cy="31499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116"/>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 - Participants </a:t>
            </a:r>
            <a:endParaRPr/>
          </a:p>
        </p:txBody>
      </p:sp>
      <p:pic>
        <p:nvPicPr>
          <p:cNvPr id="1068" name="Google Shape;1068;p116"/>
          <p:cNvPicPr preferRelativeResize="0"/>
          <p:nvPr/>
        </p:nvPicPr>
        <p:blipFill>
          <a:blip r:embed="rId3">
            <a:alphaModFix/>
          </a:blip>
          <a:stretch>
            <a:fillRect/>
          </a:stretch>
        </p:blipFill>
        <p:spPr>
          <a:xfrm>
            <a:off x="1876675" y="1309950"/>
            <a:ext cx="5390661" cy="3255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117"/>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 - Participants </a:t>
            </a:r>
            <a:endParaRPr/>
          </a:p>
        </p:txBody>
      </p:sp>
      <p:pic>
        <p:nvPicPr>
          <p:cNvPr id="1074" name="Google Shape;1074;p117"/>
          <p:cNvPicPr preferRelativeResize="0"/>
          <p:nvPr/>
        </p:nvPicPr>
        <p:blipFill>
          <a:blip r:embed="rId3">
            <a:alphaModFix/>
          </a:blip>
          <a:stretch>
            <a:fillRect/>
          </a:stretch>
        </p:blipFill>
        <p:spPr>
          <a:xfrm>
            <a:off x="1813175" y="1213225"/>
            <a:ext cx="5517650" cy="3331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118"/>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 - Measures </a:t>
            </a:r>
            <a:endParaRPr/>
          </a:p>
        </p:txBody>
      </p:sp>
      <p:sp>
        <p:nvSpPr>
          <p:cNvPr id="1080" name="Google Shape;1080;p118"/>
          <p:cNvSpPr txBox="1">
            <a:spLocks noGrp="1"/>
          </p:cNvSpPr>
          <p:nvPr>
            <p:ph type="body" idx="1"/>
          </p:nvPr>
        </p:nvSpPr>
        <p:spPr>
          <a:xfrm>
            <a:off x="713250" y="1203900"/>
            <a:ext cx="7717500" cy="32553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a:t>Victimization status</a:t>
            </a:r>
            <a:endParaRPr sz="2800"/>
          </a:p>
          <a:p>
            <a:pPr marL="914400" lvl="1" indent="-393700" algn="l" rtl="0">
              <a:spcBef>
                <a:spcPts val="0"/>
              </a:spcBef>
              <a:spcAft>
                <a:spcPts val="0"/>
              </a:spcAft>
              <a:buSzPts val="2600"/>
              <a:buChar char="○"/>
            </a:pPr>
            <a:r>
              <a:rPr lang="en" sz="2600"/>
              <a:t>Reported victimization experience</a:t>
            </a:r>
            <a:endParaRPr sz="2600"/>
          </a:p>
          <a:p>
            <a:pPr marL="1371600" lvl="2" indent="-381000" algn="l" rtl="0">
              <a:spcBef>
                <a:spcPts val="0"/>
              </a:spcBef>
              <a:spcAft>
                <a:spcPts val="0"/>
              </a:spcAft>
              <a:buSzPts val="2400"/>
              <a:buFont typeface="Barlow"/>
              <a:buChar char="■"/>
            </a:pPr>
            <a:r>
              <a:rPr lang="en" sz="2400">
                <a:latin typeface="Barlow"/>
                <a:ea typeface="Barlow"/>
                <a:cs typeface="Barlow"/>
                <a:sym typeface="Barlow"/>
              </a:rPr>
              <a:t>Sexual assault/rape: 44.1%</a:t>
            </a:r>
            <a:endParaRPr sz="2400">
              <a:latin typeface="Barlow"/>
              <a:ea typeface="Barlow"/>
              <a:cs typeface="Barlow"/>
              <a:sym typeface="Barlow"/>
            </a:endParaRPr>
          </a:p>
          <a:p>
            <a:pPr marL="1371600" lvl="2" indent="-381000" algn="l" rtl="0">
              <a:spcBef>
                <a:spcPts val="0"/>
              </a:spcBef>
              <a:spcAft>
                <a:spcPts val="0"/>
              </a:spcAft>
              <a:buSzPts val="2400"/>
              <a:buFont typeface="Barlow"/>
              <a:buChar char="■"/>
            </a:pPr>
            <a:r>
              <a:rPr lang="en" sz="2400">
                <a:latin typeface="Barlow"/>
                <a:ea typeface="Barlow"/>
                <a:cs typeface="Barlow"/>
                <a:sym typeface="Barlow"/>
              </a:rPr>
              <a:t>Other crime: 16.1%</a:t>
            </a:r>
            <a:endParaRPr sz="2400">
              <a:latin typeface="Barlow"/>
              <a:ea typeface="Barlow"/>
              <a:cs typeface="Barlow"/>
              <a:sym typeface="Barlow"/>
            </a:endParaRPr>
          </a:p>
          <a:p>
            <a:pPr marL="1828800" lvl="3" indent="-368300" algn="l" rtl="0">
              <a:spcBef>
                <a:spcPts val="0"/>
              </a:spcBef>
              <a:spcAft>
                <a:spcPts val="0"/>
              </a:spcAft>
              <a:buSzPts val="2200"/>
              <a:buFont typeface="Barlow"/>
              <a:buChar char="●"/>
            </a:pPr>
            <a:r>
              <a:rPr lang="en" sz="2200">
                <a:latin typeface="Barlow"/>
                <a:ea typeface="Barlow"/>
                <a:cs typeface="Barlow"/>
                <a:sym typeface="Barlow"/>
              </a:rPr>
              <a:t>Burglary, robbery, interpersonal/domestic violence, and physical assault</a:t>
            </a:r>
            <a:endParaRPr sz="2200">
              <a:latin typeface="Barlow"/>
              <a:ea typeface="Barlow"/>
              <a:cs typeface="Barlow"/>
              <a:sym typeface="Barlow"/>
            </a:endParaRPr>
          </a:p>
          <a:p>
            <a:pPr marL="1371600" lvl="2" indent="-381000" algn="l" rtl="0">
              <a:spcBef>
                <a:spcPts val="0"/>
              </a:spcBef>
              <a:spcAft>
                <a:spcPts val="0"/>
              </a:spcAft>
              <a:buSzPts val="2400"/>
              <a:buFont typeface="Barlow"/>
              <a:buChar char="■"/>
            </a:pPr>
            <a:r>
              <a:rPr lang="en" sz="2400">
                <a:latin typeface="Barlow"/>
                <a:ea typeface="Barlow"/>
                <a:cs typeface="Barlow"/>
                <a:sym typeface="Barlow"/>
              </a:rPr>
              <a:t>Nonvictim: 39.8%</a:t>
            </a:r>
            <a:endParaRPr sz="2400">
              <a:latin typeface="Barlow"/>
              <a:ea typeface="Barlow"/>
              <a:cs typeface="Barlow"/>
              <a:sym typeface="Barl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119"/>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 - Measures </a:t>
            </a:r>
            <a:endParaRPr/>
          </a:p>
        </p:txBody>
      </p:sp>
      <p:sp>
        <p:nvSpPr>
          <p:cNvPr id="1086" name="Google Shape;1086;p119"/>
          <p:cNvSpPr txBox="1">
            <a:spLocks noGrp="1"/>
          </p:cNvSpPr>
          <p:nvPr>
            <p:ph type="body" idx="1"/>
          </p:nvPr>
        </p:nvSpPr>
        <p:spPr>
          <a:xfrm>
            <a:off x="713250" y="1203900"/>
            <a:ext cx="7717500" cy="32553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a:t>Age at the time of victimization</a:t>
            </a:r>
            <a:endParaRPr sz="2800"/>
          </a:p>
          <a:p>
            <a:pPr marL="914400" lvl="1" indent="-393700" algn="l" rtl="0">
              <a:spcBef>
                <a:spcPts val="0"/>
              </a:spcBef>
              <a:spcAft>
                <a:spcPts val="0"/>
              </a:spcAft>
              <a:buSzPts val="2600"/>
              <a:buChar char="○"/>
            </a:pPr>
            <a:r>
              <a:rPr lang="en" sz="2600"/>
              <a:t>Reported age when victimization was experienced</a:t>
            </a:r>
            <a:endParaRPr sz="2600"/>
          </a:p>
          <a:p>
            <a:pPr marL="1371600" lvl="2" indent="-381000" algn="l" rtl="0">
              <a:spcBef>
                <a:spcPts val="0"/>
              </a:spcBef>
              <a:spcAft>
                <a:spcPts val="0"/>
              </a:spcAft>
              <a:buSzPts val="2400"/>
              <a:buFont typeface="Barlow"/>
              <a:buChar char="■"/>
            </a:pPr>
            <a:r>
              <a:rPr lang="en" sz="2400">
                <a:latin typeface="Barlow"/>
                <a:ea typeface="Barlow"/>
                <a:cs typeface="Barlow"/>
                <a:sym typeface="Barlow"/>
              </a:rPr>
              <a:t>Child (0-9): 42.6%</a:t>
            </a:r>
            <a:endParaRPr sz="2400">
              <a:latin typeface="Barlow"/>
              <a:ea typeface="Barlow"/>
              <a:cs typeface="Barlow"/>
              <a:sym typeface="Barlow"/>
            </a:endParaRPr>
          </a:p>
          <a:p>
            <a:pPr marL="1371600" lvl="2" indent="-381000" algn="l" rtl="0">
              <a:spcBef>
                <a:spcPts val="0"/>
              </a:spcBef>
              <a:spcAft>
                <a:spcPts val="0"/>
              </a:spcAft>
              <a:buSzPts val="2400"/>
              <a:buFont typeface="Barlow"/>
              <a:buChar char="■"/>
            </a:pPr>
            <a:r>
              <a:rPr lang="en" sz="2400">
                <a:latin typeface="Barlow"/>
                <a:ea typeface="Barlow"/>
                <a:cs typeface="Barlow"/>
                <a:sym typeface="Barlow"/>
              </a:rPr>
              <a:t>Adolescent (10-18): 40.7%</a:t>
            </a:r>
            <a:endParaRPr sz="2200">
              <a:latin typeface="Barlow"/>
              <a:ea typeface="Barlow"/>
              <a:cs typeface="Barlow"/>
              <a:sym typeface="Barlow"/>
            </a:endParaRPr>
          </a:p>
          <a:p>
            <a:pPr marL="1371600" lvl="2" indent="-381000" algn="l" rtl="0">
              <a:spcBef>
                <a:spcPts val="0"/>
              </a:spcBef>
              <a:spcAft>
                <a:spcPts val="0"/>
              </a:spcAft>
              <a:buSzPts val="2400"/>
              <a:buFont typeface="Barlow"/>
              <a:buChar char="■"/>
            </a:pPr>
            <a:r>
              <a:rPr lang="en" sz="2400">
                <a:latin typeface="Barlow"/>
                <a:ea typeface="Barlow"/>
                <a:cs typeface="Barlow"/>
                <a:sym typeface="Barlow"/>
              </a:rPr>
              <a:t>Adult (18+): 16.7%</a:t>
            </a:r>
            <a:endParaRPr sz="2400">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20"/>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 - Measures </a:t>
            </a:r>
            <a:endParaRPr/>
          </a:p>
        </p:txBody>
      </p:sp>
      <p:sp>
        <p:nvSpPr>
          <p:cNvPr id="1092" name="Google Shape;1092;p120"/>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a:t>Depression and suicidal ideation</a:t>
            </a:r>
            <a:endParaRPr sz="2800"/>
          </a:p>
          <a:p>
            <a:pPr marL="914400" lvl="1" indent="-393700" algn="l" rtl="0">
              <a:spcBef>
                <a:spcPts val="0"/>
              </a:spcBef>
              <a:spcAft>
                <a:spcPts val="0"/>
              </a:spcAft>
              <a:buSzPts val="2600"/>
              <a:buChar char="○"/>
            </a:pPr>
            <a:r>
              <a:rPr lang="en" sz="2600"/>
              <a:t>Patient Health Questionnaire </a:t>
            </a:r>
            <a:r>
              <a:rPr lang="en" sz="1800"/>
              <a:t> (Kroenke et al., 2001)</a:t>
            </a:r>
            <a:endParaRPr sz="1800"/>
          </a:p>
          <a:p>
            <a:pPr marL="914400" lvl="1" indent="-393700" algn="l" rtl="0">
              <a:spcBef>
                <a:spcPts val="0"/>
              </a:spcBef>
              <a:spcAft>
                <a:spcPts val="0"/>
              </a:spcAft>
              <a:buSzPts val="2600"/>
              <a:buChar char="○"/>
            </a:pPr>
            <a:r>
              <a:rPr lang="en" sz="2600"/>
              <a:t>Measuring symptoms of depression and suicidal ideation</a:t>
            </a:r>
            <a:endParaRPr sz="2600"/>
          </a:p>
          <a:p>
            <a:pPr marL="1371600" lvl="2" indent="-381000" algn="l" rtl="0">
              <a:spcBef>
                <a:spcPts val="0"/>
              </a:spcBef>
              <a:spcAft>
                <a:spcPts val="0"/>
              </a:spcAft>
              <a:buSzPts val="2400"/>
              <a:buFont typeface="Barlow"/>
              <a:buChar char="■"/>
            </a:pPr>
            <a:r>
              <a:rPr lang="en" sz="2400">
                <a:latin typeface="Barlow"/>
                <a:ea typeface="Barlow"/>
                <a:cs typeface="Barlow"/>
                <a:sym typeface="Barlow"/>
              </a:rPr>
              <a:t>“Little interest or pleasure in doing things”</a:t>
            </a:r>
            <a:endParaRPr sz="2400">
              <a:latin typeface="Barlow"/>
              <a:ea typeface="Barlow"/>
              <a:cs typeface="Barlow"/>
              <a:sym typeface="Barlow"/>
            </a:endParaRPr>
          </a:p>
          <a:p>
            <a:pPr marL="1371600" lvl="2" indent="-381000" algn="l" rtl="0">
              <a:spcBef>
                <a:spcPts val="0"/>
              </a:spcBef>
              <a:spcAft>
                <a:spcPts val="0"/>
              </a:spcAft>
              <a:buSzPts val="2400"/>
              <a:buFont typeface="Barlow"/>
              <a:buChar char="■"/>
            </a:pPr>
            <a:r>
              <a:rPr lang="en" sz="2400">
                <a:latin typeface="Barlow"/>
                <a:ea typeface="Barlow"/>
                <a:cs typeface="Barlow"/>
                <a:sym typeface="Barlow"/>
              </a:rPr>
              <a:t>“Feeling tired or having little energy”</a:t>
            </a:r>
            <a:endParaRPr sz="2200">
              <a:latin typeface="Barlow"/>
              <a:ea typeface="Barlow"/>
              <a:cs typeface="Barlow"/>
              <a:sym typeface="Barlow"/>
            </a:endParaRPr>
          </a:p>
          <a:p>
            <a:pPr marL="914400" lvl="1" indent="-381000" algn="l" rtl="0">
              <a:spcBef>
                <a:spcPts val="0"/>
              </a:spcBef>
              <a:spcAft>
                <a:spcPts val="0"/>
              </a:spcAft>
              <a:buSzPts val="2400"/>
              <a:buFont typeface="Barlow"/>
              <a:buChar char="○"/>
            </a:pPr>
            <a:r>
              <a:rPr lang="en" sz="2400"/>
              <a:t>Likert Scale: 0 (not at all) to 3 (nearly every day)</a:t>
            </a:r>
            <a:endParaRPr sz="2400"/>
          </a:p>
          <a:p>
            <a:pPr marL="914400" lvl="1" indent="-381000" algn="l" rtl="0">
              <a:spcBef>
                <a:spcPts val="0"/>
              </a:spcBef>
              <a:spcAft>
                <a:spcPts val="0"/>
              </a:spcAft>
              <a:buSzPts val="2400"/>
              <a:buChar char="○"/>
            </a:pPr>
            <a:r>
              <a:rPr lang="en" sz="2400"/>
              <a:t>Internal consistency: α= .89</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21"/>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 - Measures </a:t>
            </a:r>
            <a:endParaRPr/>
          </a:p>
        </p:txBody>
      </p:sp>
      <p:sp>
        <p:nvSpPr>
          <p:cNvPr id="1098" name="Google Shape;1098;p121"/>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a:t>Anxiety</a:t>
            </a:r>
            <a:endParaRPr sz="2800"/>
          </a:p>
          <a:p>
            <a:pPr marL="914400" lvl="1" indent="-393700" algn="l" rtl="0">
              <a:spcBef>
                <a:spcPts val="0"/>
              </a:spcBef>
              <a:spcAft>
                <a:spcPts val="0"/>
              </a:spcAft>
              <a:buSzPts val="2600"/>
              <a:buChar char="○"/>
            </a:pPr>
            <a:r>
              <a:rPr lang="en" sz="2600"/>
              <a:t>Beck Anxiety Inventory </a:t>
            </a:r>
            <a:r>
              <a:rPr lang="en" sz="1800"/>
              <a:t> (Beck et al., 1988)</a:t>
            </a:r>
            <a:endParaRPr sz="1800"/>
          </a:p>
          <a:p>
            <a:pPr marL="914400" lvl="1" indent="-393700" algn="l" rtl="0">
              <a:spcBef>
                <a:spcPts val="0"/>
              </a:spcBef>
              <a:spcAft>
                <a:spcPts val="0"/>
              </a:spcAft>
              <a:buSzPts val="2600"/>
              <a:buChar char="○"/>
            </a:pPr>
            <a:r>
              <a:rPr lang="en" sz="2600"/>
              <a:t>Measuring severity of symptoms of anxiety</a:t>
            </a:r>
            <a:endParaRPr sz="2600"/>
          </a:p>
          <a:p>
            <a:pPr marL="1371600" lvl="2" indent="-381000" algn="l" rtl="0">
              <a:spcBef>
                <a:spcPts val="0"/>
              </a:spcBef>
              <a:spcAft>
                <a:spcPts val="0"/>
              </a:spcAft>
              <a:buSzPts val="2400"/>
              <a:buFont typeface="Barlow"/>
              <a:buChar char="■"/>
            </a:pPr>
            <a:r>
              <a:rPr lang="en" sz="2400">
                <a:latin typeface="Barlow"/>
                <a:ea typeface="Barlow"/>
                <a:cs typeface="Barlow"/>
                <a:sym typeface="Barlow"/>
              </a:rPr>
              <a:t>“Numbness or tingling”</a:t>
            </a:r>
            <a:endParaRPr sz="2400">
              <a:latin typeface="Barlow"/>
              <a:ea typeface="Barlow"/>
              <a:cs typeface="Barlow"/>
              <a:sym typeface="Barlow"/>
            </a:endParaRPr>
          </a:p>
          <a:p>
            <a:pPr marL="1371600" lvl="2" indent="-381000" algn="l" rtl="0">
              <a:spcBef>
                <a:spcPts val="0"/>
              </a:spcBef>
              <a:spcAft>
                <a:spcPts val="0"/>
              </a:spcAft>
              <a:buSzPts val="2400"/>
              <a:buFont typeface="Barlow"/>
              <a:buChar char="■"/>
            </a:pPr>
            <a:r>
              <a:rPr lang="en" sz="2400">
                <a:latin typeface="Barlow"/>
                <a:ea typeface="Barlow"/>
                <a:cs typeface="Barlow"/>
                <a:sym typeface="Barlow"/>
              </a:rPr>
              <a:t>“Fear of worst happening”</a:t>
            </a:r>
            <a:endParaRPr sz="2200">
              <a:latin typeface="Barlow"/>
              <a:ea typeface="Barlow"/>
              <a:cs typeface="Barlow"/>
              <a:sym typeface="Barlow"/>
            </a:endParaRPr>
          </a:p>
          <a:p>
            <a:pPr marL="914400" lvl="1" indent="-381000" algn="l" rtl="0">
              <a:spcBef>
                <a:spcPts val="0"/>
              </a:spcBef>
              <a:spcAft>
                <a:spcPts val="0"/>
              </a:spcAft>
              <a:buSzPts val="2400"/>
              <a:buFont typeface="Barlow"/>
              <a:buChar char="○"/>
            </a:pPr>
            <a:r>
              <a:rPr lang="en" sz="2400"/>
              <a:t>Likert Scale: 0 (not at all) to 3 (severely - it bothering me a lot)</a:t>
            </a:r>
            <a:endParaRPr sz="2400"/>
          </a:p>
          <a:p>
            <a:pPr marL="914400" lvl="1" indent="-381000" algn="l" rtl="0">
              <a:spcBef>
                <a:spcPts val="0"/>
              </a:spcBef>
              <a:spcAft>
                <a:spcPts val="0"/>
              </a:spcAft>
              <a:buSzPts val="2400"/>
              <a:buChar char="○"/>
            </a:pPr>
            <a:r>
              <a:rPr lang="en" sz="2400"/>
              <a:t>Internal consistency: α= .95</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122"/>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 - Measures </a:t>
            </a:r>
            <a:endParaRPr/>
          </a:p>
        </p:txBody>
      </p:sp>
      <p:sp>
        <p:nvSpPr>
          <p:cNvPr id="1104" name="Google Shape;1104;p122"/>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a:t>PTSD</a:t>
            </a:r>
            <a:endParaRPr sz="2800"/>
          </a:p>
          <a:p>
            <a:pPr marL="914400" lvl="1" indent="-393700" algn="l" rtl="0">
              <a:spcBef>
                <a:spcPts val="0"/>
              </a:spcBef>
              <a:spcAft>
                <a:spcPts val="0"/>
              </a:spcAft>
              <a:buSzPts val="2600"/>
              <a:buChar char="○"/>
            </a:pPr>
            <a:r>
              <a:rPr lang="en" sz="2600"/>
              <a:t>Posttraumatic Stress Disorder Checklist for the DSM-5 </a:t>
            </a:r>
            <a:r>
              <a:rPr lang="en" sz="1800"/>
              <a:t> (Blevins et al., 2015)</a:t>
            </a:r>
            <a:endParaRPr sz="1800"/>
          </a:p>
          <a:p>
            <a:pPr marL="914400" lvl="1" indent="-393700" algn="l" rtl="0">
              <a:spcBef>
                <a:spcPts val="0"/>
              </a:spcBef>
              <a:spcAft>
                <a:spcPts val="0"/>
              </a:spcAft>
              <a:buSzPts val="2600"/>
              <a:buChar char="○"/>
            </a:pPr>
            <a:r>
              <a:rPr lang="en" sz="2600"/>
              <a:t>Measuring severity of symptoms of PTSD</a:t>
            </a:r>
            <a:endParaRPr sz="2600"/>
          </a:p>
          <a:p>
            <a:pPr marL="1371600" lvl="2" indent="-381000" algn="l" rtl="0">
              <a:spcBef>
                <a:spcPts val="0"/>
              </a:spcBef>
              <a:spcAft>
                <a:spcPts val="0"/>
              </a:spcAft>
              <a:buSzPts val="2400"/>
              <a:buFont typeface="Barlow"/>
              <a:buChar char="■"/>
            </a:pPr>
            <a:r>
              <a:rPr lang="en" sz="2400">
                <a:latin typeface="Barlow"/>
                <a:ea typeface="Barlow"/>
                <a:cs typeface="Barlow"/>
                <a:sym typeface="Barlow"/>
              </a:rPr>
              <a:t>“Feeling jumpy or easily startled”</a:t>
            </a:r>
            <a:endParaRPr sz="2400">
              <a:latin typeface="Barlow"/>
              <a:ea typeface="Barlow"/>
              <a:cs typeface="Barlow"/>
              <a:sym typeface="Barlow"/>
            </a:endParaRPr>
          </a:p>
          <a:p>
            <a:pPr marL="1371600" lvl="2" indent="-381000" algn="l" rtl="0">
              <a:spcBef>
                <a:spcPts val="0"/>
              </a:spcBef>
              <a:spcAft>
                <a:spcPts val="0"/>
              </a:spcAft>
              <a:buSzPts val="2400"/>
              <a:buFont typeface="Barlow"/>
              <a:buChar char="■"/>
            </a:pPr>
            <a:r>
              <a:rPr lang="en" sz="2400">
                <a:latin typeface="Barlow"/>
                <a:ea typeface="Barlow"/>
                <a:cs typeface="Barlow"/>
                <a:sym typeface="Barlow"/>
              </a:rPr>
              <a:t>“Feeling distant or cut off from other people”</a:t>
            </a:r>
            <a:endParaRPr sz="2200">
              <a:latin typeface="Barlow"/>
              <a:ea typeface="Barlow"/>
              <a:cs typeface="Barlow"/>
              <a:sym typeface="Barlow"/>
            </a:endParaRPr>
          </a:p>
          <a:p>
            <a:pPr marL="914400" lvl="1" indent="-381000" algn="l" rtl="0">
              <a:spcBef>
                <a:spcPts val="0"/>
              </a:spcBef>
              <a:spcAft>
                <a:spcPts val="0"/>
              </a:spcAft>
              <a:buSzPts val="2400"/>
              <a:buFont typeface="Barlow"/>
              <a:buChar char="○"/>
            </a:pPr>
            <a:r>
              <a:rPr lang="en" sz="2400"/>
              <a:t>Likert Scale: 0 (not at all) to 4 (extremely)</a:t>
            </a:r>
            <a:endParaRPr sz="2400"/>
          </a:p>
          <a:p>
            <a:pPr marL="914400" lvl="1" indent="-381000" algn="l" rtl="0">
              <a:spcBef>
                <a:spcPts val="0"/>
              </a:spcBef>
              <a:spcAft>
                <a:spcPts val="0"/>
              </a:spcAft>
              <a:buSzPts val="2400"/>
              <a:buChar char="○"/>
            </a:pPr>
            <a:r>
              <a:rPr lang="en" sz="2400"/>
              <a:t>Internal consistency: α= .96</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05"/>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Past Research - Victimization and Mental Health</a:t>
            </a:r>
            <a:endParaRPr/>
          </a:p>
        </p:txBody>
      </p:sp>
      <p:sp>
        <p:nvSpPr>
          <p:cNvPr id="1001" name="Google Shape;1001;p105"/>
          <p:cNvSpPr txBox="1">
            <a:spLocks noGrp="1"/>
          </p:cNvSpPr>
          <p:nvPr>
            <p:ph type="body" idx="1"/>
          </p:nvPr>
        </p:nvSpPr>
        <p:spPr>
          <a:xfrm>
            <a:off x="713250" y="1203900"/>
            <a:ext cx="7717500" cy="32553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Victimization associated with: </a:t>
            </a:r>
            <a:endParaRPr sz="2400"/>
          </a:p>
          <a:p>
            <a:pPr marL="914400" lvl="1" indent="-381000" algn="l" rtl="0">
              <a:spcBef>
                <a:spcPts val="0"/>
              </a:spcBef>
              <a:spcAft>
                <a:spcPts val="0"/>
              </a:spcAft>
              <a:buSzPts val="2400"/>
              <a:buChar char="○"/>
            </a:pPr>
            <a:r>
              <a:rPr lang="en" sz="2000"/>
              <a:t>Depression and suicidal ideation </a:t>
            </a:r>
            <a:r>
              <a:rPr lang="en" sz="1700"/>
              <a:t>(Boudreaux et al., 1998; Kilian et al., 2021)</a:t>
            </a:r>
            <a:endParaRPr sz="2400"/>
          </a:p>
          <a:p>
            <a:pPr marL="914400" lvl="1" indent="-355600" algn="l" rtl="0">
              <a:spcBef>
                <a:spcPts val="0"/>
              </a:spcBef>
              <a:spcAft>
                <a:spcPts val="0"/>
              </a:spcAft>
              <a:buSzPts val="2000"/>
              <a:buChar char="○"/>
            </a:pPr>
            <a:r>
              <a:rPr lang="en" sz="2000"/>
              <a:t>Anxiety </a:t>
            </a:r>
            <a:r>
              <a:rPr lang="en" sz="1700"/>
              <a:t>(Kilian et al., 2021)</a:t>
            </a:r>
            <a:endParaRPr sz="1700"/>
          </a:p>
          <a:p>
            <a:pPr marL="914400" lvl="1" indent="-355600" algn="l" rtl="0">
              <a:spcBef>
                <a:spcPts val="0"/>
              </a:spcBef>
              <a:spcAft>
                <a:spcPts val="0"/>
              </a:spcAft>
              <a:buSzPts val="2000"/>
              <a:buChar char="○"/>
            </a:pPr>
            <a:r>
              <a:rPr lang="en" sz="2000"/>
              <a:t>PTSD </a:t>
            </a:r>
            <a:r>
              <a:rPr lang="en" sz="1700"/>
              <a:t>(Dunn et al., 2017)</a:t>
            </a:r>
            <a:endParaRPr sz="2000"/>
          </a:p>
          <a:p>
            <a:pPr marL="914400" lvl="1" indent="-355600" algn="l" rtl="0">
              <a:spcBef>
                <a:spcPts val="0"/>
              </a:spcBef>
              <a:spcAft>
                <a:spcPts val="0"/>
              </a:spcAft>
              <a:buSzPts val="2000"/>
              <a:buChar char="○"/>
            </a:pPr>
            <a:r>
              <a:rPr lang="en" sz="2000"/>
              <a:t>Disordered eating </a:t>
            </a:r>
            <a:r>
              <a:rPr lang="en" sz="1700"/>
              <a:t>(Claydon et al., 2022; Lie et al., 2021)</a:t>
            </a:r>
            <a:endParaRPr sz="2000"/>
          </a:p>
          <a:p>
            <a:pPr marL="914400" lvl="0" indent="0" algn="l" rtl="0">
              <a:spcBef>
                <a:spcPts val="1600"/>
              </a:spcBef>
              <a:spcAft>
                <a:spcPts val="1600"/>
              </a:spcAft>
              <a:buNone/>
            </a:pP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123"/>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 - Measures </a:t>
            </a:r>
            <a:endParaRPr/>
          </a:p>
        </p:txBody>
      </p:sp>
      <p:sp>
        <p:nvSpPr>
          <p:cNvPr id="1110" name="Google Shape;1110;p123"/>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a:t>Eating disorders</a:t>
            </a:r>
            <a:endParaRPr sz="2800"/>
          </a:p>
          <a:p>
            <a:pPr marL="914400" lvl="1" indent="-393700" algn="l" rtl="0">
              <a:spcBef>
                <a:spcPts val="0"/>
              </a:spcBef>
              <a:spcAft>
                <a:spcPts val="0"/>
              </a:spcAft>
              <a:buSzPts val="2600"/>
              <a:buChar char="○"/>
            </a:pPr>
            <a:r>
              <a:rPr lang="en" sz="2600"/>
              <a:t>Eating Attitudes Test </a:t>
            </a:r>
            <a:r>
              <a:rPr lang="en" sz="1800"/>
              <a:t> (Garner et al., 1982)</a:t>
            </a:r>
            <a:endParaRPr sz="1800"/>
          </a:p>
          <a:p>
            <a:pPr marL="914400" lvl="1" indent="-393700" algn="l" rtl="0">
              <a:spcBef>
                <a:spcPts val="0"/>
              </a:spcBef>
              <a:spcAft>
                <a:spcPts val="0"/>
              </a:spcAft>
              <a:buSzPts val="2600"/>
              <a:buChar char="○"/>
            </a:pPr>
            <a:r>
              <a:rPr lang="en" sz="2600"/>
              <a:t>Measuring symptoms of disordered eating</a:t>
            </a:r>
            <a:endParaRPr sz="2600"/>
          </a:p>
          <a:p>
            <a:pPr marL="1371600" lvl="2" indent="-381000" algn="l" rtl="0">
              <a:spcBef>
                <a:spcPts val="0"/>
              </a:spcBef>
              <a:spcAft>
                <a:spcPts val="0"/>
              </a:spcAft>
              <a:buSzPts val="2400"/>
              <a:buFont typeface="Barlow"/>
              <a:buChar char="■"/>
            </a:pPr>
            <a:r>
              <a:rPr lang="en" sz="2400">
                <a:latin typeface="Barlow"/>
                <a:ea typeface="Barlow"/>
                <a:cs typeface="Barlow"/>
                <a:sym typeface="Barlow"/>
              </a:rPr>
              <a:t>“I am terrified of being overweight”</a:t>
            </a:r>
            <a:endParaRPr sz="2400">
              <a:latin typeface="Barlow"/>
              <a:ea typeface="Barlow"/>
              <a:cs typeface="Barlow"/>
              <a:sym typeface="Barlow"/>
            </a:endParaRPr>
          </a:p>
          <a:p>
            <a:pPr marL="1371600" lvl="2" indent="-381000" algn="l" rtl="0">
              <a:spcBef>
                <a:spcPts val="0"/>
              </a:spcBef>
              <a:spcAft>
                <a:spcPts val="0"/>
              </a:spcAft>
              <a:buSzPts val="2400"/>
              <a:buFont typeface="Barlow"/>
              <a:buChar char="■"/>
            </a:pPr>
            <a:r>
              <a:rPr lang="en" sz="2400">
                <a:latin typeface="Barlow"/>
                <a:ea typeface="Barlow"/>
                <a:cs typeface="Barlow"/>
                <a:sym typeface="Barlow"/>
              </a:rPr>
              <a:t>“I take longer than others to eat my meals”</a:t>
            </a:r>
            <a:endParaRPr sz="2200">
              <a:latin typeface="Barlow"/>
              <a:ea typeface="Barlow"/>
              <a:cs typeface="Barlow"/>
              <a:sym typeface="Barlow"/>
            </a:endParaRPr>
          </a:p>
          <a:p>
            <a:pPr marL="914400" lvl="1" indent="-381000" algn="l" rtl="0">
              <a:spcBef>
                <a:spcPts val="0"/>
              </a:spcBef>
              <a:spcAft>
                <a:spcPts val="0"/>
              </a:spcAft>
              <a:buSzPts val="2400"/>
              <a:buFont typeface="Barlow"/>
              <a:buChar char="○"/>
            </a:pPr>
            <a:r>
              <a:rPr lang="en" sz="2400"/>
              <a:t>Likert Scale: 0 (never) to 5 (always)</a:t>
            </a:r>
            <a:endParaRPr sz="2400"/>
          </a:p>
          <a:p>
            <a:pPr marL="914400" lvl="1" indent="-381000" algn="l" rtl="0">
              <a:spcBef>
                <a:spcPts val="0"/>
              </a:spcBef>
              <a:spcAft>
                <a:spcPts val="0"/>
              </a:spcAft>
              <a:buSzPts val="2400"/>
              <a:buChar char="○"/>
            </a:pPr>
            <a:r>
              <a:rPr lang="en" sz="2400"/>
              <a:t>Internal consistency: α= .90</a:t>
            </a:r>
            <a:endParaRPr sz="3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124"/>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 - Procedure</a:t>
            </a:r>
            <a:endParaRPr/>
          </a:p>
        </p:txBody>
      </p:sp>
      <p:sp>
        <p:nvSpPr>
          <p:cNvPr id="1116" name="Google Shape;1116;p124"/>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Recruited via email</a:t>
            </a:r>
            <a:endParaRPr sz="2400"/>
          </a:p>
          <a:p>
            <a:pPr marL="914400" lvl="1" indent="-368300" algn="l" rtl="0">
              <a:spcBef>
                <a:spcPts val="0"/>
              </a:spcBef>
              <a:spcAft>
                <a:spcPts val="0"/>
              </a:spcAft>
              <a:buSzPts val="2200"/>
              <a:buChar char="○"/>
            </a:pPr>
            <a:r>
              <a:rPr lang="en" sz="2200"/>
              <a:t>Required to be 18</a:t>
            </a:r>
            <a:endParaRPr sz="2200"/>
          </a:p>
          <a:p>
            <a:pPr marL="457200" lvl="0" indent="-381000" algn="l" rtl="0">
              <a:spcBef>
                <a:spcPts val="0"/>
              </a:spcBef>
              <a:spcAft>
                <a:spcPts val="0"/>
              </a:spcAft>
              <a:buSzPts val="2400"/>
              <a:buChar char="●"/>
            </a:pPr>
            <a:r>
              <a:rPr lang="en" sz="2400"/>
              <a:t>Selected to agree with informed consent</a:t>
            </a:r>
            <a:endParaRPr sz="2400"/>
          </a:p>
          <a:p>
            <a:pPr marL="457200" lvl="0" indent="-381000" algn="l" rtl="0">
              <a:spcBef>
                <a:spcPts val="0"/>
              </a:spcBef>
              <a:spcAft>
                <a:spcPts val="0"/>
              </a:spcAft>
              <a:buSzPts val="2400"/>
              <a:buChar char="●"/>
            </a:pPr>
            <a:r>
              <a:rPr lang="en" sz="2400"/>
              <a:t>Demographic information</a:t>
            </a:r>
            <a:endParaRPr sz="2400"/>
          </a:p>
          <a:p>
            <a:pPr marL="457200" lvl="0" indent="-381000" algn="l" rtl="0">
              <a:spcBef>
                <a:spcPts val="0"/>
              </a:spcBef>
              <a:spcAft>
                <a:spcPts val="0"/>
              </a:spcAft>
              <a:buSzPts val="2400"/>
              <a:buChar char="●"/>
            </a:pPr>
            <a:r>
              <a:rPr lang="en" sz="2400"/>
              <a:t>Victimization status and age</a:t>
            </a:r>
            <a:endParaRPr sz="2400"/>
          </a:p>
          <a:p>
            <a:pPr marL="457200" lvl="0" indent="-381000" algn="l" rtl="0">
              <a:spcBef>
                <a:spcPts val="0"/>
              </a:spcBef>
              <a:spcAft>
                <a:spcPts val="0"/>
              </a:spcAft>
              <a:buSzPts val="2400"/>
              <a:buChar char="●"/>
            </a:pPr>
            <a:r>
              <a:rPr lang="en" sz="2400"/>
              <a:t>Depression and suicidal ideation scale</a:t>
            </a:r>
            <a:endParaRPr sz="2400"/>
          </a:p>
          <a:p>
            <a:pPr marL="457200" lvl="0" indent="-381000" algn="l" rtl="0">
              <a:spcBef>
                <a:spcPts val="0"/>
              </a:spcBef>
              <a:spcAft>
                <a:spcPts val="0"/>
              </a:spcAft>
              <a:buSzPts val="2400"/>
              <a:buChar char="●"/>
            </a:pPr>
            <a:r>
              <a:rPr lang="en" sz="2400"/>
              <a:t>Anxiety scale</a:t>
            </a:r>
            <a:endParaRPr sz="2400"/>
          </a:p>
          <a:p>
            <a:pPr marL="457200" lvl="0" indent="-381000" algn="l" rtl="0">
              <a:spcBef>
                <a:spcPts val="0"/>
              </a:spcBef>
              <a:spcAft>
                <a:spcPts val="0"/>
              </a:spcAft>
              <a:buSzPts val="2400"/>
              <a:buChar char="●"/>
            </a:pPr>
            <a:r>
              <a:rPr lang="en" sz="2400"/>
              <a:t>PTSD scale</a:t>
            </a:r>
            <a:endParaRPr sz="2400"/>
          </a:p>
          <a:p>
            <a:pPr marL="457200" lvl="0" indent="-381000" algn="l" rtl="0">
              <a:spcBef>
                <a:spcPts val="0"/>
              </a:spcBef>
              <a:spcAft>
                <a:spcPts val="0"/>
              </a:spcAft>
              <a:buSzPts val="2400"/>
              <a:buChar char="●"/>
            </a:pPr>
            <a:r>
              <a:rPr lang="en" sz="2400"/>
              <a:t>Eating disorders scale</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125"/>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Results - Victimization Status</a:t>
            </a:r>
            <a:endParaRPr/>
          </a:p>
        </p:txBody>
      </p:sp>
      <p:sp>
        <p:nvSpPr>
          <p:cNvPr id="1122" name="Google Shape;1122;p125"/>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406400" algn="l" rtl="0">
              <a:lnSpc>
                <a:spcPct val="150000"/>
              </a:lnSpc>
              <a:spcBef>
                <a:spcPts val="0"/>
              </a:spcBef>
              <a:spcAft>
                <a:spcPts val="0"/>
              </a:spcAft>
              <a:buSzPts val="2800"/>
              <a:buChar char="●"/>
            </a:pPr>
            <a:r>
              <a:rPr lang="en" sz="2800"/>
              <a:t>Depression and suicidal ideation</a:t>
            </a:r>
            <a:endParaRPr sz="2800"/>
          </a:p>
          <a:p>
            <a:pPr marL="914400" lvl="1" indent="-393700" algn="l" rtl="0">
              <a:lnSpc>
                <a:spcPct val="150000"/>
              </a:lnSpc>
              <a:spcBef>
                <a:spcPts val="0"/>
              </a:spcBef>
              <a:spcAft>
                <a:spcPts val="0"/>
              </a:spcAft>
              <a:buSzPts val="2600"/>
              <a:buChar char="○"/>
            </a:pPr>
            <a:r>
              <a:rPr lang="en" sz="2600"/>
              <a:t>Multivariate </a:t>
            </a:r>
            <a:r>
              <a:rPr lang="en" sz="2600">
                <a:latin typeface="Barlow"/>
                <a:ea typeface="Barlow"/>
                <a:cs typeface="Barlow"/>
                <a:sym typeface="Barlow"/>
              </a:rPr>
              <a:t>ANOVA: no significant difference</a:t>
            </a:r>
            <a:endParaRPr sz="2600"/>
          </a:p>
          <a:p>
            <a:pPr marL="914400" lvl="1" indent="-393700" algn="l" rtl="0">
              <a:lnSpc>
                <a:spcPct val="150000"/>
              </a:lnSpc>
              <a:spcBef>
                <a:spcPts val="0"/>
              </a:spcBef>
              <a:spcAft>
                <a:spcPts val="0"/>
              </a:spcAft>
              <a:buSzPts val="2600"/>
              <a:buChar char="○"/>
            </a:pPr>
            <a:r>
              <a:rPr lang="en" sz="2600"/>
              <a:t>H1 not supported</a:t>
            </a:r>
            <a:endParaRPr sz="2600"/>
          </a:p>
          <a:p>
            <a:pPr marL="914400" lvl="1" indent="-393700" algn="l" rtl="0">
              <a:lnSpc>
                <a:spcPct val="150000"/>
              </a:lnSpc>
              <a:spcBef>
                <a:spcPts val="0"/>
              </a:spcBef>
              <a:spcAft>
                <a:spcPts val="0"/>
              </a:spcAft>
              <a:buSzPts val="2600"/>
              <a:buChar char="○"/>
            </a:pPr>
            <a:r>
              <a:rPr lang="en" sz="2600" i="1"/>
              <a:t>F</a:t>
            </a:r>
            <a:r>
              <a:rPr lang="en" sz="2600"/>
              <a:t>(2, 90)= 1.59, </a:t>
            </a:r>
            <a:r>
              <a:rPr lang="en" sz="2600" i="1"/>
              <a:t>p</a:t>
            </a:r>
            <a:r>
              <a:rPr lang="en" sz="2600"/>
              <a:t>= .211, </a:t>
            </a:r>
            <a:r>
              <a:rPr lang="en" sz="2600" i="1"/>
              <a:t>η</a:t>
            </a:r>
            <a:r>
              <a:rPr lang="en" sz="2600" i="1" baseline="30000"/>
              <a:t>2 </a:t>
            </a:r>
            <a:r>
              <a:rPr lang="en" sz="2600"/>
              <a:t>= .03</a:t>
            </a:r>
            <a:endParaRPr sz="2600"/>
          </a:p>
          <a:p>
            <a:pPr marL="0" lvl="0" indent="0" algn="l" rtl="0">
              <a:spcBef>
                <a:spcPts val="1600"/>
              </a:spcBef>
              <a:spcAft>
                <a:spcPts val="1600"/>
              </a:spcAft>
              <a:buNone/>
            </a:pPr>
            <a:endParaRPr sz="2400">
              <a:latin typeface="Barlow"/>
              <a:ea typeface="Barlow"/>
              <a:cs typeface="Barlow"/>
              <a:sym typeface="Barlo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126"/>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Results - Victimization Status</a:t>
            </a:r>
            <a:endParaRPr/>
          </a:p>
        </p:txBody>
      </p:sp>
      <p:sp>
        <p:nvSpPr>
          <p:cNvPr id="1128" name="Google Shape;1128;p126"/>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406400" algn="l" rtl="0">
              <a:lnSpc>
                <a:spcPct val="150000"/>
              </a:lnSpc>
              <a:spcBef>
                <a:spcPts val="0"/>
              </a:spcBef>
              <a:spcAft>
                <a:spcPts val="0"/>
              </a:spcAft>
              <a:buSzPts val="2800"/>
              <a:buChar char="●"/>
            </a:pPr>
            <a:r>
              <a:rPr lang="en" sz="2800"/>
              <a:t>Anxiety</a:t>
            </a:r>
            <a:endParaRPr sz="2800"/>
          </a:p>
          <a:p>
            <a:pPr marL="914400" lvl="1" indent="-393700" algn="l" rtl="0">
              <a:lnSpc>
                <a:spcPct val="150000"/>
              </a:lnSpc>
              <a:spcBef>
                <a:spcPts val="0"/>
              </a:spcBef>
              <a:spcAft>
                <a:spcPts val="0"/>
              </a:spcAft>
              <a:buSzPts val="2600"/>
              <a:buChar char="○"/>
            </a:pPr>
            <a:r>
              <a:rPr lang="en" sz="2600"/>
              <a:t>Multivariate </a:t>
            </a:r>
            <a:r>
              <a:rPr lang="en" sz="2600">
                <a:latin typeface="Barlow"/>
                <a:ea typeface="Barlow"/>
                <a:cs typeface="Barlow"/>
                <a:sym typeface="Barlow"/>
              </a:rPr>
              <a:t>ANOVA: </a:t>
            </a:r>
            <a:r>
              <a:rPr lang="en" sz="2600"/>
              <a:t>significant difference</a:t>
            </a:r>
            <a:endParaRPr sz="2600"/>
          </a:p>
          <a:p>
            <a:pPr marL="914400" lvl="1" indent="-393700" algn="l" rtl="0">
              <a:lnSpc>
                <a:spcPct val="150000"/>
              </a:lnSpc>
              <a:spcBef>
                <a:spcPts val="0"/>
              </a:spcBef>
              <a:spcAft>
                <a:spcPts val="0"/>
              </a:spcAft>
              <a:buSzPts val="2600"/>
              <a:buChar char="○"/>
            </a:pPr>
            <a:r>
              <a:rPr lang="en" sz="2600"/>
              <a:t>H1 partially supported</a:t>
            </a:r>
            <a:endParaRPr sz="2600"/>
          </a:p>
          <a:p>
            <a:pPr marL="914400" lvl="1" indent="-393700" algn="l" rtl="0">
              <a:lnSpc>
                <a:spcPct val="150000"/>
              </a:lnSpc>
              <a:spcBef>
                <a:spcPts val="0"/>
              </a:spcBef>
              <a:spcAft>
                <a:spcPts val="0"/>
              </a:spcAft>
              <a:buSzPts val="2600"/>
              <a:buChar char="○"/>
            </a:pPr>
            <a:r>
              <a:rPr lang="en" sz="2600" i="1"/>
              <a:t>F</a:t>
            </a:r>
            <a:r>
              <a:rPr lang="en" sz="2600"/>
              <a:t>(2, 90)= 4.04, </a:t>
            </a:r>
            <a:r>
              <a:rPr lang="en" sz="2600" i="1"/>
              <a:t>p</a:t>
            </a:r>
            <a:r>
              <a:rPr lang="en" sz="2600"/>
              <a:t>= .021, </a:t>
            </a:r>
            <a:r>
              <a:rPr lang="en" sz="2600" i="1"/>
              <a:t>η</a:t>
            </a:r>
            <a:r>
              <a:rPr lang="en" sz="2600" i="1" baseline="30000"/>
              <a:t>2 </a:t>
            </a:r>
            <a:r>
              <a:rPr lang="en" sz="2600"/>
              <a:t>= .08</a:t>
            </a:r>
            <a:endParaRPr sz="2600">
              <a:latin typeface="Barlow"/>
              <a:ea typeface="Barlow"/>
              <a:cs typeface="Barlow"/>
              <a:sym typeface="Barlow"/>
            </a:endParaRPr>
          </a:p>
          <a:p>
            <a:pPr marL="0" lvl="0" indent="0" algn="l" rtl="0">
              <a:spcBef>
                <a:spcPts val="1600"/>
              </a:spcBef>
              <a:spcAft>
                <a:spcPts val="1600"/>
              </a:spcAft>
              <a:buNone/>
            </a:pPr>
            <a:endParaRPr sz="2400">
              <a:latin typeface="Barlow"/>
              <a:ea typeface="Barlow"/>
              <a:cs typeface="Barlow"/>
              <a:sym typeface="Barlow"/>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pic>
        <p:nvPicPr>
          <p:cNvPr id="1133" name="Google Shape;1133;p127"/>
          <p:cNvPicPr preferRelativeResize="0"/>
          <p:nvPr/>
        </p:nvPicPr>
        <p:blipFill>
          <a:blip r:embed="rId3">
            <a:alphaModFix/>
          </a:blip>
          <a:stretch>
            <a:fillRect/>
          </a:stretch>
        </p:blipFill>
        <p:spPr>
          <a:xfrm>
            <a:off x="1061525" y="413725"/>
            <a:ext cx="7169926" cy="4317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28"/>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Results - Victimization Status</a:t>
            </a:r>
            <a:endParaRPr/>
          </a:p>
        </p:txBody>
      </p:sp>
      <p:sp>
        <p:nvSpPr>
          <p:cNvPr id="1139" name="Google Shape;1139;p128"/>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406400" algn="l" rtl="0">
              <a:lnSpc>
                <a:spcPct val="150000"/>
              </a:lnSpc>
              <a:spcBef>
                <a:spcPts val="0"/>
              </a:spcBef>
              <a:spcAft>
                <a:spcPts val="0"/>
              </a:spcAft>
              <a:buSzPts val="2800"/>
              <a:buChar char="●"/>
            </a:pPr>
            <a:r>
              <a:rPr lang="en" sz="2800"/>
              <a:t>PTSD</a:t>
            </a:r>
            <a:endParaRPr sz="2800"/>
          </a:p>
          <a:p>
            <a:pPr marL="914400" lvl="1" indent="-393700" algn="l" rtl="0">
              <a:lnSpc>
                <a:spcPct val="150000"/>
              </a:lnSpc>
              <a:spcBef>
                <a:spcPts val="0"/>
              </a:spcBef>
              <a:spcAft>
                <a:spcPts val="0"/>
              </a:spcAft>
              <a:buSzPts val="2600"/>
              <a:buChar char="○"/>
            </a:pPr>
            <a:r>
              <a:rPr lang="en" sz="2600"/>
              <a:t>Multivariate </a:t>
            </a:r>
            <a:r>
              <a:rPr lang="en" sz="2600">
                <a:latin typeface="Barlow"/>
                <a:ea typeface="Barlow"/>
                <a:cs typeface="Barlow"/>
                <a:sym typeface="Barlow"/>
              </a:rPr>
              <a:t>ANOVA: </a:t>
            </a:r>
            <a:r>
              <a:rPr lang="en" sz="2600"/>
              <a:t>significant difference</a:t>
            </a:r>
            <a:endParaRPr sz="2600"/>
          </a:p>
          <a:p>
            <a:pPr marL="914400" lvl="1" indent="-393700" algn="l" rtl="0">
              <a:lnSpc>
                <a:spcPct val="150000"/>
              </a:lnSpc>
              <a:spcBef>
                <a:spcPts val="0"/>
              </a:spcBef>
              <a:spcAft>
                <a:spcPts val="0"/>
              </a:spcAft>
              <a:buSzPts val="2600"/>
              <a:buChar char="○"/>
            </a:pPr>
            <a:r>
              <a:rPr lang="en" sz="2600"/>
              <a:t>H1 partially supported</a:t>
            </a:r>
            <a:endParaRPr sz="2600"/>
          </a:p>
          <a:p>
            <a:pPr marL="914400" lvl="1" indent="-393700" algn="l" rtl="0">
              <a:lnSpc>
                <a:spcPct val="150000"/>
              </a:lnSpc>
              <a:spcBef>
                <a:spcPts val="0"/>
              </a:spcBef>
              <a:spcAft>
                <a:spcPts val="0"/>
              </a:spcAft>
              <a:buSzPts val="2600"/>
              <a:buFont typeface="Barlow"/>
              <a:buChar char="○"/>
            </a:pPr>
            <a:r>
              <a:rPr lang="en" sz="2600" i="1"/>
              <a:t>F</a:t>
            </a:r>
            <a:r>
              <a:rPr lang="en" sz="2600"/>
              <a:t>(2, 90)= 8.24, </a:t>
            </a:r>
            <a:r>
              <a:rPr lang="en" sz="2600" i="1"/>
              <a:t>p</a:t>
            </a:r>
            <a:r>
              <a:rPr lang="en" sz="2600"/>
              <a:t>&lt; .001, </a:t>
            </a:r>
            <a:r>
              <a:rPr lang="en" sz="2600" i="1"/>
              <a:t>η</a:t>
            </a:r>
            <a:r>
              <a:rPr lang="en" sz="2600" i="1" baseline="30000"/>
              <a:t>2 </a:t>
            </a:r>
            <a:r>
              <a:rPr lang="en" sz="2600"/>
              <a:t>= .16</a:t>
            </a:r>
            <a:endParaRPr sz="2600"/>
          </a:p>
          <a:p>
            <a:pPr marL="0" lvl="0" indent="0" algn="l" rtl="0">
              <a:spcBef>
                <a:spcPts val="1600"/>
              </a:spcBef>
              <a:spcAft>
                <a:spcPts val="1600"/>
              </a:spcAft>
              <a:buNone/>
            </a:pPr>
            <a:endParaRPr sz="2400">
              <a:latin typeface="Barlow"/>
              <a:ea typeface="Barlow"/>
              <a:cs typeface="Barlow"/>
              <a:sym typeface="Barlow"/>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pic>
        <p:nvPicPr>
          <p:cNvPr id="1144" name="Google Shape;1144;p129"/>
          <p:cNvPicPr preferRelativeResize="0"/>
          <p:nvPr/>
        </p:nvPicPr>
        <p:blipFill>
          <a:blip r:embed="rId3">
            <a:alphaModFix/>
          </a:blip>
          <a:stretch>
            <a:fillRect/>
          </a:stretch>
        </p:blipFill>
        <p:spPr>
          <a:xfrm>
            <a:off x="964875" y="399500"/>
            <a:ext cx="7199800" cy="4335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130"/>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Results - Victimization Status</a:t>
            </a:r>
            <a:endParaRPr/>
          </a:p>
        </p:txBody>
      </p:sp>
      <p:sp>
        <p:nvSpPr>
          <p:cNvPr id="1150" name="Google Shape;1150;p130"/>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406400" algn="l" rtl="0">
              <a:lnSpc>
                <a:spcPct val="150000"/>
              </a:lnSpc>
              <a:spcBef>
                <a:spcPts val="0"/>
              </a:spcBef>
              <a:spcAft>
                <a:spcPts val="0"/>
              </a:spcAft>
              <a:buSzPts val="2800"/>
              <a:buChar char="●"/>
            </a:pPr>
            <a:r>
              <a:rPr lang="en" sz="2800"/>
              <a:t>Eating disorders</a:t>
            </a:r>
            <a:endParaRPr sz="2800"/>
          </a:p>
          <a:p>
            <a:pPr marL="914400" lvl="1" indent="-393700" algn="l" rtl="0">
              <a:lnSpc>
                <a:spcPct val="150000"/>
              </a:lnSpc>
              <a:spcBef>
                <a:spcPts val="0"/>
              </a:spcBef>
              <a:spcAft>
                <a:spcPts val="0"/>
              </a:spcAft>
              <a:buSzPts val="2600"/>
              <a:buChar char="○"/>
            </a:pPr>
            <a:r>
              <a:rPr lang="en" sz="2600"/>
              <a:t>Multivariate </a:t>
            </a:r>
            <a:r>
              <a:rPr lang="en" sz="2600">
                <a:latin typeface="Barlow"/>
                <a:ea typeface="Barlow"/>
                <a:cs typeface="Barlow"/>
                <a:sym typeface="Barlow"/>
              </a:rPr>
              <a:t>ANOVA: no significant difference</a:t>
            </a:r>
            <a:endParaRPr sz="2600"/>
          </a:p>
          <a:p>
            <a:pPr marL="914400" lvl="1" indent="-393700" algn="l" rtl="0">
              <a:lnSpc>
                <a:spcPct val="150000"/>
              </a:lnSpc>
              <a:spcBef>
                <a:spcPts val="0"/>
              </a:spcBef>
              <a:spcAft>
                <a:spcPts val="0"/>
              </a:spcAft>
              <a:buSzPts val="2600"/>
              <a:buChar char="○"/>
            </a:pPr>
            <a:r>
              <a:rPr lang="en" sz="2600"/>
              <a:t>H1 not supported</a:t>
            </a:r>
            <a:endParaRPr sz="2600"/>
          </a:p>
          <a:p>
            <a:pPr marL="914400" lvl="1" indent="-393700" algn="l" rtl="0">
              <a:lnSpc>
                <a:spcPct val="150000"/>
              </a:lnSpc>
              <a:spcBef>
                <a:spcPts val="0"/>
              </a:spcBef>
              <a:spcAft>
                <a:spcPts val="0"/>
              </a:spcAft>
              <a:buSzPts val="2600"/>
              <a:buFont typeface="Barlow"/>
              <a:buChar char="○"/>
            </a:pPr>
            <a:r>
              <a:rPr lang="en" sz="2600" i="1"/>
              <a:t>F</a:t>
            </a:r>
            <a:r>
              <a:rPr lang="en" sz="2600"/>
              <a:t>(2, 90) = .12, </a:t>
            </a:r>
            <a:r>
              <a:rPr lang="en" sz="2600" i="1"/>
              <a:t>p</a:t>
            </a:r>
            <a:r>
              <a:rPr lang="en" sz="2600"/>
              <a:t>= .884, </a:t>
            </a:r>
            <a:r>
              <a:rPr lang="en" sz="2600" i="1"/>
              <a:t>η</a:t>
            </a:r>
            <a:r>
              <a:rPr lang="en" sz="2600" i="1" baseline="30000"/>
              <a:t>2 </a:t>
            </a:r>
            <a:r>
              <a:rPr lang="en" sz="2600"/>
              <a:t>= .003</a:t>
            </a:r>
            <a:endParaRPr sz="2600"/>
          </a:p>
          <a:p>
            <a:pPr marL="0" lvl="0" indent="0" algn="l" rtl="0">
              <a:spcBef>
                <a:spcPts val="1600"/>
              </a:spcBef>
              <a:spcAft>
                <a:spcPts val="1600"/>
              </a:spcAft>
              <a:buNone/>
            </a:pPr>
            <a:endParaRPr sz="2400">
              <a:latin typeface="Barlow"/>
              <a:ea typeface="Barlow"/>
              <a:cs typeface="Barlow"/>
              <a:sym typeface="Barlow"/>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31"/>
          <p:cNvSpPr txBox="1"/>
          <p:nvPr/>
        </p:nvSpPr>
        <p:spPr>
          <a:xfrm>
            <a:off x="541425" y="760575"/>
            <a:ext cx="845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anjari"/>
              <a:ea typeface="Manjari"/>
              <a:cs typeface="Manjari"/>
              <a:sym typeface="Manjari"/>
            </a:endParaRPr>
          </a:p>
        </p:txBody>
      </p:sp>
      <p:pic>
        <p:nvPicPr>
          <p:cNvPr id="1156" name="Google Shape;1156;p131"/>
          <p:cNvPicPr preferRelativeResize="0"/>
          <p:nvPr/>
        </p:nvPicPr>
        <p:blipFill>
          <a:blip r:embed="rId3">
            <a:alphaModFix/>
          </a:blip>
          <a:stretch>
            <a:fillRect/>
          </a:stretch>
        </p:blipFill>
        <p:spPr>
          <a:xfrm>
            <a:off x="312450" y="122200"/>
            <a:ext cx="8519098" cy="48991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32"/>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Results - Age at the time of Victimization</a:t>
            </a:r>
            <a:endParaRPr/>
          </a:p>
        </p:txBody>
      </p:sp>
      <p:sp>
        <p:nvSpPr>
          <p:cNvPr id="1162" name="Google Shape;1162;p132"/>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SzPts val="2600"/>
              <a:buChar char="●"/>
            </a:pPr>
            <a:r>
              <a:rPr lang="en" sz="2600"/>
              <a:t>One Way ANOVA: no significant differences</a:t>
            </a:r>
            <a:endParaRPr sz="2600"/>
          </a:p>
          <a:p>
            <a:pPr marL="914400" lvl="1" indent="-381000" algn="l" rtl="0">
              <a:lnSpc>
                <a:spcPct val="150000"/>
              </a:lnSpc>
              <a:spcBef>
                <a:spcPts val="0"/>
              </a:spcBef>
              <a:spcAft>
                <a:spcPts val="0"/>
              </a:spcAft>
              <a:buSzPts val="2400"/>
              <a:buChar char="○"/>
            </a:pPr>
            <a:r>
              <a:rPr lang="en" sz="2400"/>
              <a:t>Depression and SI: </a:t>
            </a:r>
            <a:r>
              <a:rPr lang="en" sz="2400" i="1">
                <a:latin typeface="Barlow"/>
                <a:ea typeface="Barlow"/>
                <a:cs typeface="Barlow"/>
                <a:sym typeface="Barlow"/>
              </a:rPr>
              <a:t>F</a:t>
            </a:r>
            <a:r>
              <a:rPr lang="en" sz="2400">
                <a:latin typeface="Barlow"/>
                <a:ea typeface="Barlow"/>
                <a:cs typeface="Barlow"/>
                <a:sym typeface="Barlow"/>
              </a:rPr>
              <a:t>(2, 51)= 2.56, </a:t>
            </a:r>
            <a:r>
              <a:rPr lang="en" sz="2400" i="1">
                <a:latin typeface="Barlow"/>
                <a:ea typeface="Barlow"/>
                <a:cs typeface="Barlow"/>
                <a:sym typeface="Barlow"/>
              </a:rPr>
              <a:t>p</a:t>
            </a:r>
            <a:r>
              <a:rPr lang="en" sz="2400">
                <a:latin typeface="Barlow"/>
                <a:ea typeface="Barlow"/>
                <a:cs typeface="Barlow"/>
                <a:sym typeface="Barlow"/>
              </a:rPr>
              <a:t>= .087, </a:t>
            </a:r>
            <a:r>
              <a:rPr lang="en" sz="2400" i="1">
                <a:latin typeface="Barlow"/>
                <a:ea typeface="Barlow"/>
                <a:cs typeface="Barlow"/>
                <a:sym typeface="Barlow"/>
              </a:rPr>
              <a:t>η</a:t>
            </a:r>
            <a:r>
              <a:rPr lang="en" sz="2400" i="1" baseline="30000">
                <a:latin typeface="Barlow"/>
                <a:ea typeface="Barlow"/>
                <a:cs typeface="Barlow"/>
                <a:sym typeface="Barlow"/>
              </a:rPr>
              <a:t>2 </a:t>
            </a:r>
            <a:r>
              <a:rPr lang="en" sz="2400">
                <a:latin typeface="Barlow"/>
                <a:ea typeface="Barlow"/>
                <a:cs typeface="Barlow"/>
                <a:sym typeface="Barlow"/>
              </a:rPr>
              <a:t>= .09</a:t>
            </a:r>
            <a:endParaRPr sz="2400">
              <a:latin typeface="Barlow"/>
              <a:ea typeface="Barlow"/>
              <a:cs typeface="Barlow"/>
              <a:sym typeface="Barlow"/>
            </a:endParaRPr>
          </a:p>
          <a:p>
            <a:pPr marL="914400" lvl="1" indent="-381000" algn="l" rtl="0">
              <a:lnSpc>
                <a:spcPct val="150000"/>
              </a:lnSpc>
              <a:spcBef>
                <a:spcPts val="0"/>
              </a:spcBef>
              <a:spcAft>
                <a:spcPts val="0"/>
              </a:spcAft>
              <a:buSzPts val="2400"/>
              <a:buChar char="○"/>
            </a:pPr>
            <a:r>
              <a:rPr lang="en" sz="2400"/>
              <a:t>Anxiety: </a:t>
            </a:r>
            <a:r>
              <a:rPr lang="en" sz="2400" i="1"/>
              <a:t>F</a:t>
            </a:r>
            <a:r>
              <a:rPr lang="en" sz="2400"/>
              <a:t>(2, 51)= 1.98, </a:t>
            </a:r>
            <a:r>
              <a:rPr lang="en" sz="2400" i="1"/>
              <a:t>p</a:t>
            </a:r>
            <a:r>
              <a:rPr lang="en" sz="2400"/>
              <a:t>= .148, </a:t>
            </a:r>
            <a:r>
              <a:rPr lang="en" sz="2400" i="1"/>
              <a:t>η</a:t>
            </a:r>
            <a:r>
              <a:rPr lang="en" sz="2400" i="1" baseline="30000"/>
              <a:t>2 </a:t>
            </a:r>
            <a:r>
              <a:rPr lang="en" sz="2400"/>
              <a:t>= .07</a:t>
            </a:r>
            <a:endParaRPr sz="2400"/>
          </a:p>
          <a:p>
            <a:pPr marL="914400" lvl="1" indent="-381000" algn="l" rtl="0">
              <a:lnSpc>
                <a:spcPct val="150000"/>
              </a:lnSpc>
              <a:spcBef>
                <a:spcPts val="0"/>
              </a:spcBef>
              <a:spcAft>
                <a:spcPts val="0"/>
              </a:spcAft>
              <a:buSzPts val="2400"/>
              <a:buChar char="○"/>
            </a:pPr>
            <a:r>
              <a:rPr lang="en" sz="2400"/>
              <a:t>PTSD: </a:t>
            </a:r>
            <a:r>
              <a:rPr lang="en" sz="2400" i="1"/>
              <a:t>F</a:t>
            </a:r>
            <a:r>
              <a:rPr lang="en" sz="2400"/>
              <a:t>(2, 51)= 1.34, </a:t>
            </a:r>
            <a:r>
              <a:rPr lang="en" sz="2400" i="1"/>
              <a:t>p</a:t>
            </a:r>
            <a:r>
              <a:rPr lang="en" sz="2400"/>
              <a:t>= .271, </a:t>
            </a:r>
            <a:r>
              <a:rPr lang="en" sz="2400" i="1"/>
              <a:t>η</a:t>
            </a:r>
            <a:r>
              <a:rPr lang="en" sz="2400" i="1" baseline="30000"/>
              <a:t>2 </a:t>
            </a:r>
            <a:r>
              <a:rPr lang="en" sz="2400"/>
              <a:t>= .05</a:t>
            </a:r>
            <a:endParaRPr sz="2400"/>
          </a:p>
          <a:p>
            <a:pPr marL="914400" lvl="1" indent="-381000" algn="l" rtl="0">
              <a:lnSpc>
                <a:spcPct val="150000"/>
              </a:lnSpc>
              <a:spcBef>
                <a:spcPts val="0"/>
              </a:spcBef>
              <a:spcAft>
                <a:spcPts val="0"/>
              </a:spcAft>
              <a:buSzPts val="2400"/>
              <a:buChar char="○"/>
            </a:pPr>
            <a:r>
              <a:rPr lang="en" sz="2400"/>
              <a:t>Eating disorders: </a:t>
            </a:r>
            <a:r>
              <a:rPr lang="en" sz="2400" i="1"/>
              <a:t>F</a:t>
            </a:r>
            <a:r>
              <a:rPr lang="en" sz="2400"/>
              <a:t>(2, 51)= .753, </a:t>
            </a:r>
            <a:r>
              <a:rPr lang="en" sz="2400" i="1"/>
              <a:t>p</a:t>
            </a:r>
            <a:r>
              <a:rPr lang="en" sz="2400"/>
              <a:t>= .476, </a:t>
            </a:r>
            <a:r>
              <a:rPr lang="en" sz="2400" i="1"/>
              <a:t>η</a:t>
            </a:r>
            <a:r>
              <a:rPr lang="en" sz="2400" i="1" baseline="30000"/>
              <a:t>2 </a:t>
            </a:r>
            <a:r>
              <a:rPr lang="en" sz="2400"/>
              <a:t>= .03</a:t>
            </a:r>
            <a:endParaRPr sz="2400"/>
          </a:p>
          <a:p>
            <a:pPr marL="457200" lvl="0" indent="-381000" algn="l" rtl="0">
              <a:lnSpc>
                <a:spcPct val="150000"/>
              </a:lnSpc>
              <a:spcBef>
                <a:spcPts val="0"/>
              </a:spcBef>
              <a:spcAft>
                <a:spcPts val="0"/>
              </a:spcAft>
              <a:buSzPts val="2400"/>
              <a:buChar char="●"/>
            </a:pPr>
            <a:r>
              <a:rPr lang="en" sz="2400"/>
              <a:t>H2 not supported</a:t>
            </a:r>
            <a:endParaRPr sz="2400"/>
          </a:p>
          <a:p>
            <a:pPr marL="0" lvl="0" indent="0" algn="l" rtl="0">
              <a:spcBef>
                <a:spcPts val="1600"/>
              </a:spcBef>
              <a:spcAft>
                <a:spcPts val="1600"/>
              </a:spcAft>
              <a:buNone/>
            </a:pPr>
            <a:endParaRPr sz="2400">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06"/>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Past Research - Victimization and Mental Health</a:t>
            </a:r>
            <a:endParaRPr/>
          </a:p>
        </p:txBody>
      </p:sp>
      <p:sp>
        <p:nvSpPr>
          <p:cNvPr id="1007" name="Google Shape;1007;p106"/>
          <p:cNvSpPr txBox="1">
            <a:spLocks noGrp="1"/>
          </p:cNvSpPr>
          <p:nvPr>
            <p:ph type="body" idx="1"/>
          </p:nvPr>
        </p:nvSpPr>
        <p:spPr>
          <a:xfrm>
            <a:off x="713250" y="1203900"/>
            <a:ext cx="7717500" cy="32553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Sexual assault and rape → highest levels of:</a:t>
            </a:r>
            <a:endParaRPr sz="2400"/>
          </a:p>
          <a:p>
            <a:pPr marL="914400" lvl="1" indent="-355600" algn="l" rtl="0">
              <a:spcBef>
                <a:spcPts val="0"/>
              </a:spcBef>
              <a:spcAft>
                <a:spcPts val="0"/>
              </a:spcAft>
              <a:buSzPts val="2000"/>
              <a:buChar char="○"/>
            </a:pPr>
            <a:r>
              <a:rPr lang="en" sz="2000"/>
              <a:t>Depression </a:t>
            </a:r>
            <a:r>
              <a:rPr lang="en" sz="1700"/>
              <a:t>(Boudreaux et al., 1998)</a:t>
            </a:r>
            <a:endParaRPr sz="2000"/>
          </a:p>
          <a:p>
            <a:pPr marL="914400" lvl="1" indent="-355600" algn="l" rtl="0">
              <a:spcBef>
                <a:spcPts val="0"/>
              </a:spcBef>
              <a:spcAft>
                <a:spcPts val="0"/>
              </a:spcAft>
              <a:buSzPts val="2000"/>
              <a:buChar char="○"/>
            </a:pPr>
            <a:r>
              <a:rPr lang="en" sz="2000"/>
              <a:t>Anxiety </a:t>
            </a:r>
            <a:r>
              <a:rPr lang="en" sz="1700"/>
              <a:t>(Gidyez &amp; Koss, 1989; Short et al., 2020)</a:t>
            </a:r>
            <a:endParaRPr sz="2000"/>
          </a:p>
          <a:p>
            <a:pPr marL="914400" lvl="1" indent="-355600" algn="l" rtl="0">
              <a:spcBef>
                <a:spcPts val="0"/>
              </a:spcBef>
              <a:spcAft>
                <a:spcPts val="0"/>
              </a:spcAft>
              <a:buSzPts val="2000"/>
              <a:buChar char="○"/>
            </a:pPr>
            <a:r>
              <a:rPr lang="en" sz="2000"/>
              <a:t>PTSD </a:t>
            </a:r>
            <a:r>
              <a:rPr lang="en" sz="1700"/>
              <a:t>(McCutcheon et al., 2010; Short et al., 2020)</a:t>
            </a:r>
            <a:endParaRPr sz="1700"/>
          </a:p>
          <a:p>
            <a:pPr marL="914400" lvl="1" indent="-355600" algn="l" rtl="0">
              <a:spcBef>
                <a:spcPts val="0"/>
              </a:spcBef>
              <a:spcAft>
                <a:spcPts val="0"/>
              </a:spcAft>
              <a:buSzPts val="2000"/>
              <a:buChar char="○"/>
            </a:pPr>
            <a:r>
              <a:rPr lang="en" sz="2000"/>
              <a:t>Disordered eating </a:t>
            </a:r>
            <a:r>
              <a:rPr lang="en" sz="1700"/>
              <a:t>(Claydon et al., 2022; Harned, 2000)</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pic>
        <p:nvPicPr>
          <p:cNvPr id="1167" name="Google Shape;1167;p133"/>
          <p:cNvPicPr preferRelativeResize="0"/>
          <p:nvPr/>
        </p:nvPicPr>
        <p:blipFill>
          <a:blip r:embed="rId3">
            <a:alphaModFix/>
          </a:blip>
          <a:stretch>
            <a:fillRect/>
          </a:stretch>
        </p:blipFill>
        <p:spPr>
          <a:xfrm>
            <a:off x="51300" y="152400"/>
            <a:ext cx="8627350" cy="48960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34"/>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Discussion</a:t>
            </a:r>
            <a:endParaRPr/>
          </a:p>
        </p:txBody>
      </p:sp>
      <p:sp>
        <p:nvSpPr>
          <p:cNvPr id="1173" name="Google Shape;1173;p134"/>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a:t>H1: partially supported</a:t>
            </a:r>
            <a:endParaRPr sz="2800"/>
          </a:p>
          <a:p>
            <a:pPr marL="914400" lvl="1" indent="-393700" algn="l" rtl="0">
              <a:spcBef>
                <a:spcPts val="0"/>
              </a:spcBef>
              <a:spcAft>
                <a:spcPts val="0"/>
              </a:spcAft>
              <a:buSzPts val="2600"/>
              <a:buChar char="○"/>
            </a:pPr>
            <a:r>
              <a:rPr lang="en" sz="2600"/>
              <a:t>Sexual  assault/rape vs. nonvictims in anxiety and PTSD</a:t>
            </a:r>
            <a:endParaRPr sz="2600"/>
          </a:p>
          <a:p>
            <a:pPr marL="914400" lvl="1" indent="-393700" algn="l" rtl="0">
              <a:spcBef>
                <a:spcPts val="0"/>
              </a:spcBef>
              <a:spcAft>
                <a:spcPts val="0"/>
              </a:spcAft>
              <a:buSzPts val="2600"/>
              <a:buChar char="○"/>
            </a:pPr>
            <a:r>
              <a:rPr lang="en" sz="2600"/>
              <a:t>Other crime vs. nonvictims in PTSD</a:t>
            </a:r>
            <a:endParaRPr sz="2600"/>
          </a:p>
          <a:p>
            <a:pPr marL="457200" lvl="0" indent="-406400" algn="l" rtl="0">
              <a:spcBef>
                <a:spcPts val="0"/>
              </a:spcBef>
              <a:spcAft>
                <a:spcPts val="0"/>
              </a:spcAft>
              <a:buSzPts val="2800"/>
              <a:buChar char="●"/>
            </a:pPr>
            <a:r>
              <a:rPr lang="en" sz="2800"/>
              <a:t>H2: not supported</a:t>
            </a:r>
            <a:endParaRPr sz="2800"/>
          </a:p>
          <a:p>
            <a:pPr marL="914400" lvl="1" indent="-393700" algn="l" rtl="0">
              <a:spcBef>
                <a:spcPts val="0"/>
              </a:spcBef>
              <a:spcAft>
                <a:spcPts val="0"/>
              </a:spcAft>
              <a:buSzPts val="2600"/>
              <a:buChar char="○"/>
            </a:pPr>
            <a:r>
              <a:rPr lang="en" sz="2600"/>
              <a:t>All age groups had similar levels of psychological well-being</a:t>
            </a:r>
            <a:endParaRPr sz="2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135"/>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Discussion</a:t>
            </a:r>
            <a:endParaRPr/>
          </a:p>
        </p:txBody>
      </p:sp>
      <p:sp>
        <p:nvSpPr>
          <p:cNvPr id="1179" name="Google Shape;1179;p135"/>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sz="2800"/>
              <a:t>Victimization status</a:t>
            </a:r>
            <a:endParaRPr sz="2800"/>
          </a:p>
          <a:p>
            <a:pPr marL="914400" lvl="1" indent="-393700" algn="l" rtl="0">
              <a:lnSpc>
                <a:spcPct val="115000"/>
              </a:lnSpc>
              <a:spcBef>
                <a:spcPts val="0"/>
              </a:spcBef>
              <a:spcAft>
                <a:spcPts val="0"/>
              </a:spcAft>
              <a:buSzPts val="2600"/>
              <a:buChar char="○"/>
            </a:pPr>
            <a:r>
              <a:rPr lang="en" sz="2600"/>
              <a:t>Nature of sexual assault/rape</a:t>
            </a:r>
            <a:endParaRPr sz="2600"/>
          </a:p>
          <a:p>
            <a:pPr marL="914400" lvl="1" indent="-393700" algn="l" rtl="0">
              <a:lnSpc>
                <a:spcPct val="115000"/>
              </a:lnSpc>
              <a:spcBef>
                <a:spcPts val="0"/>
              </a:spcBef>
              <a:spcAft>
                <a:spcPts val="0"/>
              </a:spcAft>
              <a:buSzPts val="2600"/>
              <a:buChar char="○"/>
            </a:pPr>
            <a:r>
              <a:rPr lang="en" sz="2600"/>
              <a:t>Nature of crime in general</a:t>
            </a:r>
            <a:endParaRPr sz="2600"/>
          </a:p>
          <a:p>
            <a:pPr marL="1371600" lvl="2" indent="-381000" algn="l" rtl="0">
              <a:lnSpc>
                <a:spcPct val="115000"/>
              </a:lnSpc>
              <a:spcBef>
                <a:spcPts val="0"/>
              </a:spcBef>
              <a:spcAft>
                <a:spcPts val="0"/>
              </a:spcAft>
              <a:buSzPts val="2400"/>
              <a:buFont typeface="Barlow"/>
              <a:buChar char="■"/>
            </a:pPr>
            <a:r>
              <a:rPr lang="en" sz="2400">
                <a:latin typeface="Barlow"/>
                <a:ea typeface="Barlow"/>
                <a:cs typeface="Barlow"/>
                <a:sym typeface="Barlow"/>
              </a:rPr>
              <a:t>“Shadows of sexual assault” </a:t>
            </a:r>
            <a:r>
              <a:rPr lang="en" sz="1800">
                <a:latin typeface="Barlow"/>
                <a:ea typeface="Barlow"/>
                <a:cs typeface="Barlow"/>
                <a:sym typeface="Barlow"/>
              </a:rPr>
              <a:t>(Ferraro, 1996; Hilinksi, 2009)</a:t>
            </a:r>
            <a:endParaRPr sz="1800">
              <a:latin typeface="Barlow"/>
              <a:ea typeface="Barlow"/>
              <a:cs typeface="Barlow"/>
              <a:sym typeface="Barlow"/>
            </a:endParaRPr>
          </a:p>
          <a:p>
            <a:pPr marL="914400" lvl="1" indent="-393700" algn="l" rtl="0">
              <a:lnSpc>
                <a:spcPct val="115000"/>
              </a:lnSpc>
              <a:spcBef>
                <a:spcPts val="0"/>
              </a:spcBef>
              <a:spcAft>
                <a:spcPts val="0"/>
              </a:spcAft>
              <a:buSzPts val="2600"/>
              <a:buFont typeface="Barlow"/>
              <a:buChar char="○"/>
            </a:pPr>
            <a:r>
              <a:rPr lang="en" sz="2600"/>
              <a:t>Types of disorders</a:t>
            </a:r>
            <a:endParaRPr sz="2600">
              <a:latin typeface="Barlow"/>
              <a:ea typeface="Barlow"/>
              <a:cs typeface="Barlow"/>
              <a:sym typeface="Barlow"/>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136"/>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Discussion</a:t>
            </a:r>
            <a:endParaRPr/>
          </a:p>
        </p:txBody>
      </p:sp>
      <p:sp>
        <p:nvSpPr>
          <p:cNvPr id="1185" name="Google Shape;1185;p136"/>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a:t>Age at the time of victimization</a:t>
            </a:r>
            <a:endParaRPr sz="2600"/>
          </a:p>
          <a:p>
            <a:pPr marL="914400" lvl="1" indent="-393700" algn="l" rtl="0">
              <a:spcBef>
                <a:spcPts val="0"/>
              </a:spcBef>
              <a:spcAft>
                <a:spcPts val="0"/>
              </a:spcAft>
              <a:buSzPts val="2600"/>
              <a:buChar char="○"/>
            </a:pPr>
            <a:r>
              <a:rPr lang="en" sz="2600"/>
              <a:t>Plasticity of the brain</a:t>
            </a:r>
            <a:endParaRPr sz="2600"/>
          </a:p>
          <a:p>
            <a:pPr marL="1371600" lvl="2" indent="-381000" algn="l" rtl="0">
              <a:spcBef>
                <a:spcPts val="0"/>
              </a:spcBef>
              <a:spcAft>
                <a:spcPts val="0"/>
              </a:spcAft>
              <a:buSzPts val="2400"/>
              <a:buFont typeface="Barlow"/>
              <a:buChar char="■"/>
            </a:pPr>
            <a:r>
              <a:rPr lang="en" sz="2400">
                <a:latin typeface="Barlow"/>
                <a:ea typeface="Barlow"/>
                <a:cs typeface="Barlow"/>
                <a:sym typeface="Barlow"/>
              </a:rPr>
              <a:t>Neural development</a:t>
            </a:r>
            <a:endParaRPr sz="2400">
              <a:latin typeface="Barlow"/>
              <a:ea typeface="Barlow"/>
              <a:cs typeface="Barlow"/>
              <a:sym typeface="Barlow"/>
            </a:endParaRPr>
          </a:p>
          <a:p>
            <a:pPr marL="1371600" lvl="2" indent="-381000" algn="l" rtl="0">
              <a:spcBef>
                <a:spcPts val="0"/>
              </a:spcBef>
              <a:spcAft>
                <a:spcPts val="0"/>
              </a:spcAft>
              <a:buSzPts val="2400"/>
              <a:buFont typeface="Barlow"/>
              <a:buChar char="■"/>
            </a:pPr>
            <a:r>
              <a:rPr lang="en" sz="2400">
                <a:latin typeface="Barlow"/>
                <a:ea typeface="Barlow"/>
                <a:cs typeface="Barlow"/>
                <a:sym typeface="Barlow"/>
              </a:rPr>
              <a:t>Ability to cope</a:t>
            </a:r>
            <a:endParaRPr sz="2400">
              <a:latin typeface="Barlow"/>
              <a:ea typeface="Barlow"/>
              <a:cs typeface="Barlow"/>
              <a:sym typeface="Barlow"/>
            </a:endParaRPr>
          </a:p>
          <a:p>
            <a:pPr marL="914400" lvl="1" indent="-393700" algn="l" rtl="0">
              <a:spcBef>
                <a:spcPts val="0"/>
              </a:spcBef>
              <a:spcAft>
                <a:spcPts val="0"/>
              </a:spcAft>
              <a:buSzPts val="2600"/>
              <a:buChar char="○"/>
            </a:pPr>
            <a:r>
              <a:rPr lang="en" sz="2600"/>
              <a:t>Memory </a:t>
            </a:r>
            <a:endParaRPr sz="2600"/>
          </a:p>
          <a:p>
            <a:pPr marL="1371600" lvl="2" indent="-381000" algn="l" rtl="0">
              <a:spcBef>
                <a:spcPts val="0"/>
              </a:spcBef>
              <a:spcAft>
                <a:spcPts val="0"/>
              </a:spcAft>
              <a:buSzPts val="2400"/>
              <a:buFont typeface="Barlow"/>
              <a:buChar char="■"/>
            </a:pPr>
            <a:r>
              <a:rPr lang="en" sz="2400">
                <a:latin typeface="Barlow"/>
                <a:ea typeface="Barlow"/>
                <a:cs typeface="Barlow"/>
                <a:sym typeface="Barlow"/>
              </a:rPr>
              <a:t>Forming </a:t>
            </a:r>
            <a:endParaRPr sz="2400">
              <a:latin typeface="Barlow"/>
              <a:ea typeface="Barlow"/>
              <a:cs typeface="Barlow"/>
              <a:sym typeface="Barlow"/>
            </a:endParaRPr>
          </a:p>
          <a:p>
            <a:pPr marL="1371600" lvl="2" indent="-381000" algn="l" rtl="0">
              <a:spcBef>
                <a:spcPts val="0"/>
              </a:spcBef>
              <a:spcAft>
                <a:spcPts val="0"/>
              </a:spcAft>
              <a:buSzPts val="2400"/>
              <a:buFont typeface="Barlow"/>
              <a:buChar char="■"/>
            </a:pPr>
            <a:r>
              <a:rPr lang="en" sz="2400">
                <a:latin typeface="Barlow"/>
                <a:ea typeface="Barlow"/>
                <a:cs typeface="Barlow"/>
                <a:sym typeface="Barlow"/>
              </a:rPr>
              <a:t>Trauma-induced amnesia</a:t>
            </a:r>
            <a:endParaRPr sz="2400">
              <a:latin typeface="Barlow"/>
              <a:ea typeface="Barlow"/>
              <a:cs typeface="Barlow"/>
              <a:sym typeface="Barlo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137"/>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Discussion - Limitations</a:t>
            </a:r>
            <a:endParaRPr/>
          </a:p>
        </p:txBody>
      </p:sp>
      <p:sp>
        <p:nvSpPr>
          <p:cNvPr id="1191" name="Google Shape;1191;p137"/>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SzPts val="3000"/>
              <a:buChar char="●"/>
            </a:pPr>
            <a:r>
              <a:rPr lang="en" sz="2800"/>
              <a:t>Participants studied</a:t>
            </a:r>
            <a:endParaRPr sz="2800"/>
          </a:p>
          <a:p>
            <a:pPr marL="914400" lvl="1" indent="-393700" algn="l" rtl="0">
              <a:lnSpc>
                <a:spcPct val="115000"/>
              </a:lnSpc>
              <a:spcBef>
                <a:spcPts val="0"/>
              </a:spcBef>
              <a:spcAft>
                <a:spcPts val="0"/>
              </a:spcAft>
              <a:buSzPts val="2600"/>
              <a:buChar char="○"/>
            </a:pPr>
            <a:r>
              <a:rPr lang="en" sz="2600"/>
              <a:t>Convenience sample</a:t>
            </a:r>
            <a:endParaRPr sz="2600"/>
          </a:p>
          <a:p>
            <a:pPr marL="914400" lvl="1" indent="-393700" algn="l" rtl="0">
              <a:lnSpc>
                <a:spcPct val="115000"/>
              </a:lnSpc>
              <a:spcBef>
                <a:spcPts val="0"/>
              </a:spcBef>
              <a:spcAft>
                <a:spcPts val="0"/>
              </a:spcAft>
              <a:buSzPts val="2600"/>
              <a:buChar char="○"/>
            </a:pPr>
            <a:r>
              <a:rPr lang="en" sz="2600"/>
              <a:t>Cannot be generalized</a:t>
            </a:r>
            <a:endParaRPr sz="2600"/>
          </a:p>
          <a:p>
            <a:pPr marL="457200" lvl="0" indent="-406400" algn="l" rtl="0">
              <a:lnSpc>
                <a:spcPct val="115000"/>
              </a:lnSpc>
              <a:spcBef>
                <a:spcPts val="0"/>
              </a:spcBef>
              <a:spcAft>
                <a:spcPts val="0"/>
              </a:spcAft>
              <a:buSzPts val="2800"/>
              <a:buChar char="●"/>
            </a:pPr>
            <a:r>
              <a:rPr lang="en" sz="2800"/>
              <a:t>Correlational results</a:t>
            </a:r>
            <a:endParaRPr sz="2800"/>
          </a:p>
          <a:p>
            <a:pPr marL="914400" lvl="1" indent="-393700" algn="l" rtl="0">
              <a:lnSpc>
                <a:spcPct val="115000"/>
              </a:lnSpc>
              <a:spcBef>
                <a:spcPts val="0"/>
              </a:spcBef>
              <a:spcAft>
                <a:spcPts val="0"/>
              </a:spcAft>
              <a:buSzPts val="2600"/>
              <a:buChar char="○"/>
            </a:pPr>
            <a:r>
              <a:rPr lang="en" sz="2600"/>
              <a:t>No causation</a:t>
            </a:r>
            <a:endParaRPr sz="2600"/>
          </a:p>
          <a:p>
            <a:pPr marL="457200" lvl="0" indent="-381000" algn="l" rtl="0">
              <a:lnSpc>
                <a:spcPct val="115000"/>
              </a:lnSpc>
              <a:spcBef>
                <a:spcPts val="0"/>
              </a:spcBef>
              <a:spcAft>
                <a:spcPts val="0"/>
              </a:spcAft>
              <a:buSzPts val="2400"/>
              <a:buChar char="●"/>
            </a:pPr>
            <a:r>
              <a:rPr lang="en" sz="2800"/>
              <a:t>Third-variable problem</a:t>
            </a:r>
            <a:r>
              <a:rPr lang="en" sz="2400"/>
              <a:t>	</a:t>
            </a:r>
            <a:endParaRPr sz="2400"/>
          </a:p>
          <a:p>
            <a:pPr marL="914400" lvl="1" indent="-393700" algn="l" rtl="0">
              <a:lnSpc>
                <a:spcPct val="115000"/>
              </a:lnSpc>
              <a:spcBef>
                <a:spcPts val="0"/>
              </a:spcBef>
              <a:spcAft>
                <a:spcPts val="0"/>
              </a:spcAft>
              <a:buSzPts val="2600"/>
              <a:buChar char="○"/>
            </a:pPr>
            <a:r>
              <a:rPr lang="en" sz="2600"/>
              <a:t>Possible other factors</a:t>
            </a:r>
            <a:endParaRPr sz="2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138"/>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Discussion - Future Research</a:t>
            </a:r>
            <a:endParaRPr/>
          </a:p>
        </p:txBody>
      </p:sp>
      <p:sp>
        <p:nvSpPr>
          <p:cNvPr id="1197" name="Google Shape;1197;p138"/>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sz="2600"/>
              <a:t>Individual comparison of crimes</a:t>
            </a:r>
            <a:endParaRPr sz="2600"/>
          </a:p>
          <a:p>
            <a:pPr marL="457200" lvl="0" indent="-393700" algn="l" rtl="0">
              <a:lnSpc>
                <a:spcPct val="115000"/>
              </a:lnSpc>
              <a:spcBef>
                <a:spcPts val="0"/>
              </a:spcBef>
              <a:spcAft>
                <a:spcPts val="0"/>
              </a:spcAft>
              <a:buSzPts val="2600"/>
              <a:buChar char="●"/>
            </a:pPr>
            <a:r>
              <a:rPr lang="en" sz="2600"/>
              <a:t>Controlling for confounding variables</a:t>
            </a:r>
            <a:endParaRPr sz="2600"/>
          </a:p>
          <a:p>
            <a:pPr marL="914400" lvl="1" indent="-381000" algn="l" rtl="0">
              <a:lnSpc>
                <a:spcPct val="115000"/>
              </a:lnSpc>
              <a:spcBef>
                <a:spcPts val="0"/>
              </a:spcBef>
              <a:spcAft>
                <a:spcPts val="0"/>
              </a:spcAft>
              <a:buSzPts val="2400"/>
              <a:buChar char="○"/>
            </a:pPr>
            <a:r>
              <a:rPr lang="en" sz="2400"/>
              <a:t>Reporting crime</a:t>
            </a:r>
            <a:endParaRPr sz="2400"/>
          </a:p>
          <a:p>
            <a:pPr marL="914400" lvl="1" indent="-381000" algn="l" rtl="0">
              <a:lnSpc>
                <a:spcPct val="115000"/>
              </a:lnSpc>
              <a:spcBef>
                <a:spcPts val="0"/>
              </a:spcBef>
              <a:spcAft>
                <a:spcPts val="0"/>
              </a:spcAft>
              <a:buSzPts val="2400"/>
              <a:buChar char="○"/>
            </a:pPr>
            <a:r>
              <a:rPr lang="en" sz="2400"/>
              <a:t>Seeking counseling</a:t>
            </a:r>
            <a:endParaRPr sz="2400"/>
          </a:p>
          <a:p>
            <a:pPr marL="457200" lvl="0" indent="-381000" algn="l" rtl="0">
              <a:lnSpc>
                <a:spcPct val="115000"/>
              </a:lnSpc>
              <a:spcBef>
                <a:spcPts val="0"/>
              </a:spcBef>
              <a:spcAft>
                <a:spcPts val="0"/>
              </a:spcAft>
              <a:buSzPts val="2400"/>
              <a:buChar char="●"/>
            </a:pPr>
            <a:r>
              <a:rPr lang="en" sz="2600"/>
              <a:t>Examining victimized children</a:t>
            </a:r>
            <a:endParaRPr sz="2400"/>
          </a:p>
          <a:p>
            <a:pPr marL="914400" lvl="1" indent="-381000" algn="l" rtl="0">
              <a:lnSpc>
                <a:spcPct val="115000"/>
              </a:lnSpc>
              <a:spcBef>
                <a:spcPts val="0"/>
              </a:spcBef>
              <a:spcAft>
                <a:spcPts val="0"/>
              </a:spcAft>
              <a:buSzPts val="2400"/>
              <a:buChar char="○"/>
            </a:pPr>
            <a:r>
              <a:rPr lang="en" sz="2400"/>
              <a:t>Measuring psychological well-being while they are still children, not as adults</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39"/>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Discussion - Implications and Applications</a:t>
            </a:r>
            <a:endParaRPr/>
          </a:p>
        </p:txBody>
      </p:sp>
      <p:sp>
        <p:nvSpPr>
          <p:cNvPr id="1203" name="Google Shape;1203;p139"/>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SzPts val="3000"/>
              <a:buChar char="●"/>
            </a:pPr>
            <a:r>
              <a:rPr lang="en" sz="2800"/>
              <a:t>Influence of victimization on mental health</a:t>
            </a:r>
            <a:endParaRPr sz="2800"/>
          </a:p>
          <a:p>
            <a:pPr marL="914400" lvl="1" indent="-393700" algn="l" rtl="0">
              <a:lnSpc>
                <a:spcPct val="115000"/>
              </a:lnSpc>
              <a:spcBef>
                <a:spcPts val="0"/>
              </a:spcBef>
              <a:spcAft>
                <a:spcPts val="0"/>
              </a:spcAft>
              <a:buSzPts val="2600"/>
              <a:buChar char="○"/>
            </a:pPr>
            <a:r>
              <a:rPr lang="en" sz="2600"/>
              <a:t>Sufficiency </a:t>
            </a:r>
            <a:endParaRPr sz="2600"/>
          </a:p>
          <a:p>
            <a:pPr marL="914400" lvl="1" indent="-393700" algn="l" rtl="0">
              <a:lnSpc>
                <a:spcPct val="115000"/>
              </a:lnSpc>
              <a:spcBef>
                <a:spcPts val="0"/>
              </a:spcBef>
              <a:spcAft>
                <a:spcPts val="0"/>
              </a:spcAft>
              <a:buSzPts val="2600"/>
              <a:buChar char="○"/>
            </a:pPr>
            <a:r>
              <a:rPr lang="en" sz="2600"/>
              <a:t>Stress vs. mood disorders</a:t>
            </a:r>
            <a:endParaRPr sz="2600"/>
          </a:p>
          <a:p>
            <a:pPr marL="457200" lvl="0" indent="-393700" algn="l" rtl="0">
              <a:spcBef>
                <a:spcPts val="0"/>
              </a:spcBef>
              <a:spcAft>
                <a:spcPts val="0"/>
              </a:spcAft>
              <a:buSzPts val="2600"/>
              <a:buChar char="●"/>
            </a:pPr>
            <a:r>
              <a:rPr lang="en" sz="2600"/>
              <a:t>Educating criminal justice agencies</a:t>
            </a:r>
            <a:endParaRPr sz="2600"/>
          </a:p>
          <a:p>
            <a:pPr marL="457200" lvl="0" indent="-393700" algn="l" rtl="0">
              <a:spcBef>
                <a:spcPts val="0"/>
              </a:spcBef>
              <a:spcAft>
                <a:spcPts val="0"/>
              </a:spcAft>
              <a:buSzPts val="2600"/>
              <a:buChar char="●"/>
            </a:pPr>
            <a:r>
              <a:rPr lang="en" sz="2600"/>
              <a:t>Special training for counselors</a:t>
            </a:r>
            <a:endParaRPr sz="2600"/>
          </a:p>
          <a:p>
            <a:pPr marL="914400" lvl="1" indent="-381000" algn="l" rtl="0">
              <a:spcBef>
                <a:spcPts val="0"/>
              </a:spcBef>
              <a:spcAft>
                <a:spcPts val="0"/>
              </a:spcAft>
              <a:buSzPts val="2400"/>
              <a:buChar char="○"/>
            </a:pPr>
            <a:r>
              <a:rPr lang="en" sz="2400"/>
              <a:t>Victims </a:t>
            </a:r>
            <a:endParaRPr sz="2400"/>
          </a:p>
          <a:p>
            <a:pPr marL="914400" lvl="1" indent="-381000" algn="l" rtl="0">
              <a:spcBef>
                <a:spcPts val="0"/>
              </a:spcBef>
              <a:spcAft>
                <a:spcPts val="0"/>
              </a:spcAft>
              <a:buSzPts val="2400"/>
              <a:buChar char="○"/>
            </a:pPr>
            <a:r>
              <a:rPr lang="en" sz="2400"/>
              <a:t>Age</a:t>
            </a:r>
            <a:endParaRPr sz="2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40"/>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Acknowledgements</a:t>
            </a:r>
            <a:endParaRPr/>
          </a:p>
        </p:txBody>
      </p:sp>
      <p:sp>
        <p:nvSpPr>
          <p:cNvPr id="1209" name="Google Shape;1209;p140"/>
          <p:cNvSpPr txBox="1">
            <a:spLocks noGrp="1"/>
          </p:cNvSpPr>
          <p:nvPr>
            <p:ph type="body" idx="1"/>
          </p:nvPr>
        </p:nvSpPr>
        <p:spPr>
          <a:xfrm>
            <a:off x="713250" y="1203900"/>
            <a:ext cx="7717500" cy="3377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2800"/>
          </a:p>
          <a:p>
            <a:pPr marL="0" lvl="0" indent="0" algn="ctr" rtl="0">
              <a:lnSpc>
                <a:spcPct val="115000"/>
              </a:lnSpc>
              <a:spcBef>
                <a:spcPts val="1600"/>
              </a:spcBef>
              <a:spcAft>
                <a:spcPts val="1600"/>
              </a:spcAft>
              <a:buNone/>
            </a:pPr>
            <a:r>
              <a:rPr lang="en" sz="2800"/>
              <a:t>Thank you to Dr. Marciano, Dr. Cylke, and Dr. Kicklighter for endless support throughout the past year as I have worked on and completed this project!</a:t>
            </a:r>
            <a:endParaRPr sz="2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141"/>
          <p:cNvSpPr txBox="1">
            <a:spLocks noGrp="1"/>
          </p:cNvSpPr>
          <p:nvPr>
            <p:ph type="ctrTitle"/>
          </p:nvPr>
        </p:nvSpPr>
        <p:spPr>
          <a:xfrm>
            <a:off x="988350" y="2001900"/>
            <a:ext cx="7167300" cy="113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07"/>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Past Research - Trauma and Age</a:t>
            </a:r>
            <a:endParaRPr/>
          </a:p>
        </p:txBody>
      </p:sp>
      <p:sp>
        <p:nvSpPr>
          <p:cNvPr id="1013" name="Google Shape;1013;p107"/>
          <p:cNvSpPr txBox="1">
            <a:spLocks noGrp="1"/>
          </p:cNvSpPr>
          <p:nvPr>
            <p:ph type="body" idx="1"/>
          </p:nvPr>
        </p:nvSpPr>
        <p:spPr>
          <a:xfrm>
            <a:off x="713250" y="1203900"/>
            <a:ext cx="7717500" cy="34431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400"/>
              <a:t>Children: more at risk for adverse impacts</a:t>
            </a:r>
            <a:endParaRPr sz="2400"/>
          </a:p>
          <a:p>
            <a:pPr marL="457200" lvl="0" indent="-381000" algn="l" rtl="0">
              <a:spcBef>
                <a:spcPts val="0"/>
              </a:spcBef>
              <a:spcAft>
                <a:spcPts val="0"/>
              </a:spcAft>
              <a:buSzPts val="2400"/>
              <a:buChar char="●"/>
            </a:pPr>
            <a:r>
              <a:rPr lang="en" sz="2400"/>
              <a:t>Physical impacts </a:t>
            </a:r>
            <a:r>
              <a:rPr lang="en" sz="1700"/>
              <a:t>(Dye, 2018; Seon at al., 2018; Vallières et al., 2022)</a:t>
            </a:r>
            <a:endParaRPr sz="1700"/>
          </a:p>
          <a:p>
            <a:pPr marL="914400" lvl="1" indent="-355600" algn="l" rtl="0">
              <a:spcBef>
                <a:spcPts val="0"/>
              </a:spcBef>
              <a:spcAft>
                <a:spcPts val="0"/>
              </a:spcAft>
              <a:buSzPts val="2000"/>
              <a:buChar char="○"/>
            </a:pPr>
            <a:r>
              <a:rPr lang="en" sz="2000"/>
              <a:t>Chronic illnesses</a:t>
            </a:r>
            <a:endParaRPr sz="2000"/>
          </a:p>
          <a:p>
            <a:pPr marL="914400" lvl="1" indent="-355600" algn="l" rtl="0">
              <a:spcBef>
                <a:spcPts val="0"/>
              </a:spcBef>
              <a:spcAft>
                <a:spcPts val="0"/>
              </a:spcAft>
              <a:buSzPts val="2000"/>
              <a:buChar char="○"/>
            </a:pPr>
            <a:r>
              <a:rPr lang="en" sz="2000"/>
              <a:t>Poor sleep</a:t>
            </a:r>
            <a:endParaRPr sz="2000"/>
          </a:p>
          <a:p>
            <a:pPr marL="914400" lvl="1" indent="-355600" algn="l" rtl="0">
              <a:spcBef>
                <a:spcPts val="0"/>
              </a:spcBef>
              <a:spcAft>
                <a:spcPts val="0"/>
              </a:spcAft>
              <a:buSzPts val="2000"/>
              <a:buChar char="○"/>
            </a:pPr>
            <a:r>
              <a:rPr lang="en" sz="2000"/>
              <a:t>Physical disabilities and obesity</a:t>
            </a:r>
            <a:endParaRPr sz="2000"/>
          </a:p>
          <a:p>
            <a:pPr marL="457200" lvl="0" indent="-381000" algn="l" rtl="0">
              <a:spcBef>
                <a:spcPts val="0"/>
              </a:spcBef>
              <a:spcAft>
                <a:spcPts val="0"/>
              </a:spcAft>
              <a:buSzPts val="2400"/>
              <a:buChar char="●"/>
            </a:pPr>
            <a:r>
              <a:rPr lang="en" sz="2400"/>
              <a:t>Neurological impacts </a:t>
            </a:r>
            <a:r>
              <a:rPr lang="en" sz="1700"/>
              <a:t>(Dye, 2018; Enlow et al., 2021; Negriff et al., 2022)</a:t>
            </a:r>
            <a:endParaRPr sz="1700"/>
          </a:p>
          <a:p>
            <a:pPr marL="914400" lvl="1" indent="-355600" algn="l" rtl="0">
              <a:spcBef>
                <a:spcPts val="0"/>
              </a:spcBef>
              <a:spcAft>
                <a:spcPts val="0"/>
              </a:spcAft>
              <a:buSzPts val="2000"/>
              <a:buChar char="○"/>
            </a:pPr>
            <a:r>
              <a:rPr lang="en" sz="2000"/>
              <a:t>Disrupts and worsens cognitive development</a:t>
            </a:r>
            <a:endParaRPr sz="2000"/>
          </a:p>
          <a:p>
            <a:pPr marL="914400" lvl="1" indent="-355600" algn="l" rtl="0">
              <a:spcBef>
                <a:spcPts val="0"/>
              </a:spcBef>
              <a:spcAft>
                <a:spcPts val="0"/>
              </a:spcAft>
              <a:buSzPts val="2000"/>
              <a:buChar char="○"/>
            </a:pPr>
            <a:r>
              <a:rPr lang="en" sz="2000"/>
              <a:t>Change reactions to hormones (i.e., stress)</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08"/>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Past Research - Trauma and Age</a:t>
            </a:r>
            <a:endParaRPr/>
          </a:p>
        </p:txBody>
      </p:sp>
      <p:sp>
        <p:nvSpPr>
          <p:cNvPr id="1019" name="Google Shape;1019;p108"/>
          <p:cNvSpPr txBox="1">
            <a:spLocks noGrp="1"/>
          </p:cNvSpPr>
          <p:nvPr>
            <p:ph type="body" idx="1"/>
          </p:nvPr>
        </p:nvSpPr>
        <p:spPr>
          <a:xfrm>
            <a:off x="713250" y="1203900"/>
            <a:ext cx="7717500" cy="32553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400"/>
              <a:t>Social impacts </a:t>
            </a:r>
            <a:r>
              <a:rPr lang="en" sz="1700"/>
              <a:t>(APA, n.d.; Seon et al., 2021; Yule et al., 2019)</a:t>
            </a:r>
            <a:endParaRPr sz="1700"/>
          </a:p>
          <a:p>
            <a:pPr marL="914400" lvl="1" indent="-355600" algn="l" rtl="0">
              <a:spcBef>
                <a:spcPts val="0"/>
              </a:spcBef>
              <a:spcAft>
                <a:spcPts val="0"/>
              </a:spcAft>
              <a:buSzPts val="2000"/>
              <a:buChar char="○"/>
            </a:pPr>
            <a:r>
              <a:rPr lang="en" sz="2000"/>
              <a:t>Academic difficulties</a:t>
            </a:r>
            <a:endParaRPr sz="2000"/>
          </a:p>
          <a:p>
            <a:pPr marL="914400" lvl="1" indent="-355600" algn="l" rtl="0">
              <a:spcBef>
                <a:spcPts val="0"/>
              </a:spcBef>
              <a:spcAft>
                <a:spcPts val="0"/>
              </a:spcAft>
              <a:buSzPts val="2000"/>
              <a:buChar char="○"/>
            </a:pPr>
            <a:r>
              <a:rPr lang="en" sz="2000"/>
              <a:t>Weaker interpersonal skills</a:t>
            </a:r>
            <a:endParaRPr sz="2000"/>
          </a:p>
          <a:p>
            <a:pPr marL="914400" lvl="1" indent="-355600" algn="l" rtl="0">
              <a:spcBef>
                <a:spcPts val="0"/>
              </a:spcBef>
              <a:spcAft>
                <a:spcPts val="0"/>
              </a:spcAft>
              <a:buSzPts val="2000"/>
              <a:buChar char="○"/>
            </a:pPr>
            <a:r>
              <a:rPr lang="en" sz="2000"/>
              <a:t>Aggression, antisocial behavior, and delinquency</a:t>
            </a:r>
            <a:endParaRPr sz="2000"/>
          </a:p>
          <a:p>
            <a:pPr marL="457200" lvl="0" indent="-381000" algn="l" rtl="0">
              <a:spcBef>
                <a:spcPts val="0"/>
              </a:spcBef>
              <a:spcAft>
                <a:spcPts val="0"/>
              </a:spcAft>
              <a:buSzPts val="2400"/>
              <a:buChar char="●"/>
            </a:pPr>
            <a:r>
              <a:rPr lang="en" sz="2400"/>
              <a:t>Psychological impacts </a:t>
            </a:r>
            <a:r>
              <a:rPr lang="en" sz="1700"/>
              <a:t>(APA, n.d.; Dye, 2018; McCutcheon et al., 2010; Seon et al., 2021; Vallières et al, 2022; Yule et al., 2019)</a:t>
            </a:r>
            <a:endParaRPr sz="1700"/>
          </a:p>
          <a:p>
            <a:pPr marL="914400" lvl="1" indent="-355600" algn="l" rtl="0">
              <a:spcBef>
                <a:spcPts val="0"/>
              </a:spcBef>
              <a:spcAft>
                <a:spcPts val="0"/>
              </a:spcAft>
              <a:buSzPts val="2000"/>
              <a:buChar char="○"/>
            </a:pPr>
            <a:r>
              <a:rPr lang="en" sz="2000"/>
              <a:t>Excessive alcohol and drug use</a:t>
            </a:r>
            <a:endParaRPr sz="2000"/>
          </a:p>
          <a:p>
            <a:pPr marL="914400" lvl="1" indent="-355600" algn="l" rtl="0">
              <a:spcBef>
                <a:spcPts val="0"/>
              </a:spcBef>
              <a:spcAft>
                <a:spcPts val="0"/>
              </a:spcAft>
              <a:buSzPts val="2000"/>
              <a:buChar char="○"/>
            </a:pPr>
            <a:r>
              <a:rPr lang="en" sz="2000"/>
              <a:t>Depression, anxiety, PTSD, eating disorders</a:t>
            </a:r>
            <a:endParaRPr sz="2000"/>
          </a:p>
          <a:p>
            <a:pPr marL="914400" lvl="1" indent="-355600" algn="l" rtl="0">
              <a:spcBef>
                <a:spcPts val="0"/>
              </a:spcBef>
              <a:spcAft>
                <a:spcPts val="0"/>
              </a:spcAft>
              <a:buSzPts val="2000"/>
              <a:buChar char="○"/>
            </a:pPr>
            <a:r>
              <a:rPr lang="en" sz="2000"/>
              <a:t>Suicidal ideation and attempts </a:t>
            </a:r>
            <a:endParaRPr sz="2000"/>
          </a:p>
          <a:p>
            <a:pPr marL="914400" lvl="1" indent="-355600" algn="l" rtl="0">
              <a:spcBef>
                <a:spcPts val="0"/>
              </a:spcBef>
              <a:spcAft>
                <a:spcPts val="0"/>
              </a:spcAft>
              <a:buSzPts val="2000"/>
              <a:buChar char="○"/>
            </a:pPr>
            <a:r>
              <a:rPr lang="en" sz="2000"/>
              <a:t>Other psychopathologies (i.e., ADHD, bipolar disorder, etc.)</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09"/>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Goals</a:t>
            </a:r>
            <a:endParaRPr/>
          </a:p>
        </p:txBody>
      </p:sp>
      <p:sp>
        <p:nvSpPr>
          <p:cNvPr id="1025" name="Google Shape;1025;p109"/>
          <p:cNvSpPr txBox="1">
            <a:spLocks noGrp="1"/>
          </p:cNvSpPr>
          <p:nvPr>
            <p:ph type="body" idx="1"/>
          </p:nvPr>
        </p:nvSpPr>
        <p:spPr>
          <a:xfrm>
            <a:off x="713250" y="1063425"/>
            <a:ext cx="7717500" cy="3255300"/>
          </a:xfrm>
          <a:prstGeom prst="rect">
            <a:avLst/>
          </a:prstGeom>
        </p:spPr>
        <p:txBody>
          <a:bodyPr spcFirstLastPara="1" wrap="square" lIns="91425" tIns="91425" rIns="91425" bIns="91425" anchor="t" anchorCtr="0">
            <a:noAutofit/>
          </a:bodyPr>
          <a:lstStyle/>
          <a:p>
            <a:pPr marL="457200" lvl="0" indent="-431800" algn="l" rtl="0">
              <a:spcBef>
                <a:spcPts val="0"/>
              </a:spcBef>
              <a:spcAft>
                <a:spcPts val="0"/>
              </a:spcAft>
              <a:buSzPts val="3200"/>
              <a:buChar char="●"/>
            </a:pPr>
            <a:r>
              <a:rPr lang="en" sz="2400"/>
              <a:t>Past research limitations</a:t>
            </a:r>
            <a:endParaRPr sz="2400"/>
          </a:p>
          <a:p>
            <a:pPr marL="914400" lvl="1" indent="-355600" algn="l" rtl="0">
              <a:spcBef>
                <a:spcPts val="0"/>
              </a:spcBef>
              <a:spcAft>
                <a:spcPts val="0"/>
              </a:spcAft>
              <a:buSzPts val="2000"/>
              <a:buChar char="○"/>
            </a:pPr>
            <a:r>
              <a:rPr lang="en" sz="2000"/>
              <a:t>Little data on crimes other than sexual assault/rape</a:t>
            </a:r>
            <a:endParaRPr sz="2000"/>
          </a:p>
          <a:p>
            <a:pPr marL="914400" lvl="1" indent="-355600" algn="l" rtl="0">
              <a:spcBef>
                <a:spcPts val="0"/>
              </a:spcBef>
              <a:spcAft>
                <a:spcPts val="0"/>
              </a:spcAft>
              <a:buSzPts val="2000"/>
              <a:buChar char="○"/>
            </a:pPr>
            <a:r>
              <a:rPr lang="en" sz="2000"/>
              <a:t>Only look at one psychological disorder</a:t>
            </a:r>
            <a:endParaRPr sz="2000"/>
          </a:p>
          <a:p>
            <a:pPr marL="914400" lvl="1" indent="-355600" algn="l" rtl="0">
              <a:spcBef>
                <a:spcPts val="0"/>
              </a:spcBef>
              <a:spcAft>
                <a:spcPts val="0"/>
              </a:spcAft>
              <a:buSzPts val="2000"/>
              <a:buChar char="○"/>
            </a:pPr>
            <a:r>
              <a:rPr lang="en" sz="2000"/>
              <a:t>Focus on trauma, not victimization</a:t>
            </a:r>
            <a:endParaRPr sz="2000"/>
          </a:p>
          <a:p>
            <a:pPr marL="914400" lvl="1" indent="-355600" algn="l" rtl="0">
              <a:spcBef>
                <a:spcPts val="0"/>
              </a:spcBef>
              <a:spcAft>
                <a:spcPts val="0"/>
              </a:spcAft>
              <a:buSzPts val="2000"/>
              <a:buChar char="○"/>
            </a:pPr>
            <a:r>
              <a:rPr lang="en" sz="2000"/>
              <a:t>No emphasis on adolescents</a:t>
            </a:r>
            <a:endParaRPr sz="2000"/>
          </a:p>
          <a:p>
            <a:pPr marL="457200" lvl="0" indent="-381000" algn="l" rtl="0">
              <a:spcBef>
                <a:spcPts val="0"/>
              </a:spcBef>
              <a:spcAft>
                <a:spcPts val="0"/>
              </a:spcAft>
              <a:buSzPts val="2400"/>
              <a:buChar char="●"/>
            </a:pPr>
            <a:r>
              <a:rPr lang="en" sz="2400"/>
              <a:t>Goal of the study: address these limitations from previous research</a:t>
            </a:r>
            <a:endParaRPr sz="2400"/>
          </a:p>
          <a:p>
            <a:pPr marL="914400" lvl="1" indent="-355600" algn="l" rtl="0">
              <a:spcBef>
                <a:spcPts val="0"/>
              </a:spcBef>
              <a:spcAft>
                <a:spcPts val="0"/>
              </a:spcAft>
              <a:buSzPts val="2000"/>
              <a:buChar char="○"/>
            </a:pPr>
            <a:r>
              <a:rPr lang="en" sz="2000"/>
              <a:t>Look at multiple crimes and psychopathologies</a:t>
            </a:r>
            <a:endParaRPr sz="2000"/>
          </a:p>
          <a:p>
            <a:pPr marL="914400" lvl="1" indent="-355600" algn="l" rtl="0">
              <a:spcBef>
                <a:spcPts val="0"/>
              </a:spcBef>
              <a:spcAft>
                <a:spcPts val="0"/>
              </a:spcAft>
              <a:buSzPts val="2000"/>
              <a:buChar char="○"/>
            </a:pPr>
            <a:r>
              <a:rPr lang="en" sz="2000"/>
              <a:t>Examine victimization specifically</a:t>
            </a:r>
            <a:endParaRPr sz="2000"/>
          </a:p>
          <a:p>
            <a:pPr marL="914400" lvl="1" indent="-355600" algn="l" rtl="0">
              <a:spcBef>
                <a:spcPts val="0"/>
              </a:spcBef>
              <a:spcAft>
                <a:spcPts val="0"/>
              </a:spcAft>
              <a:buSzPts val="2000"/>
              <a:buChar char="○"/>
            </a:pPr>
            <a:r>
              <a:rPr lang="en" sz="2000"/>
              <a:t>Include multiple age groups</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10"/>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Purpose and Research Question</a:t>
            </a:r>
            <a:endParaRPr/>
          </a:p>
        </p:txBody>
      </p:sp>
      <p:sp>
        <p:nvSpPr>
          <p:cNvPr id="1031" name="Google Shape;1031;p110"/>
          <p:cNvSpPr txBox="1">
            <a:spLocks noGrp="1"/>
          </p:cNvSpPr>
          <p:nvPr>
            <p:ph type="body" idx="1"/>
          </p:nvPr>
        </p:nvSpPr>
        <p:spPr>
          <a:xfrm>
            <a:off x="713250" y="1203900"/>
            <a:ext cx="7717500" cy="3255300"/>
          </a:xfrm>
          <a:prstGeom prst="rect">
            <a:avLst/>
          </a:prstGeom>
        </p:spPr>
        <p:txBody>
          <a:bodyPr spcFirstLastPara="1" wrap="square" lIns="91425" tIns="91425" rIns="91425" bIns="91425" anchor="t" anchorCtr="0">
            <a:noAutofit/>
          </a:bodyPr>
          <a:lstStyle/>
          <a:p>
            <a:pPr marL="457200" lvl="0" indent="-431800" algn="l" rtl="0">
              <a:spcBef>
                <a:spcPts val="0"/>
              </a:spcBef>
              <a:spcAft>
                <a:spcPts val="0"/>
              </a:spcAft>
              <a:buSzPts val="3200"/>
              <a:buChar char="●"/>
            </a:pPr>
            <a:r>
              <a:rPr lang="en" sz="2400"/>
              <a:t>Purpose: to examine the relationship between crime victimization, age, and mental health</a:t>
            </a:r>
            <a:endParaRPr sz="2400"/>
          </a:p>
          <a:p>
            <a:pPr marL="0" lvl="0" indent="0" algn="l" rtl="0">
              <a:spcBef>
                <a:spcPts val="1600"/>
              </a:spcBef>
              <a:spcAft>
                <a:spcPts val="0"/>
              </a:spcAft>
              <a:buNone/>
            </a:pPr>
            <a:endParaRPr sz="2400"/>
          </a:p>
          <a:p>
            <a:pPr marL="457200" lvl="0" indent="-431800" algn="l" rtl="0">
              <a:spcBef>
                <a:spcPts val="1600"/>
              </a:spcBef>
              <a:spcAft>
                <a:spcPts val="0"/>
              </a:spcAft>
              <a:buSzPts val="3200"/>
              <a:buChar char="●"/>
            </a:pPr>
            <a:r>
              <a:rPr lang="en" sz="2400"/>
              <a:t>Does victimization status and age at the time of victimization influence an individual’s psychological well-being?</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11"/>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Hypothesis 1</a:t>
            </a:r>
            <a:endParaRPr/>
          </a:p>
        </p:txBody>
      </p:sp>
      <p:sp>
        <p:nvSpPr>
          <p:cNvPr id="1037" name="Google Shape;1037;p111"/>
          <p:cNvSpPr txBox="1">
            <a:spLocks noGrp="1"/>
          </p:cNvSpPr>
          <p:nvPr>
            <p:ph type="body" idx="1"/>
          </p:nvPr>
        </p:nvSpPr>
        <p:spPr>
          <a:xfrm>
            <a:off x="713250" y="1203900"/>
            <a:ext cx="7717500" cy="32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p>
          <a:p>
            <a:pPr marL="0" lvl="0" indent="0" algn="l" rtl="0">
              <a:spcBef>
                <a:spcPts val="1600"/>
              </a:spcBef>
              <a:spcAft>
                <a:spcPts val="1600"/>
              </a:spcAft>
              <a:buNone/>
            </a:pPr>
            <a:r>
              <a:rPr lang="en" sz="2400"/>
              <a:t>Those who experienced a sexual assault or rape victimization will have the lowest levels of psychological well-being in all areas studied than those who experienced a different type of crime victimization or those who have not experienced any type of crime.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12"/>
          <p:cNvSpPr txBox="1">
            <a:spLocks noGrp="1"/>
          </p:cNvSpPr>
          <p:nvPr>
            <p:ph type="title"/>
          </p:nvPr>
        </p:nvSpPr>
        <p:spPr>
          <a:xfrm>
            <a:off x="20700" y="613350"/>
            <a:ext cx="91026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Hypothesis 2</a:t>
            </a:r>
            <a:endParaRPr/>
          </a:p>
        </p:txBody>
      </p:sp>
      <p:sp>
        <p:nvSpPr>
          <p:cNvPr id="1043" name="Google Shape;1043;p112"/>
          <p:cNvSpPr txBox="1">
            <a:spLocks noGrp="1"/>
          </p:cNvSpPr>
          <p:nvPr>
            <p:ph type="body" idx="1"/>
          </p:nvPr>
        </p:nvSpPr>
        <p:spPr>
          <a:xfrm>
            <a:off x="713250" y="1203900"/>
            <a:ext cx="7717500" cy="32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p>
          <a:p>
            <a:pPr marL="0" lvl="0" indent="0" algn="l" rtl="0">
              <a:spcBef>
                <a:spcPts val="1600"/>
              </a:spcBef>
              <a:spcAft>
                <a:spcPts val="1600"/>
              </a:spcAft>
              <a:buNone/>
            </a:pPr>
            <a:r>
              <a:rPr lang="en" sz="2400"/>
              <a:t>Those whose victimization occurred during childhood will have the lowest levels of psychological well-being in all areas studied compared to those whose victimization occurred during adolescence or adulthood.</a:t>
            </a:r>
            <a:endParaRPr sz="2400"/>
          </a:p>
        </p:txBody>
      </p:sp>
    </p:spTree>
  </p:cSld>
  <p:clrMapOvr>
    <a:masterClrMapping/>
  </p:clrMapOvr>
</p:sld>
</file>

<file path=ppt/theme/theme1.xml><?xml version="1.0" encoding="utf-8"?>
<a:theme xmlns:a="http://schemas.openxmlformats.org/drawingml/2006/main" name="2021 Marketing Plan by Slidesgo">
  <a:themeElements>
    <a:clrScheme name="Simple Light">
      <a:dk1>
        <a:srgbClr val="1D262D"/>
      </a:dk1>
      <a:lt1>
        <a:srgbClr val="FFFFFF"/>
      </a:lt1>
      <a:dk2>
        <a:srgbClr val="595959"/>
      </a:dk2>
      <a:lt2>
        <a:srgbClr val="EEEEEE"/>
      </a:lt2>
      <a:accent1>
        <a:srgbClr val="9EDDEF"/>
      </a:accent1>
      <a:accent2>
        <a:srgbClr val="96B3C1"/>
      </a:accent2>
      <a:accent3>
        <a:srgbClr val="D9D9D9"/>
      </a:accent3>
      <a:accent4>
        <a:srgbClr val="F7E5B7"/>
      </a:accent4>
      <a:accent5>
        <a:srgbClr val="D7E1EA"/>
      </a:accent5>
      <a:accent6>
        <a:srgbClr val="FFFFFF"/>
      </a:accent6>
      <a:hlink>
        <a:srgbClr val="1D26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1 Marketing Plan XL by Slidesgo">
  <a:themeElements>
    <a:clrScheme name="Simple Light">
      <a:dk1>
        <a:srgbClr val="696E72"/>
      </a:dk1>
      <a:lt1>
        <a:srgbClr val="FFFFFF"/>
      </a:lt1>
      <a:dk2>
        <a:srgbClr val="595959"/>
      </a:dk2>
      <a:lt2>
        <a:srgbClr val="EEEEEE"/>
      </a:lt2>
      <a:accent1>
        <a:srgbClr val="9EDDEF"/>
      </a:accent1>
      <a:accent2>
        <a:srgbClr val="96B3C1"/>
      </a:accent2>
      <a:accent3>
        <a:srgbClr val="D9D9D9"/>
      </a:accent3>
      <a:accent4>
        <a:srgbClr val="F7E5B7"/>
      </a:accent4>
      <a:accent5>
        <a:srgbClr val="D7E1EA"/>
      </a:accent5>
      <a:accent6>
        <a:srgbClr val="FFFFFF"/>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1872</Words>
  <Application>Microsoft Macintosh PowerPoint</Application>
  <PresentationFormat>On-screen Show (16:9)</PresentationFormat>
  <Paragraphs>208</Paragraphs>
  <Slides>38</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Barlow Condensed</vt:lpstr>
      <vt:lpstr>Barlow</vt:lpstr>
      <vt:lpstr>Arial</vt:lpstr>
      <vt:lpstr>Manjari</vt:lpstr>
      <vt:lpstr>Poppins</vt:lpstr>
      <vt:lpstr>Rozha One</vt:lpstr>
      <vt:lpstr>Barlow Condensed Light</vt:lpstr>
      <vt:lpstr>2021 Marketing Plan by Slidesgo</vt:lpstr>
      <vt:lpstr>2021 Marketing Plan XL by Slidesgo</vt:lpstr>
      <vt:lpstr>The Mind and Crime: Criminal Victimization, Age, and Psychological Well-being</vt:lpstr>
      <vt:lpstr>Past Research - Victimization and Mental Health</vt:lpstr>
      <vt:lpstr>Past Research - Victimization and Mental Health</vt:lpstr>
      <vt:lpstr>Past Research - Trauma and Age</vt:lpstr>
      <vt:lpstr>Past Research - Trauma and Age</vt:lpstr>
      <vt:lpstr>Goals</vt:lpstr>
      <vt:lpstr>Purpose and Research Question</vt:lpstr>
      <vt:lpstr>Hypothesis 1</vt:lpstr>
      <vt:lpstr>Hypothesis 2</vt:lpstr>
      <vt:lpstr>Method - Participants </vt:lpstr>
      <vt:lpstr>Method - Participants </vt:lpstr>
      <vt:lpstr>Method - Participants </vt:lpstr>
      <vt:lpstr>Method - Participants </vt:lpstr>
      <vt:lpstr>Method - Participants </vt:lpstr>
      <vt:lpstr>Method - Measures </vt:lpstr>
      <vt:lpstr>Method - Measures </vt:lpstr>
      <vt:lpstr>Method - Measures </vt:lpstr>
      <vt:lpstr>Method - Measures </vt:lpstr>
      <vt:lpstr>Method - Measures </vt:lpstr>
      <vt:lpstr>Method - Measures </vt:lpstr>
      <vt:lpstr>Method - Procedure</vt:lpstr>
      <vt:lpstr>Results - Victimization Status</vt:lpstr>
      <vt:lpstr>Results - Victimization Status</vt:lpstr>
      <vt:lpstr>PowerPoint Presentation</vt:lpstr>
      <vt:lpstr>Results - Victimization Status</vt:lpstr>
      <vt:lpstr>PowerPoint Presentation</vt:lpstr>
      <vt:lpstr>Results - Victimization Status</vt:lpstr>
      <vt:lpstr>PowerPoint Presentation</vt:lpstr>
      <vt:lpstr>Results - Age at the time of Victimization</vt:lpstr>
      <vt:lpstr>PowerPoint Presentation</vt:lpstr>
      <vt:lpstr>Discussion</vt:lpstr>
      <vt:lpstr>Discussion</vt:lpstr>
      <vt:lpstr>Discussion</vt:lpstr>
      <vt:lpstr>Discussion - Limitations</vt:lpstr>
      <vt:lpstr>Discussion - Future Research</vt:lpstr>
      <vt:lpstr>Discussion - Implications and Applications</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Mind and Crime: Criminal Victimization, Age, and Psychological Well-being</dc:title>
  <cp:lastModifiedBy>Microsoft Office User</cp:lastModifiedBy>
  <cp:revision>1</cp:revision>
  <dcterms:modified xsi:type="dcterms:W3CDTF">2023-03-23T14:13:51Z</dcterms:modified>
</cp:coreProperties>
</file>