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Bebas Neue"/>
      <p:regular r:id="rId28"/>
    </p:embeddedFont>
    <p:embeddedFont>
      <p:font typeface="Bungee"/>
      <p:regular r:id="rId29"/>
    </p:embeddedFont>
    <p:embeddedFont>
      <p:font typeface="Jura Medium"/>
      <p:regular r:id="rId30"/>
      <p:bold r:id="rId31"/>
    </p:embeddedFont>
    <p:embeddedFont>
      <p:font typeface="Jur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75D862-A141-4607-A3CE-1BE50A506B13}">
  <a:tblStyle styleId="{2A75D862-A141-4607-A3CE-1BE50A506B1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Bebas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unge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JuraMedium-bold.fntdata"/><Relationship Id="rId30" Type="http://schemas.openxmlformats.org/officeDocument/2006/relationships/font" Target="fonts/JuraMedium-regular.fntdata"/><Relationship Id="rId11" Type="http://schemas.openxmlformats.org/officeDocument/2006/relationships/slide" Target="slides/slide6.xml"/><Relationship Id="rId33" Type="http://schemas.openxmlformats.org/officeDocument/2006/relationships/font" Target="fonts/Jura-bold.fntdata"/><Relationship Id="rId10" Type="http://schemas.openxmlformats.org/officeDocument/2006/relationships/slide" Target="slides/slide5.xml"/><Relationship Id="rId32" Type="http://schemas.openxmlformats.org/officeDocument/2006/relationships/font" Target="fonts/Jura-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2caffc4cce3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2caffc4cce3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With the Renaissance marking a transformation and revival of ideas, art, literature, and the like, the two most prominent nations of the time – Italy and England – served as major focal points for European development. However, amidst power struggles between church and state and England’s eventual split from the Catholic Church under Henry VIII’s rule, it is not all that unexpected that the relationship between Italy and England was quite a strained one. Therefore, it should be equally unexpected that much of the literature of the era displays an animosity between Italy and England; in fact, much of Shakespeare’s writing was geared towards criticizing and tearing down the works of Italians like Francesco Petrarca and Niccolò Machiavelli. This is also why many of Shakespeare’s plays are centered in Italian cities like Verona, Venice, and Florence, in which power struggles and clashing families are often at the forefront of the conflict and therefore serve as political commentary.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2caffc4cce3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2caffc4cce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Tennenhouse, for instance, uses </a:t>
            </a:r>
            <a:r>
              <a:rPr i="1" lang="en" sz="1200">
                <a:solidFill>
                  <a:schemeClr val="dk1"/>
                </a:solidFill>
                <a:latin typeface="Times New Roman"/>
                <a:ea typeface="Times New Roman"/>
                <a:cs typeface="Times New Roman"/>
                <a:sym typeface="Times New Roman"/>
              </a:rPr>
              <a:t>A Midsummer Night’s Dream </a:t>
            </a:r>
            <a:r>
              <a:rPr lang="en" sz="1200">
                <a:solidFill>
                  <a:schemeClr val="dk1"/>
                </a:solidFill>
                <a:latin typeface="Times New Roman"/>
                <a:ea typeface="Times New Roman"/>
                <a:cs typeface="Times New Roman"/>
                <a:sym typeface="Times New Roman"/>
              </a:rPr>
              <a:t>as an example of a romantic comedy that shows this, discussing how the law at the beginning of the play is archaic and primarily serves Hermia’s father, Egeus, who wants an arranged marriage for his daughter instead of allowing her to marry for love. As Tennenhouse proves, the only comedic resolutions can come from independence from the law or generosity/change of heart from the father.</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Jaffa – In King Lear, we are presented with a leader who is commanding and has a legacy in the unification of Britain. However, in his old age, he is tasked with the issue of his succession and the transference of power.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2caffc4cce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2caffc4cce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2caffc4cce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2caffc4cce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2caffc4cce3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2caffc4cce3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2caffc4cce3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2caffc4cce3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2caffc4cce3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2caffc4cce3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O</a:t>
            </a:r>
            <a:r>
              <a:rPr lang="en"/>
              <a:t>ften points out a power struggle, even though it may not even try to rectify it</a:t>
            </a:r>
            <a:endParaRPr/>
          </a:p>
          <a:p>
            <a:pPr indent="0" lvl="0" marL="0" rtl="0" algn="l">
              <a:spcBef>
                <a:spcPts val="0"/>
              </a:spcBef>
              <a:spcAft>
                <a:spcPts val="0"/>
              </a:spcAft>
              <a:buNone/>
            </a:pPr>
            <a:r>
              <a:rPr lang="en"/>
              <a:t>The lion is not there to fix, the lion is there to point – figurehead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As You Like It: Oliver and Orlando – brothers at odds, Oliver is duke and turns his brother away but Orlando saves him from a lioness attack, ultimately ending the familial and political struggle between them</a:t>
            </a:r>
            <a:endParaRPr/>
          </a:p>
          <a:p>
            <a:pPr indent="0" lvl="0" marL="0" rtl="0" algn="l">
              <a:spcBef>
                <a:spcPts val="0"/>
              </a:spcBef>
              <a:spcAft>
                <a:spcPts val="0"/>
              </a:spcAft>
              <a:buClr>
                <a:schemeClr val="dk1"/>
              </a:buClr>
              <a:buSzPts val="1100"/>
              <a:buFont typeface="Arial"/>
              <a:buNone/>
            </a:pPr>
            <a:r>
              <a:rPr lang="en"/>
              <a:t>Tempest: Stephano and Trinculo – faking a lion attack as a pretext for having swords drawn to assassinate king </a:t>
            </a:r>
            <a:endParaRPr/>
          </a:p>
          <a:p>
            <a:pPr indent="0" lvl="0" marL="0" rtl="0" algn="l">
              <a:spcBef>
                <a:spcPts val="0"/>
              </a:spcBef>
              <a:spcAft>
                <a:spcPts val="0"/>
              </a:spcAft>
              <a:buNone/>
            </a:pPr>
            <a:r>
              <a:rPr lang="en"/>
              <a:t>Midsummer Night’s Dream: Lion (played by Snug in Mechanics Play); mocked, satirical, unbefitting of ‘lion’ symbol, but performed in front of Duke Theseus after his wedding to Hippolyta (Queen of the Amazons) because of a treaty to end a war; also proceeding the fight between Oberon and Titania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2caffc4cce3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2caffc4cce3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All's Well That Ends Well: Parolles is a fox; The French Lords all believe that Parolles is a boastful and disloyal coward and wish to expose this to Bertram, who believes him to be a friend.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Two Gentlemen of Verona: Julia calls herself “A fox to be the shepherd of thy lambs” – had once been Proteus' lover, but upon arriving in the court of the Duke of Milan disguised as a man, she found that he is now attempting to court Valentine's lover, Silvia. Proteus speaks to the disguised Julia not knowing her real identity and asks 'him' to deliver a ring and letter to Silvia that tells his intentions.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2caffc4cce3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2caffc4cce3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2caffc4cce3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2caffc4cce3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e915193a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e915193a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2caffc4cce3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2caffc4cce3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2caffc4cce3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2caffc4cce3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e4b7ac326b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e4b7ac326b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e4b7ac326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e4b7ac326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e4b7ac326b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e4b7ac326b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e4b7ac326b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e4b7ac326b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e4b7ac326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e4b7ac326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e4b7ac326b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e4b7ac326b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e4b7ac326b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e4b7ac326b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2caffc4cce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2caffc4cce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Nigel Harris closely examines its portrayal in medieval Western Europe, laying out four different categories in which the appearance of or comparison to a lion would fall into:  Threatening, in that they are dangerous, bloodthirsty, and foretelling of disaster; Christian, in that they are often connected to either Christ or the Devil directly; Noble, in that they are related to chivalry, kings, and high placement in the social order; or Sinful, in that they are traited with siding with the Devil and even representing the sin of pride in Dante’s Inferno (188-207)</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3356036" y="-3027455"/>
            <a:ext cx="12991789" cy="9196283"/>
            <a:chOff x="-3356036" y="-3027455"/>
            <a:chExt cx="12991789" cy="9196283"/>
          </a:xfrm>
        </p:grpSpPr>
        <p:sp>
          <p:nvSpPr>
            <p:cNvPr id="10" name="Google Shape;10;p2"/>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 name="Google Shape;23;p2"/>
          <p:cNvSpPr txBox="1"/>
          <p:nvPr>
            <p:ph type="ctrTitle"/>
          </p:nvPr>
        </p:nvSpPr>
        <p:spPr>
          <a:xfrm>
            <a:off x="2031150" y="985657"/>
            <a:ext cx="5081700" cy="2762700"/>
          </a:xfrm>
          <a:prstGeom prst="rect">
            <a:avLst/>
          </a:prstGeom>
        </p:spPr>
        <p:txBody>
          <a:bodyPr anchorCtr="0" anchor="ctr" bIns="91425" lIns="91425" spcFirstLastPara="1" rIns="91425" wrap="square" tIns="91425">
            <a:noAutofit/>
          </a:bodyPr>
          <a:lstStyle>
            <a:lvl1pPr lvl="0" algn="ctr">
              <a:lnSpc>
                <a:spcPct val="75000"/>
              </a:lnSpc>
              <a:spcBef>
                <a:spcPts val="0"/>
              </a:spcBef>
              <a:spcAft>
                <a:spcPts val="0"/>
              </a:spcAft>
              <a:buSzPts val="5200"/>
              <a:buNone/>
              <a:defRPr sz="7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 name="Google Shape;24;p2"/>
          <p:cNvSpPr txBox="1"/>
          <p:nvPr>
            <p:ph idx="1" type="subTitle"/>
          </p:nvPr>
        </p:nvSpPr>
        <p:spPr>
          <a:xfrm>
            <a:off x="2392500" y="3748343"/>
            <a:ext cx="4359000" cy="4095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5" name="Google Shape;25;p2"/>
          <p:cNvSpPr/>
          <p:nvPr/>
        </p:nvSpPr>
        <p:spPr>
          <a:xfrm>
            <a:off x="-98662" y="3578250"/>
            <a:ext cx="1627533" cy="176224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rot="-5400000">
            <a:off x="7128690" y="-648170"/>
            <a:ext cx="2334484" cy="2527716"/>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5" name="Shape 165"/>
        <p:cNvGrpSpPr/>
        <p:nvPr/>
      </p:nvGrpSpPr>
      <p:grpSpPr>
        <a:xfrm>
          <a:off x="0" y="0"/>
          <a:ext cx="0" cy="0"/>
          <a:chOff x="0" y="0"/>
          <a:chExt cx="0" cy="0"/>
        </a:xfrm>
      </p:grpSpPr>
      <p:grpSp>
        <p:nvGrpSpPr>
          <p:cNvPr id="166" name="Google Shape;166;p11"/>
          <p:cNvGrpSpPr/>
          <p:nvPr/>
        </p:nvGrpSpPr>
        <p:grpSpPr>
          <a:xfrm>
            <a:off x="-3356036" y="-3027455"/>
            <a:ext cx="12991789" cy="9196283"/>
            <a:chOff x="-3356036" y="-3027455"/>
            <a:chExt cx="12991789" cy="9196283"/>
          </a:xfrm>
        </p:grpSpPr>
        <p:sp>
          <p:nvSpPr>
            <p:cNvPr id="167" name="Google Shape;167;p11"/>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 name="Google Shape;180;p11"/>
          <p:cNvSpPr txBox="1"/>
          <p:nvPr>
            <p:ph hasCustomPrompt="1" type="title"/>
          </p:nvPr>
        </p:nvSpPr>
        <p:spPr>
          <a:xfrm>
            <a:off x="1787400" y="644075"/>
            <a:ext cx="5569200" cy="12345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1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1" name="Google Shape;181;p11"/>
          <p:cNvSpPr txBox="1"/>
          <p:nvPr>
            <p:ph idx="1" type="subTitle"/>
          </p:nvPr>
        </p:nvSpPr>
        <p:spPr>
          <a:xfrm>
            <a:off x="1787400" y="1878575"/>
            <a:ext cx="5569200" cy="480600"/>
          </a:xfrm>
          <a:prstGeom prst="rect">
            <a:avLst/>
          </a:prstGeom>
          <a:solidFill>
            <a:srgbClr val="FFFFFF"/>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82" name="Google Shape;182;p11"/>
          <p:cNvSpPr/>
          <p:nvPr/>
        </p:nvSpPr>
        <p:spPr>
          <a:xfrm rot="3842690">
            <a:off x="-374191" y="-644795"/>
            <a:ext cx="1867582" cy="202224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rot="899991">
            <a:off x="7774596" y="2477900"/>
            <a:ext cx="2334529" cy="252776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84" name="Shape 18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85" name="Shape 185"/>
        <p:cNvGrpSpPr/>
        <p:nvPr/>
      </p:nvGrpSpPr>
      <p:grpSpPr>
        <a:xfrm>
          <a:off x="0" y="0"/>
          <a:ext cx="0" cy="0"/>
          <a:chOff x="0" y="0"/>
          <a:chExt cx="0" cy="0"/>
        </a:xfrm>
      </p:grpSpPr>
      <p:grpSp>
        <p:nvGrpSpPr>
          <p:cNvPr id="186" name="Google Shape;186;p13"/>
          <p:cNvGrpSpPr/>
          <p:nvPr/>
        </p:nvGrpSpPr>
        <p:grpSpPr>
          <a:xfrm>
            <a:off x="-3356036" y="-3027455"/>
            <a:ext cx="12991789" cy="9196283"/>
            <a:chOff x="-3356036" y="-3027455"/>
            <a:chExt cx="12991789" cy="9196283"/>
          </a:xfrm>
        </p:grpSpPr>
        <p:sp>
          <p:nvSpPr>
            <p:cNvPr id="187" name="Google Shape;187;p13"/>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13"/>
          <p:cNvSpPr txBox="1"/>
          <p:nvPr>
            <p:ph type="title"/>
          </p:nvPr>
        </p:nvSpPr>
        <p:spPr>
          <a:xfrm>
            <a:off x="720000" y="1829500"/>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1" name="Google Shape;201;p13"/>
          <p:cNvSpPr txBox="1"/>
          <p:nvPr>
            <p:ph hasCustomPrompt="1" idx="2" type="title"/>
          </p:nvPr>
        </p:nvSpPr>
        <p:spPr>
          <a:xfrm>
            <a:off x="1250550" y="1380325"/>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2" name="Google Shape;202;p13"/>
          <p:cNvSpPr txBox="1"/>
          <p:nvPr>
            <p:ph idx="1" type="subTitle"/>
          </p:nvPr>
        </p:nvSpPr>
        <p:spPr>
          <a:xfrm>
            <a:off x="720000" y="2287858"/>
            <a:ext cx="2336400" cy="627000"/>
          </a:xfrm>
          <a:prstGeom prst="rect">
            <a:avLst/>
          </a:prstGeom>
          <a:solidFill>
            <a:srgbClr val="FFFFFF"/>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3" name="Google Shape;203;p13"/>
          <p:cNvSpPr txBox="1"/>
          <p:nvPr>
            <p:ph idx="3"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04" name="Google Shape;204;p13"/>
          <p:cNvSpPr txBox="1"/>
          <p:nvPr>
            <p:ph idx="4" type="title"/>
          </p:nvPr>
        </p:nvSpPr>
        <p:spPr>
          <a:xfrm>
            <a:off x="3403800" y="1829500"/>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5" name="Google Shape;205;p13"/>
          <p:cNvSpPr txBox="1"/>
          <p:nvPr>
            <p:ph hasCustomPrompt="1" idx="5" type="title"/>
          </p:nvPr>
        </p:nvSpPr>
        <p:spPr>
          <a:xfrm>
            <a:off x="3934350" y="1380325"/>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6" name="Google Shape;206;p13"/>
          <p:cNvSpPr txBox="1"/>
          <p:nvPr>
            <p:ph idx="6" type="subTitle"/>
          </p:nvPr>
        </p:nvSpPr>
        <p:spPr>
          <a:xfrm>
            <a:off x="3403800" y="2287858"/>
            <a:ext cx="2336400" cy="627000"/>
          </a:xfrm>
          <a:prstGeom prst="rect">
            <a:avLst/>
          </a:prstGeom>
          <a:solidFill>
            <a:srgbClr val="FFFFFF"/>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7" name="Google Shape;207;p13"/>
          <p:cNvSpPr txBox="1"/>
          <p:nvPr>
            <p:ph idx="7" type="title"/>
          </p:nvPr>
        </p:nvSpPr>
        <p:spPr>
          <a:xfrm>
            <a:off x="6087600" y="1829500"/>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8" name="Google Shape;208;p13"/>
          <p:cNvSpPr txBox="1"/>
          <p:nvPr>
            <p:ph hasCustomPrompt="1" idx="8" type="title"/>
          </p:nvPr>
        </p:nvSpPr>
        <p:spPr>
          <a:xfrm>
            <a:off x="6618150" y="1380325"/>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p:nvPr>
            <p:ph idx="9" type="subTitle"/>
          </p:nvPr>
        </p:nvSpPr>
        <p:spPr>
          <a:xfrm>
            <a:off x="6087600" y="2287858"/>
            <a:ext cx="2336400" cy="627000"/>
          </a:xfrm>
          <a:prstGeom prst="rect">
            <a:avLst/>
          </a:prstGeom>
          <a:solidFill>
            <a:srgbClr val="FFFFFF"/>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0" name="Google Shape;210;p13"/>
          <p:cNvSpPr txBox="1"/>
          <p:nvPr>
            <p:ph idx="13" type="title"/>
          </p:nvPr>
        </p:nvSpPr>
        <p:spPr>
          <a:xfrm>
            <a:off x="720000" y="3496016"/>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1" name="Google Shape;211;p13"/>
          <p:cNvSpPr txBox="1"/>
          <p:nvPr>
            <p:ph hasCustomPrompt="1" idx="14" type="title"/>
          </p:nvPr>
        </p:nvSpPr>
        <p:spPr>
          <a:xfrm>
            <a:off x="1250550" y="3046841"/>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13"/>
          <p:cNvSpPr txBox="1"/>
          <p:nvPr>
            <p:ph idx="15" type="subTitle"/>
          </p:nvPr>
        </p:nvSpPr>
        <p:spPr>
          <a:xfrm>
            <a:off x="720000" y="3963883"/>
            <a:ext cx="2336400" cy="6309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3" name="Google Shape;213;p13"/>
          <p:cNvSpPr txBox="1"/>
          <p:nvPr>
            <p:ph idx="16" type="title"/>
          </p:nvPr>
        </p:nvSpPr>
        <p:spPr>
          <a:xfrm>
            <a:off x="3403800" y="3496016"/>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4" name="Google Shape;214;p13"/>
          <p:cNvSpPr txBox="1"/>
          <p:nvPr>
            <p:ph hasCustomPrompt="1" idx="17" type="title"/>
          </p:nvPr>
        </p:nvSpPr>
        <p:spPr>
          <a:xfrm>
            <a:off x="3934350" y="3046841"/>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5" name="Google Shape;215;p13"/>
          <p:cNvSpPr txBox="1"/>
          <p:nvPr>
            <p:ph idx="18" type="subTitle"/>
          </p:nvPr>
        </p:nvSpPr>
        <p:spPr>
          <a:xfrm>
            <a:off x="3403800" y="3963883"/>
            <a:ext cx="2336400" cy="6309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6" name="Google Shape;216;p13"/>
          <p:cNvSpPr txBox="1"/>
          <p:nvPr>
            <p:ph idx="19" type="title"/>
          </p:nvPr>
        </p:nvSpPr>
        <p:spPr>
          <a:xfrm>
            <a:off x="6087600" y="3496016"/>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 name="Google Shape;217;p13"/>
          <p:cNvSpPr txBox="1"/>
          <p:nvPr>
            <p:ph hasCustomPrompt="1" idx="20" type="title"/>
          </p:nvPr>
        </p:nvSpPr>
        <p:spPr>
          <a:xfrm>
            <a:off x="6618150" y="3046841"/>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7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8" name="Google Shape;218;p13"/>
          <p:cNvSpPr txBox="1"/>
          <p:nvPr>
            <p:ph idx="21" type="subTitle"/>
          </p:nvPr>
        </p:nvSpPr>
        <p:spPr>
          <a:xfrm>
            <a:off x="6087600" y="3963883"/>
            <a:ext cx="2336400" cy="6309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9" name="Google Shape;219;p13"/>
          <p:cNvSpPr/>
          <p:nvPr/>
        </p:nvSpPr>
        <p:spPr>
          <a:xfrm>
            <a:off x="-689627" y="3864662"/>
            <a:ext cx="1373957" cy="1487684"/>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flipH="1" rot="-5400000">
            <a:off x="7468668" y="-439582"/>
            <a:ext cx="1980581" cy="214451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21" name="Shape 221"/>
        <p:cNvGrpSpPr/>
        <p:nvPr/>
      </p:nvGrpSpPr>
      <p:grpSpPr>
        <a:xfrm>
          <a:off x="0" y="0"/>
          <a:ext cx="0" cy="0"/>
          <a:chOff x="0" y="0"/>
          <a:chExt cx="0" cy="0"/>
        </a:xfrm>
      </p:grpSpPr>
      <p:grpSp>
        <p:nvGrpSpPr>
          <p:cNvPr id="222" name="Google Shape;222;p14"/>
          <p:cNvGrpSpPr/>
          <p:nvPr/>
        </p:nvGrpSpPr>
        <p:grpSpPr>
          <a:xfrm>
            <a:off x="-3356036" y="-3027455"/>
            <a:ext cx="12991789" cy="9196283"/>
            <a:chOff x="-3356036" y="-3027455"/>
            <a:chExt cx="12991789" cy="9196283"/>
          </a:xfrm>
        </p:grpSpPr>
        <p:sp>
          <p:nvSpPr>
            <p:cNvPr id="223" name="Google Shape;223;p14"/>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14"/>
          <p:cNvSpPr txBox="1"/>
          <p:nvPr>
            <p:ph type="title"/>
          </p:nvPr>
        </p:nvSpPr>
        <p:spPr>
          <a:xfrm>
            <a:off x="3865000" y="3227700"/>
            <a:ext cx="45639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27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37" name="Google Shape;237;p14"/>
          <p:cNvSpPr txBox="1"/>
          <p:nvPr>
            <p:ph idx="1" type="subTitle"/>
          </p:nvPr>
        </p:nvSpPr>
        <p:spPr>
          <a:xfrm>
            <a:off x="2644525" y="1383900"/>
            <a:ext cx="5784600" cy="18438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2500"/>
              <a:buNone/>
              <a:defRPr sz="27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238" name="Google Shape;238;p14"/>
          <p:cNvSpPr/>
          <p:nvPr/>
        </p:nvSpPr>
        <p:spPr>
          <a:xfrm flipH="1" rot="10800000">
            <a:off x="-361974" y="-461497"/>
            <a:ext cx="2031172" cy="2199298"/>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flipH="1" rot="5400000">
            <a:off x="7400367" y="3674467"/>
            <a:ext cx="2057050" cy="2227318"/>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40" name="Shape 240"/>
        <p:cNvGrpSpPr/>
        <p:nvPr/>
      </p:nvGrpSpPr>
      <p:grpSpPr>
        <a:xfrm>
          <a:off x="0" y="0"/>
          <a:ext cx="0" cy="0"/>
          <a:chOff x="0" y="0"/>
          <a:chExt cx="0" cy="0"/>
        </a:xfrm>
      </p:grpSpPr>
      <p:grpSp>
        <p:nvGrpSpPr>
          <p:cNvPr id="241" name="Google Shape;241;p15"/>
          <p:cNvGrpSpPr/>
          <p:nvPr/>
        </p:nvGrpSpPr>
        <p:grpSpPr>
          <a:xfrm>
            <a:off x="-3356036" y="-3027455"/>
            <a:ext cx="12991789" cy="9196283"/>
            <a:chOff x="-3356036" y="-3027455"/>
            <a:chExt cx="12991789" cy="9196283"/>
          </a:xfrm>
        </p:grpSpPr>
        <p:sp>
          <p:nvSpPr>
            <p:cNvPr id="242" name="Google Shape;242;p15"/>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 name="Google Shape;255;p15"/>
          <p:cNvSpPr txBox="1"/>
          <p:nvPr>
            <p:ph idx="1" type="subTitle"/>
          </p:nvPr>
        </p:nvSpPr>
        <p:spPr>
          <a:xfrm>
            <a:off x="720000" y="1400525"/>
            <a:ext cx="3240600" cy="2990700"/>
          </a:xfrm>
          <a:prstGeom prst="rect">
            <a:avLst/>
          </a:prstGeom>
          <a:solidFill>
            <a:srgbClr val="FFFFFF"/>
          </a:solidFill>
        </p:spPr>
        <p:txBody>
          <a:bodyPr anchorCtr="0" anchor="t" bIns="91425" lIns="91425" spcFirstLastPara="1" rIns="91425" wrap="square" tIns="91425">
            <a:noAutofit/>
          </a:bodyPr>
          <a:lstStyle>
            <a:lvl1pPr lvl="0" rtl="0">
              <a:spcBef>
                <a:spcPts val="0"/>
              </a:spcBef>
              <a:spcAft>
                <a:spcPts val="0"/>
              </a:spcAft>
              <a:buClr>
                <a:schemeClr val="accen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56" name="Google Shape;256;p1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7" name="Google Shape;257;p15"/>
          <p:cNvSpPr/>
          <p:nvPr/>
        </p:nvSpPr>
        <p:spPr>
          <a:xfrm flipH="1" rot="5114732">
            <a:off x="7279880" y="3256986"/>
            <a:ext cx="2298017" cy="248804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rot="-6299828">
            <a:off x="-272687" y="4157180"/>
            <a:ext cx="1235192" cy="133737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flipH="1" rot="-2010067">
            <a:off x="8059268" y="-388707"/>
            <a:ext cx="1235199" cy="133741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60" name="Shape 260"/>
        <p:cNvGrpSpPr/>
        <p:nvPr/>
      </p:nvGrpSpPr>
      <p:grpSpPr>
        <a:xfrm>
          <a:off x="0" y="0"/>
          <a:ext cx="0" cy="0"/>
          <a:chOff x="0" y="0"/>
          <a:chExt cx="0" cy="0"/>
        </a:xfrm>
      </p:grpSpPr>
      <p:grpSp>
        <p:nvGrpSpPr>
          <p:cNvPr id="261" name="Google Shape;261;p16"/>
          <p:cNvGrpSpPr/>
          <p:nvPr/>
        </p:nvGrpSpPr>
        <p:grpSpPr>
          <a:xfrm>
            <a:off x="-3356036" y="-3027455"/>
            <a:ext cx="12991789" cy="9196283"/>
            <a:chOff x="-3356036" y="-3027455"/>
            <a:chExt cx="12991789" cy="9196283"/>
          </a:xfrm>
        </p:grpSpPr>
        <p:sp>
          <p:nvSpPr>
            <p:cNvPr id="262" name="Google Shape;262;p16"/>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16"/>
          <p:cNvSpPr txBox="1"/>
          <p:nvPr>
            <p:ph idx="1" type="subTitle"/>
          </p:nvPr>
        </p:nvSpPr>
        <p:spPr>
          <a:xfrm>
            <a:off x="720000" y="2555975"/>
            <a:ext cx="2366700" cy="438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500"/>
              <a:buFont typeface="Bebas Neue"/>
              <a:buNone/>
              <a:defRPr b="1" sz="2000">
                <a:latin typeface="Bungee"/>
                <a:ea typeface="Bungee"/>
                <a:cs typeface="Bungee"/>
                <a:sym typeface="Bunge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76" name="Google Shape;276;p16"/>
          <p:cNvSpPr txBox="1"/>
          <p:nvPr>
            <p:ph idx="2" type="subTitle"/>
          </p:nvPr>
        </p:nvSpPr>
        <p:spPr>
          <a:xfrm>
            <a:off x="6057300" y="2555975"/>
            <a:ext cx="2366700" cy="438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Font typeface="Bebas Neue"/>
              <a:buNone/>
              <a:defRPr b="1" sz="2000">
                <a:latin typeface="Bungee"/>
                <a:ea typeface="Bungee"/>
                <a:cs typeface="Bungee"/>
                <a:sym typeface="Bunge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77" name="Google Shape;277;p16"/>
          <p:cNvSpPr txBox="1"/>
          <p:nvPr>
            <p:ph idx="3" type="subTitle"/>
          </p:nvPr>
        </p:nvSpPr>
        <p:spPr>
          <a:xfrm>
            <a:off x="720000" y="2994875"/>
            <a:ext cx="2366700" cy="7134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8" name="Google Shape;278;p16"/>
          <p:cNvSpPr txBox="1"/>
          <p:nvPr>
            <p:ph idx="4" type="subTitle"/>
          </p:nvPr>
        </p:nvSpPr>
        <p:spPr>
          <a:xfrm>
            <a:off x="6057300" y="2994875"/>
            <a:ext cx="2366700" cy="713400"/>
          </a:xfrm>
          <a:prstGeom prst="rect">
            <a:avLst/>
          </a:prstGeom>
          <a:solidFill>
            <a:srgbClr val="FFFFFF"/>
          </a:solidFill>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9" name="Google Shape;279;p1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0" name="Google Shape;280;p16"/>
          <p:cNvSpPr/>
          <p:nvPr/>
        </p:nvSpPr>
        <p:spPr>
          <a:xfrm flipH="1" rot="10210703">
            <a:off x="-664115" y="-651838"/>
            <a:ext cx="2192227" cy="2373684"/>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flipH="1" rot="-1983372">
            <a:off x="7555279" y="3902249"/>
            <a:ext cx="1882044" cy="2037826"/>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82" name="Shape 282"/>
        <p:cNvGrpSpPr/>
        <p:nvPr/>
      </p:nvGrpSpPr>
      <p:grpSpPr>
        <a:xfrm>
          <a:off x="0" y="0"/>
          <a:ext cx="0" cy="0"/>
          <a:chOff x="0" y="0"/>
          <a:chExt cx="0" cy="0"/>
        </a:xfrm>
      </p:grpSpPr>
      <p:grpSp>
        <p:nvGrpSpPr>
          <p:cNvPr id="283" name="Google Shape;283;p17"/>
          <p:cNvGrpSpPr/>
          <p:nvPr/>
        </p:nvGrpSpPr>
        <p:grpSpPr>
          <a:xfrm>
            <a:off x="-3356036" y="-3027455"/>
            <a:ext cx="12991789" cy="9196283"/>
            <a:chOff x="-3356036" y="-3027455"/>
            <a:chExt cx="12991789" cy="9196283"/>
          </a:xfrm>
        </p:grpSpPr>
        <p:sp>
          <p:nvSpPr>
            <p:cNvPr id="284" name="Google Shape;284;p17"/>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7"/>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7"/>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7"/>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7" name="Google Shape;297;p17"/>
          <p:cNvSpPr txBox="1"/>
          <p:nvPr>
            <p:ph type="title"/>
          </p:nvPr>
        </p:nvSpPr>
        <p:spPr>
          <a:xfrm>
            <a:off x="720000" y="2547138"/>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8" name="Google Shape;298;p17"/>
          <p:cNvSpPr txBox="1"/>
          <p:nvPr>
            <p:ph idx="1" type="subTitle"/>
          </p:nvPr>
        </p:nvSpPr>
        <p:spPr>
          <a:xfrm>
            <a:off x="720000" y="3009876"/>
            <a:ext cx="2336400" cy="10338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9" name="Google Shape;299;p17"/>
          <p:cNvSpPr txBox="1"/>
          <p:nvPr>
            <p:ph idx="2" type="title"/>
          </p:nvPr>
        </p:nvSpPr>
        <p:spPr>
          <a:xfrm>
            <a:off x="3403800" y="2547138"/>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0" name="Google Shape;300;p17"/>
          <p:cNvSpPr txBox="1"/>
          <p:nvPr>
            <p:ph idx="3" type="subTitle"/>
          </p:nvPr>
        </p:nvSpPr>
        <p:spPr>
          <a:xfrm>
            <a:off x="3403800" y="3009876"/>
            <a:ext cx="2336400" cy="10338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1" name="Google Shape;301;p17"/>
          <p:cNvSpPr txBox="1"/>
          <p:nvPr>
            <p:ph idx="4" type="title"/>
          </p:nvPr>
        </p:nvSpPr>
        <p:spPr>
          <a:xfrm>
            <a:off x="6087600" y="2547138"/>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2" name="Google Shape;302;p17"/>
          <p:cNvSpPr txBox="1"/>
          <p:nvPr>
            <p:ph idx="5" type="subTitle"/>
          </p:nvPr>
        </p:nvSpPr>
        <p:spPr>
          <a:xfrm>
            <a:off x="6087600" y="3009876"/>
            <a:ext cx="2336400" cy="10338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3" name="Google Shape;303;p17"/>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4" name="Google Shape;304;p17"/>
          <p:cNvSpPr/>
          <p:nvPr/>
        </p:nvSpPr>
        <p:spPr>
          <a:xfrm rot="1424499">
            <a:off x="-516674" y="645229"/>
            <a:ext cx="1287638" cy="1394220"/>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flipH="1" rot="2700000">
            <a:off x="8194449" y="3615634"/>
            <a:ext cx="1833936" cy="1985736"/>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06" name="Shape 306"/>
        <p:cNvGrpSpPr/>
        <p:nvPr/>
      </p:nvGrpSpPr>
      <p:grpSpPr>
        <a:xfrm>
          <a:off x="0" y="0"/>
          <a:ext cx="0" cy="0"/>
          <a:chOff x="0" y="0"/>
          <a:chExt cx="0" cy="0"/>
        </a:xfrm>
      </p:grpSpPr>
      <p:grpSp>
        <p:nvGrpSpPr>
          <p:cNvPr id="307" name="Google Shape;307;p18"/>
          <p:cNvGrpSpPr/>
          <p:nvPr/>
        </p:nvGrpSpPr>
        <p:grpSpPr>
          <a:xfrm>
            <a:off x="-3356036" y="-3027455"/>
            <a:ext cx="12991789" cy="9196283"/>
            <a:chOff x="-3356036" y="-3027455"/>
            <a:chExt cx="12991789" cy="9196283"/>
          </a:xfrm>
        </p:grpSpPr>
        <p:sp>
          <p:nvSpPr>
            <p:cNvPr id="308" name="Google Shape;308;p18"/>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8"/>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8"/>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18"/>
          <p:cNvSpPr txBox="1"/>
          <p:nvPr>
            <p:ph type="title"/>
          </p:nvPr>
        </p:nvSpPr>
        <p:spPr>
          <a:xfrm>
            <a:off x="1266138" y="1682850"/>
            <a:ext cx="2306400" cy="347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2" name="Google Shape;322;p18"/>
          <p:cNvSpPr txBox="1"/>
          <p:nvPr>
            <p:ph idx="1" type="subTitle"/>
          </p:nvPr>
        </p:nvSpPr>
        <p:spPr>
          <a:xfrm>
            <a:off x="1266137" y="2136475"/>
            <a:ext cx="2306400" cy="6177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3" name="Google Shape;323;p18"/>
          <p:cNvSpPr txBox="1"/>
          <p:nvPr>
            <p:ph idx="2" type="title"/>
          </p:nvPr>
        </p:nvSpPr>
        <p:spPr>
          <a:xfrm>
            <a:off x="5571463" y="1682850"/>
            <a:ext cx="23064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4" name="Google Shape;324;p18"/>
          <p:cNvSpPr txBox="1"/>
          <p:nvPr>
            <p:ph idx="3" type="subTitle"/>
          </p:nvPr>
        </p:nvSpPr>
        <p:spPr>
          <a:xfrm>
            <a:off x="5571462" y="2136475"/>
            <a:ext cx="2306400" cy="617700"/>
          </a:xfrm>
          <a:prstGeom prst="rect">
            <a:avLst/>
          </a:prstGeom>
          <a:solidFill>
            <a:srgbClr val="FFFFFF"/>
          </a:solidFill>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5" name="Google Shape;325;p18"/>
          <p:cNvSpPr txBox="1"/>
          <p:nvPr>
            <p:ph idx="4" type="title"/>
          </p:nvPr>
        </p:nvSpPr>
        <p:spPr>
          <a:xfrm>
            <a:off x="1266138" y="3116250"/>
            <a:ext cx="2306400" cy="347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0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6" name="Google Shape;326;p18"/>
          <p:cNvSpPr txBox="1"/>
          <p:nvPr>
            <p:ph idx="5" type="subTitle"/>
          </p:nvPr>
        </p:nvSpPr>
        <p:spPr>
          <a:xfrm>
            <a:off x="1266137" y="3569925"/>
            <a:ext cx="2306400" cy="6177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7" name="Google Shape;327;p18"/>
          <p:cNvSpPr txBox="1"/>
          <p:nvPr>
            <p:ph idx="6" type="title"/>
          </p:nvPr>
        </p:nvSpPr>
        <p:spPr>
          <a:xfrm>
            <a:off x="5571463" y="3116250"/>
            <a:ext cx="23064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8" name="Google Shape;328;p18"/>
          <p:cNvSpPr txBox="1"/>
          <p:nvPr>
            <p:ph idx="7" type="subTitle"/>
          </p:nvPr>
        </p:nvSpPr>
        <p:spPr>
          <a:xfrm>
            <a:off x="5571462" y="3569925"/>
            <a:ext cx="2306400" cy="617700"/>
          </a:xfrm>
          <a:prstGeom prst="rect">
            <a:avLst/>
          </a:prstGeom>
          <a:solidFill>
            <a:srgbClr val="FFFFFF"/>
          </a:solidFill>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9" name="Google Shape;329;p18"/>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30" name="Google Shape;330;p18"/>
          <p:cNvSpPr/>
          <p:nvPr/>
        </p:nvSpPr>
        <p:spPr>
          <a:xfrm flipH="1" rot="-9139822">
            <a:off x="-585919" y="202090"/>
            <a:ext cx="1499952" cy="1624108"/>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p:nvPr/>
        </p:nvSpPr>
        <p:spPr>
          <a:xfrm flipH="1" rot="1070556">
            <a:off x="8317076" y="3590712"/>
            <a:ext cx="1499957" cy="162411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32" name="Shape 332"/>
        <p:cNvGrpSpPr/>
        <p:nvPr/>
      </p:nvGrpSpPr>
      <p:grpSpPr>
        <a:xfrm>
          <a:off x="0" y="0"/>
          <a:ext cx="0" cy="0"/>
          <a:chOff x="0" y="0"/>
          <a:chExt cx="0" cy="0"/>
        </a:xfrm>
      </p:grpSpPr>
      <p:grpSp>
        <p:nvGrpSpPr>
          <p:cNvPr id="333" name="Google Shape;333;p19"/>
          <p:cNvGrpSpPr/>
          <p:nvPr/>
        </p:nvGrpSpPr>
        <p:grpSpPr>
          <a:xfrm>
            <a:off x="-3356036" y="-3027455"/>
            <a:ext cx="12991789" cy="9196283"/>
            <a:chOff x="-3356036" y="-3027455"/>
            <a:chExt cx="12991789" cy="9196283"/>
          </a:xfrm>
        </p:grpSpPr>
        <p:sp>
          <p:nvSpPr>
            <p:cNvPr id="334" name="Google Shape;334;p19"/>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9"/>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9"/>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9"/>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9"/>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19"/>
          <p:cNvSpPr txBox="1"/>
          <p:nvPr>
            <p:ph type="title"/>
          </p:nvPr>
        </p:nvSpPr>
        <p:spPr>
          <a:xfrm>
            <a:off x="720000" y="1815288"/>
            <a:ext cx="2305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8" name="Google Shape;348;p19"/>
          <p:cNvSpPr txBox="1"/>
          <p:nvPr>
            <p:ph idx="1" type="subTitle"/>
          </p:nvPr>
        </p:nvSpPr>
        <p:spPr>
          <a:xfrm>
            <a:off x="720000" y="2269375"/>
            <a:ext cx="23055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9" name="Google Shape;349;p19"/>
          <p:cNvSpPr txBox="1"/>
          <p:nvPr>
            <p:ph idx="2" type="title"/>
          </p:nvPr>
        </p:nvSpPr>
        <p:spPr>
          <a:xfrm>
            <a:off x="3419269" y="1815288"/>
            <a:ext cx="2305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0" name="Google Shape;350;p19"/>
          <p:cNvSpPr txBox="1"/>
          <p:nvPr>
            <p:ph idx="3" type="subTitle"/>
          </p:nvPr>
        </p:nvSpPr>
        <p:spPr>
          <a:xfrm>
            <a:off x="3419271" y="2269375"/>
            <a:ext cx="23055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1" name="Google Shape;351;p19"/>
          <p:cNvSpPr txBox="1"/>
          <p:nvPr>
            <p:ph idx="4" type="title"/>
          </p:nvPr>
        </p:nvSpPr>
        <p:spPr>
          <a:xfrm>
            <a:off x="720000" y="3586758"/>
            <a:ext cx="2305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2" name="Google Shape;352;p19"/>
          <p:cNvSpPr txBox="1"/>
          <p:nvPr>
            <p:ph idx="5" type="subTitle"/>
          </p:nvPr>
        </p:nvSpPr>
        <p:spPr>
          <a:xfrm>
            <a:off x="720000" y="4040845"/>
            <a:ext cx="23055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3" name="Google Shape;353;p19"/>
          <p:cNvSpPr txBox="1"/>
          <p:nvPr>
            <p:ph idx="6" type="title"/>
          </p:nvPr>
        </p:nvSpPr>
        <p:spPr>
          <a:xfrm>
            <a:off x="3419269" y="3586758"/>
            <a:ext cx="2305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4" name="Google Shape;354;p19"/>
          <p:cNvSpPr txBox="1"/>
          <p:nvPr>
            <p:ph idx="7" type="subTitle"/>
          </p:nvPr>
        </p:nvSpPr>
        <p:spPr>
          <a:xfrm>
            <a:off x="3419271" y="4040845"/>
            <a:ext cx="23055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 name="Google Shape;355;p19"/>
          <p:cNvSpPr txBox="1"/>
          <p:nvPr>
            <p:ph idx="8" type="title"/>
          </p:nvPr>
        </p:nvSpPr>
        <p:spPr>
          <a:xfrm>
            <a:off x="6118545" y="1815288"/>
            <a:ext cx="2305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6" name="Google Shape;356;p19"/>
          <p:cNvSpPr txBox="1"/>
          <p:nvPr>
            <p:ph idx="9" type="subTitle"/>
          </p:nvPr>
        </p:nvSpPr>
        <p:spPr>
          <a:xfrm>
            <a:off x="6118549" y="2269375"/>
            <a:ext cx="23055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7" name="Google Shape;357;p19"/>
          <p:cNvSpPr txBox="1"/>
          <p:nvPr>
            <p:ph idx="13" type="title"/>
          </p:nvPr>
        </p:nvSpPr>
        <p:spPr>
          <a:xfrm>
            <a:off x="6118545" y="3586758"/>
            <a:ext cx="2305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8" name="Google Shape;358;p19"/>
          <p:cNvSpPr txBox="1"/>
          <p:nvPr>
            <p:ph idx="14" type="subTitle"/>
          </p:nvPr>
        </p:nvSpPr>
        <p:spPr>
          <a:xfrm>
            <a:off x="6118550" y="4040845"/>
            <a:ext cx="23055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9" name="Google Shape;359;p19"/>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60" name="Google Shape;360;p19"/>
          <p:cNvSpPr/>
          <p:nvPr/>
        </p:nvSpPr>
        <p:spPr>
          <a:xfrm flipH="1" rot="-8817918">
            <a:off x="-557868" y="-661936"/>
            <a:ext cx="1499946" cy="1624101"/>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p:nvPr/>
        </p:nvSpPr>
        <p:spPr>
          <a:xfrm flipH="1" rot="1982082">
            <a:off x="8238357" y="3949264"/>
            <a:ext cx="1499946" cy="1624101"/>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62" name="Shape 362"/>
        <p:cNvGrpSpPr/>
        <p:nvPr/>
      </p:nvGrpSpPr>
      <p:grpSpPr>
        <a:xfrm>
          <a:off x="0" y="0"/>
          <a:ext cx="0" cy="0"/>
          <a:chOff x="0" y="0"/>
          <a:chExt cx="0" cy="0"/>
        </a:xfrm>
      </p:grpSpPr>
      <p:grpSp>
        <p:nvGrpSpPr>
          <p:cNvPr id="363" name="Google Shape;363;p20"/>
          <p:cNvGrpSpPr/>
          <p:nvPr/>
        </p:nvGrpSpPr>
        <p:grpSpPr>
          <a:xfrm>
            <a:off x="-3356036" y="-3027455"/>
            <a:ext cx="12991789" cy="9196283"/>
            <a:chOff x="-3356036" y="-3027455"/>
            <a:chExt cx="12991789" cy="9196283"/>
          </a:xfrm>
        </p:grpSpPr>
        <p:sp>
          <p:nvSpPr>
            <p:cNvPr id="364" name="Google Shape;364;p20"/>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0"/>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0"/>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0"/>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0"/>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0"/>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0"/>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0"/>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0"/>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 name="Google Shape;377;p20"/>
          <p:cNvSpPr txBox="1"/>
          <p:nvPr>
            <p:ph hasCustomPrompt="1" type="title"/>
          </p:nvPr>
        </p:nvSpPr>
        <p:spPr>
          <a:xfrm>
            <a:off x="3607300" y="525700"/>
            <a:ext cx="4821600" cy="649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4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78" name="Google Shape;378;p20"/>
          <p:cNvSpPr txBox="1"/>
          <p:nvPr>
            <p:ph idx="1" type="subTitle"/>
          </p:nvPr>
        </p:nvSpPr>
        <p:spPr>
          <a:xfrm>
            <a:off x="3607300" y="1246015"/>
            <a:ext cx="4821600" cy="4452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9" name="Google Shape;379;p20"/>
          <p:cNvSpPr txBox="1"/>
          <p:nvPr>
            <p:ph hasCustomPrompt="1" idx="2" type="title"/>
          </p:nvPr>
        </p:nvSpPr>
        <p:spPr>
          <a:xfrm>
            <a:off x="3607300" y="1981843"/>
            <a:ext cx="4821600" cy="649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45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80" name="Google Shape;380;p20"/>
          <p:cNvSpPr txBox="1"/>
          <p:nvPr>
            <p:ph idx="3" type="subTitle"/>
          </p:nvPr>
        </p:nvSpPr>
        <p:spPr>
          <a:xfrm>
            <a:off x="3607300" y="2702157"/>
            <a:ext cx="4821600" cy="4452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1" name="Google Shape;381;p20"/>
          <p:cNvSpPr txBox="1"/>
          <p:nvPr>
            <p:ph hasCustomPrompt="1" idx="4" type="title"/>
          </p:nvPr>
        </p:nvSpPr>
        <p:spPr>
          <a:xfrm>
            <a:off x="3607300" y="3437998"/>
            <a:ext cx="4821600" cy="649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4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82" name="Google Shape;382;p20"/>
          <p:cNvSpPr txBox="1"/>
          <p:nvPr>
            <p:ph idx="5" type="subTitle"/>
          </p:nvPr>
        </p:nvSpPr>
        <p:spPr>
          <a:xfrm>
            <a:off x="3607300" y="4158313"/>
            <a:ext cx="4821600" cy="4452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3" name="Google Shape;383;p20"/>
          <p:cNvSpPr/>
          <p:nvPr/>
        </p:nvSpPr>
        <p:spPr>
          <a:xfrm rot="-899991">
            <a:off x="-824366" y="3697050"/>
            <a:ext cx="2334529" cy="252776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0"/>
          <p:cNvSpPr/>
          <p:nvPr/>
        </p:nvSpPr>
        <p:spPr>
          <a:xfrm rot="4478056">
            <a:off x="-218684" y="-759110"/>
            <a:ext cx="1867591" cy="2022236"/>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grpSp>
        <p:nvGrpSpPr>
          <p:cNvPr id="28" name="Google Shape;28;p3"/>
          <p:cNvGrpSpPr/>
          <p:nvPr/>
        </p:nvGrpSpPr>
        <p:grpSpPr>
          <a:xfrm>
            <a:off x="-3356036" y="-3027455"/>
            <a:ext cx="12991789" cy="9196283"/>
            <a:chOff x="-3356036" y="-3027455"/>
            <a:chExt cx="12991789" cy="9196283"/>
          </a:xfrm>
        </p:grpSpPr>
        <p:sp>
          <p:nvSpPr>
            <p:cNvPr id="29" name="Google Shape;29;p3"/>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3"/>
          <p:cNvSpPr txBox="1"/>
          <p:nvPr>
            <p:ph type="title"/>
          </p:nvPr>
        </p:nvSpPr>
        <p:spPr>
          <a:xfrm>
            <a:off x="2391900" y="2520075"/>
            <a:ext cx="4360200" cy="567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5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3" name="Google Shape;43;p3"/>
          <p:cNvSpPr txBox="1"/>
          <p:nvPr>
            <p:ph hasCustomPrompt="1" idx="2" type="title"/>
          </p:nvPr>
        </p:nvSpPr>
        <p:spPr>
          <a:xfrm>
            <a:off x="3755100" y="1752425"/>
            <a:ext cx="1633800" cy="726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4" name="Google Shape;44;p3"/>
          <p:cNvSpPr txBox="1"/>
          <p:nvPr>
            <p:ph idx="1" type="subTitle"/>
          </p:nvPr>
        </p:nvSpPr>
        <p:spPr>
          <a:xfrm>
            <a:off x="2198550" y="3199800"/>
            <a:ext cx="4746900" cy="5304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 name="Google Shape;45;p3"/>
          <p:cNvSpPr/>
          <p:nvPr/>
        </p:nvSpPr>
        <p:spPr>
          <a:xfrm rot="-2700000">
            <a:off x="-1229240" y="2482451"/>
            <a:ext cx="2361466" cy="2556932"/>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2700000">
            <a:off x="8005428" y="2497033"/>
            <a:ext cx="2334540" cy="252777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385" name="Shape 385"/>
        <p:cNvGrpSpPr/>
        <p:nvPr/>
      </p:nvGrpSpPr>
      <p:grpSpPr>
        <a:xfrm>
          <a:off x="0" y="0"/>
          <a:ext cx="0" cy="0"/>
          <a:chOff x="0" y="0"/>
          <a:chExt cx="0" cy="0"/>
        </a:xfrm>
      </p:grpSpPr>
      <p:grpSp>
        <p:nvGrpSpPr>
          <p:cNvPr id="386" name="Google Shape;386;p21"/>
          <p:cNvGrpSpPr/>
          <p:nvPr/>
        </p:nvGrpSpPr>
        <p:grpSpPr>
          <a:xfrm>
            <a:off x="-3356036" y="-3027455"/>
            <a:ext cx="12991789" cy="9196283"/>
            <a:chOff x="-3356036" y="-3027455"/>
            <a:chExt cx="12991789" cy="9196283"/>
          </a:xfrm>
        </p:grpSpPr>
        <p:sp>
          <p:nvSpPr>
            <p:cNvPr id="387" name="Google Shape;387;p21"/>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1"/>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1"/>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1"/>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1"/>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1"/>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1"/>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1"/>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1"/>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1"/>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21"/>
          <p:cNvSpPr txBox="1"/>
          <p:nvPr>
            <p:ph type="title"/>
          </p:nvPr>
        </p:nvSpPr>
        <p:spPr>
          <a:xfrm>
            <a:off x="919400" y="1264100"/>
            <a:ext cx="5059800" cy="16620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10400"/>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
        <p:nvSpPr>
          <p:cNvPr id="401" name="Google Shape;401;p21"/>
          <p:cNvSpPr txBox="1"/>
          <p:nvPr>
            <p:ph idx="1" type="subTitle"/>
          </p:nvPr>
        </p:nvSpPr>
        <p:spPr>
          <a:xfrm>
            <a:off x="878500" y="2926025"/>
            <a:ext cx="5100600" cy="711300"/>
          </a:xfrm>
          <a:prstGeom prst="rect">
            <a:avLst/>
          </a:prstGeom>
          <a:solidFill>
            <a:srgbClr val="FFFFFF"/>
          </a:solid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2" name="Google Shape;402;p21"/>
          <p:cNvSpPr/>
          <p:nvPr/>
        </p:nvSpPr>
        <p:spPr>
          <a:xfrm>
            <a:off x="-669699" y="3888022"/>
            <a:ext cx="1728481" cy="187155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p:nvPr/>
        </p:nvSpPr>
        <p:spPr>
          <a:xfrm rot="3681758">
            <a:off x="129491" y="-1137914"/>
            <a:ext cx="2297983" cy="248808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ONLY_3">
    <p:spTree>
      <p:nvGrpSpPr>
        <p:cNvPr id="404" name="Shape 404"/>
        <p:cNvGrpSpPr/>
        <p:nvPr/>
      </p:nvGrpSpPr>
      <p:grpSpPr>
        <a:xfrm>
          <a:off x="0" y="0"/>
          <a:ext cx="0" cy="0"/>
          <a:chOff x="0" y="0"/>
          <a:chExt cx="0" cy="0"/>
        </a:xfrm>
      </p:grpSpPr>
      <p:grpSp>
        <p:nvGrpSpPr>
          <p:cNvPr id="405" name="Google Shape;405;p22"/>
          <p:cNvGrpSpPr/>
          <p:nvPr/>
        </p:nvGrpSpPr>
        <p:grpSpPr>
          <a:xfrm>
            <a:off x="-3356036" y="-3027455"/>
            <a:ext cx="12991789" cy="9196283"/>
            <a:chOff x="-3356036" y="-3027455"/>
            <a:chExt cx="12991789" cy="9196283"/>
          </a:xfrm>
        </p:grpSpPr>
        <p:sp>
          <p:nvSpPr>
            <p:cNvPr id="406" name="Google Shape;406;p22"/>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2"/>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2"/>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2"/>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2"/>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2"/>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22"/>
          <p:cNvSpPr txBox="1"/>
          <p:nvPr>
            <p:ph hasCustomPrompt="1" type="title"/>
          </p:nvPr>
        </p:nvSpPr>
        <p:spPr>
          <a:xfrm>
            <a:off x="1155206" y="3155375"/>
            <a:ext cx="1506300" cy="557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200"/>
              <a:buNone/>
              <a:defRPr sz="36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20" name="Google Shape;420;p22"/>
          <p:cNvSpPr txBox="1"/>
          <p:nvPr>
            <p:ph idx="1" type="subTitle"/>
          </p:nvPr>
        </p:nvSpPr>
        <p:spPr>
          <a:xfrm>
            <a:off x="6120094" y="3790933"/>
            <a:ext cx="22311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1" name="Google Shape;421;p22"/>
          <p:cNvSpPr txBox="1"/>
          <p:nvPr>
            <p:ph hasCustomPrompt="1" idx="2" type="title"/>
          </p:nvPr>
        </p:nvSpPr>
        <p:spPr>
          <a:xfrm>
            <a:off x="3817650" y="3155375"/>
            <a:ext cx="1508700" cy="557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200"/>
              <a:buNone/>
              <a:defRPr sz="36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22" name="Google Shape;422;p22"/>
          <p:cNvSpPr txBox="1"/>
          <p:nvPr>
            <p:ph idx="3" type="subTitle"/>
          </p:nvPr>
        </p:nvSpPr>
        <p:spPr>
          <a:xfrm>
            <a:off x="3456450" y="3790933"/>
            <a:ext cx="22311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3" name="Google Shape;423;p22"/>
          <p:cNvSpPr txBox="1"/>
          <p:nvPr>
            <p:ph hasCustomPrompt="1" idx="4" type="title"/>
          </p:nvPr>
        </p:nvSpPr>
        <p:spPr>
          <a:xfrm>
            <a:off x="6481294" y="3155375"/>
            <a:ext cx="1508700" cy="557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200"/>
              <a:buNone/>
              <a:defRPr sz="36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24" name="Google Shape;424;p22"/>
          <p:cNvSpPr txBox="1"/>
          <p:nvPr>
            <p:ph idx="5" type="subTitle"/>
          </p:nvPr>
        </p:nvSpPr>
        <p:spPr>
          <a:xfrm>
            <a:off x="791756" y="3790933"/>
            <a:ext cx="2233200" cy="5727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5" name="Google Shape;425;p22"/>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26" name="Google Shape;426;p22"/>
          <p:cNvSpPr/>
          <p:nvPr/>
        </p:nvSpPr>
        <p:spPr>
          <a:xfrm rot="-5114802">
            <a:off x="-169005" y="4199071"/>
            <a:ext cx="1287617" cy="139419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flipH="1" rot="1799946">
            <a:off x="8318811" y="901072"/>
            <a:ext cx="1614133" cy="174773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28" name="Shape 428"/>
        <p:cNvGrpSpPr/>
        <p:nvPr/>
      </p:nvGrpSpPr>
      <p:grpSpPr>
        <a:xfrm>
          <a:off x="0" y="0"/>
          <a:ext cx="0" cy="0"/>
          <a:chOff x="0" y="0"/>
          <a:chExt cx="0" cy="0"/>
        </a:xfrm>
      </p:grpSpPr>
      <p:grpSp>
        <p:nvGrpSpPr>
          <p:cNvPr id="429" name="Google Shape;429;p23"/>
          <p:cNvGrpSpPr/>
          <p:nvPr/>
        </p:nvGrpSpPr>
        <p:grpSpPr>
          <a:xfrm>
            <a:off x="-3356036" y="-3027455"/>
            <a:ext cx="12991789" cy="9196283"/>
            <a:chOff x="-3356036" y="-3027455"/>
            <a:chExt cx="12991789" cy="9196283"/>
          </a:xfrm>
        </p:grpSpPr>
        <p:sp>
          <p:nvSpPr>
            <p:cNvPr id="430" name="Google Shape;430;p23"/>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3"/>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3"/>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3"/>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3"/>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3"/>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3"/>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3"/>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3"/>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3"/>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3"/>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3"/>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 name="Google Shape;443;p23"/>
          <p:cNvSpPr txBox="1"/>
          <p:nvPr>
            <p:ph type="title"/>
          </p:nvPr>
        </p:nvSpPr>
        <p:spPr>
          <a:xfrm>
            <a:off x="4068700" y="2434029"/>
            <a:ext cx="4360200" cy="567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45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4" name="Google Shape;444;p23"/>
          <p:cNvSpPr txBox="1"/>
          <p:nvPr>
            <p:ph hasCustomPrompt="1" idx="2" type="title"/>
          </p:nvPr>
        </p:nvSpPr>
        <p:spPr>
          <a:xfrm>
            <a:off x="5433250" y="1312446"/>
            <a:ext cx="2995500" cy="1102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94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45" name="Google Shape;445;p23"/>
          <p:cNvSpPr txBox="1"/>
          <p:nvPr>
            <p:ph idx="1" type="subTitle"/>
          </p:nvPr>
        </p:nvSpPr>
        <p:spPr>
          <a:xfrm>
            <a:off x="5020000" y="3113754"/>
            <a:ext cx="3408900" cy="717300"/>
          </a:xfrm>
          <a:prstGeom prst="rect">
            <a:avLst/>
          </a:prstGeom>
          <a:solidFill>
            <a:srgbClr val="FFFFFF"/>
          </a:solidFill>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6" name="Google Shape;446;p23"/>
          <p:cNvSpPr/>
          <p:nvPr/>
        </p:nvSpPr>
        <p:spPr>
          <a:xfrm flipH="1" rot="-3681758">
            <a:off x="6871553" y="-1137914"/>
            <a:ext cx="2297983" cy="248808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3"/>
          <p:cNvSpPr/>
          <p:nvPr/>
        </p:nvSpPr>
        <p:spPr>
          <a:xfrm flipH="1" rot="8999839">
            <a:off x="-121365" y="-492148"/>
            <a:ext cx="1748079" cy="1892730"/>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3"/>
          <p:cNvSpPr/>
          <p:nvPr/>
        </p:nvSpPr>
        <p:spPr>
          <a:xfrm flipH="1">
            <a:off x="8240246" y="3888022"/>
            <a:ext cx="1728481" cy="187155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449" name="Shape 449"/>
        <p:cNvGrpSpPr/>
        <p:nvPr/>
      </p:nvGrpSpPr>
      <p:grpSpPr>
        <a:xfrm>
          <a:off x="0" y="0"/>
          <a:ext cx="0" cy="0"/>
          <a:chOff x="0" y="0"/>
          <a:chExt cx="0" cy="0"/>
        </a:xfrm>
      </p:grpSpPr>
      <p:grpSp>
        <p:nvGrpSpPr>
          <p:cNvPr id="450" name="Google Shape;450;p24"/>
          <p:cNvGrpSpPr/>
          <p:nvPr/>
        </p:nvGrpSpPr>
        <p:grpSpPr>
          <a:xfrm>
            <a:off x="-3356036" y="-3027455"/>
            <a:ext cx="12991789" cy="9196283"/>
            <a:chOff x="-3356036" y="-3027455"/>
            <a:chExt cx="12991789" cy="9196283"/>
          </a:xfrm>
        </p:grpSpPr>
        <p:sp>
          <p:nvSpPr>
            <p:cNvPr id="451" name="Google Shape;451;p24"/>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4"/>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4"/>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4"/>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4"/>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4"/>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24"/>
          <p:cNvSpPr txBox="1"/>
          <p:nvPr>
            <p:ph type="title"/>
          </p:nvPr>
        </p:nvSpPr>
        <p:spPr>
          <a:xfrm>
            <a:off x="715100" y="2363647"/>
            <a:ext cx="4360200" cy="5670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0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65" name="Google Shape;465;p24"/>
          <p:cNvSpPr txBox="1"/>
          <p:nvPr>
            <p:ph hasCustomPrompt="1" idx="2" type="title"/>
          </p:nvPr>
        </p:nvSpPr>
        <p:spPr>
          <a:xfrm>
            <a:off x="715100" y="1530258"/>
            <a:ext cx="2462400" cy="726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8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66" name="Google Shape;466;p24"/>
          <p:cNvSpPr txBox="1"/>
          <p:nvPr>
            <p:ph idx="1" type="subTitle"/>
          </p:nvPr>
        </p:nvSpPr>
        <p:spPr>
          <a:xfrm>
            <a:off x="715100" y="3075325"/>
            <a:ext cx="4627500" cy="530400"/>
          </a:xfrm>
          <a:prstGeom prst="rect">
            <a:avLst/>
          </a:prstGeom>
          <a:solidFill>
            <a:srgbClr val="FFFFFF"/>
          </a:solidFill>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7" name="Google Shape;467;p24"/>
          <p:cNvSpPr/>
          <p:nvPr/>
        </p:nvSpPr>
        <p:spPr>
          <a:xfrm rot="2281569">
            <a:off x="-44097" y="3965791"/>
            <a:ext cx="1627491" cy="1762204"/>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flipH="1" rot="-1333926">
            <a:off x="7261651" y="-245372"/>
            <a:ext cx="2334501" cy="252773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
    <p:spTree>
      <p:nvGrpSpPr>
        <p:cNvPr id="469" name="Shape 469"/>
        <p:cNvGrpSpPr/>
        <p:nvPr/>
      </p:nvGrpSpPr>
      <p:grpSpPr>
        <a:xfrm>
          <a:off x="0" y="0"/>
          <a:ext cx="0" cy="0"/>
          <a:chOff x="0" y="0"/>
          <a:chExt cx="0" cy="0"/>
        </a:xfrm>
      </p:grpSpPr>
      <p:grpSp>
        <p:nvGrpSpPr>
          <p:cNvPr id="470" name="Google Shape;470;p25"/>
          <p:cNvGrpSpPr/>
          <p:nvPr/>
        </p:nvGrpSpPr>
        <p:grpSpPr>
          <a:xfrm>
            <a:off x="-3356036" y="-3027455"/>
            <a:ext cx="12991789" cy="9196283"/>
            <a:chOff x="-3356036" y="-3027455"/>
            <a:chExt cx="12991789" cy="9196283"/>
          </a:xfrm>
        </p:grpSpPr>
        <p:sp>
          <p:nvSpPr>
            <p:cNvPr id="471" name="Google Shape;471;p25"/>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5"/>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5"/>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5"/>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5"/>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5"/>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5"/>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5"/>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5"/>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5"/>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 name="Google Shape;484;p25"/>
          <p:cNvSpPr txBox="1"/>
          <p:nvPr>
            <p:ph type="title"/>
          </p:nvPr>
        </p:nvSpPr>
        <p:spPr>
          <a:xfrm>
            <a:off x="3973600" y="445025"/>
            <a:ext cx="4455300" cy="1542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85" name="Google Shape;485;p25"/>
          <p:cNvSpPr txBox="1"/>
          <p:nvPr>
            <p:ph idx="1" type="body"/>
          </p:nvPr>
        </p:nvSpPr>
        <p:spPr>
          <a:xfrm>
            <a:off x="4890775" y="2303025"/>
            <a:ext cx="3545400" cy="1217700"/>
          </a:xfrm>
          <a:prstGeom prst="rect">
            <a:avLst/>
          </a:prstGeom>
          <a:solidFill>
            <a:srgbClr val="FFFFFF"/>
          </a:solidFill>
        </p:spPr>
        <p:txBody>
          <a:bodyPr anchorCtr="0" anchor="t" bIns="91425" lIns="91425" spcFirstLastPara="1" rIns="91425" wrap="square" tIns="91425">
            <a:noAutofit/>
          </a:bodyPr>
          <a:lstStyle>
            <a:lvl1pPr indent="-317500" lvl="0" marL="457200" rtl="0" algn="r">
              <a:lnSpc>
                <a:spcPct val="100000"/>
              </a:lnSpc>
              <a:spcBef>
                <a:spcPts val="0"/>
              </a:spcBef>
              <a:spcAft>
                <a:spcPts val="0"/>
              </a:spcAft>
              <a:buSzPts val="1400"/>
              <a:buChar char="●"/>
              <a:defRPr sz="1600"/>
            </a:lvl1pPr>
            <a:lvl2pPr indent="-317500" lvl="1" marL="914400" rtl="0" algn="r">
              <a:lnSpc>
                <a:spcPct val="115000"/>
              </a:lnSpc>
              <a:spcBef>
                <a:spcPts val="0"/>
              </a:spcBef>
              <a:spcAft>
                <a:spcPts val="0"/>
              </a:spcAft>
              <a:buSzPts val="1400"/>
              <a:buChar char="○"/>
              <a:defRPr/>
            </a:lvl2pPr>
            <a:lvl3pPr indent="-317500" lvl="2" marL="1371600" rtl="0" algn="r">
              <a:lnSpc>
                <a:spcPct val="115000"/>
              </a:lnSpc>
              <a:spcBef>
                <a:spcPts val="0"/>
              </a:spcBef>
              <a:spcAft>
                <a:spcPts val="0"/>
              </a:spcAft>
              <a:buSzPts val="1400"/>
              <a:buChar char="■"/>
              <a:defRPr/>
            </a:lvl3pPr>
            <a:lvl4pPr indent="-317500" lvl="3" marL="1828800" rtl="0" algn="r">
              <a:lnSpc>
                <a:spcPct val="115000"/>
              </a:lnSpc>
              <a:spcBef>
                <a:spcPts val="0"/>
              </a:spcBef>
              <a:spcAft>
                <a:spcPts val="0"/>
              </a:spcAft>
              <a:buSzPts val="1400"/>
              <a:buChar char="●"/>
              <a:defRPr/>
            </a:lvl4pPr>
            <a:lvl5pPr indent="-317500" lvl="4" marL="2286000" rtl="0" algn="r">
              <a:lnSpc>
                <a:spcPct val="115000"/>
              </a:lnSpc>
              <a:spcBef>
                <a:spcPts val="0"/>
              </a:spcBef>
              <a:spcAft>
                <a:spcPts val="0"/>
              </a:spcAft>
              <a:buSzPts val="1400"/>
              <a:buChar char="○"/>
              <a:defRPr/>
            </a:lvl5pPr>
            <a:lvl6pPr indent="-317500" lvl="5" marL="2743200" rtl="0" algn="r">
              <a:lnSpc>
                <a:spcPct val="115000"/>
              </a:lnSpc>
              <a:spcBef>
                <a:spcPts val="0"/>
              </a:spcBef>
              <a:spcAft>
                <a:spcPts val="0"/>
              </a:spcAft>
              <a:buSzPts val="1400"/>
              <a:buChar char="■"/>
              <a:defRPr/>
            </a:lvl6pPr>
            <a:lvl7pPr indent="-317500" lvl="6" marL="3200400" rtl="0" algn="r">
              <a:lnSpc>
                <a:spcPct val="115000"/>
              </a:lnSpc>
              <a:spcBef>
                <a:spcPts val="0"/>
              </a:spcBef>
              <a:spcAft>
                <a:spcPts val="0"/>
              </a:spcAft>
              <a:buSzPts val="1400"/>
              <a:buChar char="●"/>
              <a:defRPr/>
            </a:lvl7pPr>
            <a:lvl8pPr indent="-317500" lvl="7" marL="3657600" rtl="0" algn="r">
              <a:lnSpc>
                <a:spcPct val="115000"/>
              </a:lnSpc>
              <a:spcBef>
                <a:spcPts val="0"/>
              </a:spcBef>
              <a:spcAft>
                <a:spcPts val="0"/>
              </a:spcAft>
              <a:buSzPts val="1400"/>
              <a:buChar char="○"/>
              <a:defRPr/>
            </a:lvl8pPr>
            <a:lvl9pPr indent="-317500" lvl="8" marL="4114800" rtl="0" algn="r">
              <a:lnSpc>
                <a:spcPct val="115000"/>
              </a:lnSpc>
              <a:spcBef>
                <a:spcPts val="0"/>
              </a:spcBef>
              <a:spcAft>
                <a:spcPts val="0"/>
              </a:spcAft>
              <a:buSzPts val="1400"/>
              <a:buChar char="■"/>
              <a:defRPr/>
            </a:lvl9pPr>
          </a:lstStyle>
          <a:p/>
        </p:txBody>
      </p:sp>
      <p:sp>
        <p:nvSpPr>
          <p:cNvPr id="486" name="Google Shape;486;p25"/>
          <p:cNvSpPr/>
          <p:nvPr/>
        </p:nvSpPr>
        <p:spPr>
          <a:xfrm rot="-7199964">
            <a:off x="7245587" y="4018335"/>
            <a:ext cx="1703333" cy="184432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
    <p:spTree>
      <p:nvGrpSpPr>
        <p:cNvPr id="487" name="Shape 487"/>
        <p:cNvGrpSpPr/>
        <p:nvPr/>
      </p:nvGrpSpPr>
      <p:grpSpPr>
        <a:xfrm>
          <a:off x="0" y="0"/>
          <a:ext cx="0" cy="0"/>
          <a:chOff x="0" y="0"/>
          <a:chExt cx="0" cy="0"/>
        </a:xfrm>
      </p:grpSpPr>
      <p:grpSp>
        <p:nvGrpSpPr>
          <p:cNvPr id="488" name="Google Shape;488;p26"/>
          <p:cNvGrpSpPr/>
          <p:nvPr/>
        </p:nvGrpSpPr>
        <p:grpSpPr>
          <a:xfrm>
            <a:off x="-3356036" y="-3027455"/>
            <a:ext cx="12991789" cy="9196283"/>
            <a:chOff x="-3356036" y="-3027455"/>
            <a:chExt cx="12991789" cy="9196283"/>
          </a:xfrm>
        </p:grpSpPr>
        <p:sp>
          <p:nvSpPr>
            <p:cNvPr id="489" name="Google Shape;489;p26"/>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6"/>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6"/>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6"/>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6"/>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6"/>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6"/>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6"/>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6"/>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6"/>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6"/>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6"/>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26"/>
          <p:cNvSpPr txBox="1"/>
          <p:nvPr>
            <p:ph idx="1" type="subTitle"/>
          </p:nvPr>
        </p:nvSpPr>
        <p:spPr>
          <a:xfrm>
            <a:off x="720000" y="2553042"/>
            <a:ext cx="3239100" cy="1300500"/>
          </a:xfrm>
          <a:prstGeom prst="rect">
            <a:avLst/>
          </a:prstGeom>
          <a:solidFill>
            <a:srgbClr val="FFFFFF"/>
          </a:solidFill>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503" name="Google Shape;503;p26"/>
          <p:cNvSpPr txBox="1"/>
          <p:nvPr>
            <p:ph type="title"/>
          </p:nvPr>
        </p:nvSpPr>
        <p:spPr>
          <a:xfrm>
            <a:off x="718550" y="1457225"/>
            <a:ext cx="3239100" cy="10329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04" name="Google Shape;504;p26"/>
          <p:cNvSpPr/>
          <p:nvPr/>
        </p:nvSpPr>
        <p:spPr>
          <a:xfrm flipH="1" rot="899991">
            <a:off x="8052596" y="-416875"/>
            <a:ext cx="2334529" cy="252776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6"/>
          <p:cNvSpPr/>
          <p:nvPr/>
        </p:nvSpPr>
        <p:spPr>
          <a:xfrm flipH="1" rot="6957310">
            <a:off x="-314066" y="3863330"/>
            <a:ext cx="1867582" cy="202224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_1">
    <p:spTree>
      <p:nvGrpSpPr>
        <p:cNvPr id="506" name="Shape 506"/>
        <p:cNvGrpSpPr/>
        <p:nvPr/>
      </p:nvGrpSpPr>
      <p:grpSpPr>
        <a:xfrm>
          <a:off x="0" y="0"/>
          <a:ext cx="0" cy="0"/>
          <a:chOff x="0" y="0"/>
          <a:chExt cx="0" cy="0"/>
        </a:xfrm>
      </p:grpSpPr>
      <p:grpSp>
        <p:nvGrpSpPr>
          <p:cNvPr id="507" name="Google Shape;507;p27"/>
          <p:cNvGrpSpPr/>
          <p:nvPr/>
        </p:nvGrpSpPr>
        <p:grpSpPr>
          <a:xfrm>
            <a:off x="-3356036" y="-3027455"/>
            <a:ext cx="12991789" cy="9196283"/>
            <a:chOff x="-3356036" y="-3027455"/>
            <a:chExt cx="12991789" cy="9196283"/>
          </a:xfrm>
        </p:grpSpPr>
        <p:sp>
          <p:nvSpPr>
            <p:cNvPr id="508" name="Google Shape;508;p27"/>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7"/>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7"/>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 name="Google Shape;521;p27"/>
          <p:cNvSpPr txBox="1"/>
          <p:nvPr>
            <p:ph idx="1" type="subTitle"/>
          </p:nvPr>
        </p:nvSpPr>
        <p:spPr>
          <a:xfrm>
            <a:off x="5189800" y="2553042"/>
            <a:ext cx="3239100" cy="1300500"/>
          </a:xfrm>
          <a:prstGeom prst="rect">
            <a:avLst/>
          </a:prstGeom>
          <a:solidFill>
            <a:srgbClr val="FFFFFF"/>
          </a:solid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522" name="Google Shape;522;p27"/>
          <p:cNvSpPr txBox="1"/>
          <p:nvPr>
            <p:ph type="title"/>
          </p:nvPr>
        </p:nvSpPr>
        <p:spPr>
          <a:xfrm>
            <a:off x="5522175" y="1457225"/>
            <a:ext cx="2905200" cy="1032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23" name="Google Shape;523;p27"/>
          <p:cNvSpPr/>
          <p:nvPr/>
        </p:nvSpPr>
        <p:spPr>
          <a:xfrm flipH="1" rot="5530603">
            <a:off x="7453288" y="3741189"/>
            <a:ext cx="2334536" cy="2527773"/>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p:nvPr/>
        </p:nvSpPr>
        <p:spPr>
          <a:xfrm rot="-2092865">
            <a:off x="-920365" y="-126424"/>
            <a:ext cx="1867546" cy="2022198"/>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
    <p:spTree>
      <p:nvGrpSpPr>
        <p:cNvPr id="525" name="Shape 525"/>
        <p:cNvGrpSpPr/>
        <p:nvPr/>
      </p:nvGrpSpPr>
      <p:grpSpPr>
        <a:xfrm>
          <a:off x="0" y="0"/>
          <a:ext cx="0" cy="0"/>
          <a:chOff x="0" y="0"/>
          <a:chExt cx="0" cy="0"/>
        </a:xfrm>
      </p:grpSpPr>
      <p:grpSp>
        <p:nvGrpSpPr>
          <p:cNvPr id="526" name="Google Shape;526;p28"/>
          <p:cNvGrpSpPr/>
          <p:nvPr/>
        </p:nvGrpSpPr>
        <p:grpSpPr>
          <a:xfrm>
            <a:off x="-3356036" y="-3027455"/>
            <a:ext cx="12991789" cy="9196283"/>
            <a:chOff x="-3356036" y="-3027455"/>
            <a:chExt cx="12991789" cy="9196283"/>
          </a:xfrm>
        </p:grpSpPr>
        <p:sp>
          <p:nvSpPr>
            <p:cNvPr id="527" name="Google Shape;527;p28"/>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8"/>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8"/>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8"/>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8"/>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8"/>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8"/>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8"/>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8"/>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8"/>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8"/>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 name="Google Shape;540;p28"/>
          <p:cNvSpPr txBox="1"/>
          <p:nvPr>
            <p:ph idx="1" type="subTitle"/>
          </p:nvPr>
        </p:nvSpPr>
        <p:spPr>
          <a:xfrm>
            <a:off x="720000" y="2433200"/>
            <a:ext cx="3325800" cy="1495800"/>
          </a:xfrm>
          <a:prstGeom prst="rect">
            <a:avLst/>
          </a:prstGeom>
          <a:solidFill>
            <a:srgbClr val="FFFFFF"/>
          </a:solidFill>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541" name="Google Shape;541;p28"/>
          <p:cNvSpPr txBox="1"/>
          <p:nvPr>
            <p:ph type="title"/>
          </p:nvPr>
        </p:nvSpPr>
        <p:spPr>
          <a:xfrm>
            <a:off x="720000" y="445025"/>
            <a:ext cx="4473300" cy="15348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42" name="Google Shape;542;p28"/>
          <p:cNvSpPr/>
          <p:nvPr/>
        </p:nvSpPr>
        <p:spPr>
          <a:xfrm rot="-2305375">
            <a:off x="-698748" y="3778915"/>
            <a:ext cx="1532338" cy="165917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p:nvPr/>
        </p:nvSpPr>
        <p:spPr>
          <a:xfrm flipH="1" rot="-2843739">
            <a:off x="6959016" y="-751794"/>
            <a:ext cx="2376841" cy="2573580"/>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4">
    <p:spTree>
      <p:nvGrpSpPr>
        <p:cNvPr id="544" name="Shape 544"/>
        <p:cNvGrpSpPr/>
        <p:nvPr/>
      </p:nvGrpSpPr>
      <p:grpSpPr>
        <a:xfrm>
          <a:off x="0" y="0"/>
          <a:ext cx="0" cy="0"/>
          <a:chOff x="0" y="0"/>
          <a:chExt cx="0" cy="0"/>
        </a:xfrm>
      </p:grpSpPr>
      <p:grpSp>
        <p:nvGrpSpPr>
          <p:cNvPr id="545" name="Google Shape;545;p29"/>
          <p:cNvGrpSpPr/>
          <p:nvPr/>
        </p:nvGrpSpPr>
        <p:grpSpPr>
          <a:xfrm>
            <a:off x="-3356036" y="-3027455"/>
            <a:ext cx="12991789" cy="9196283"/>
            <a:chOff x="-3356036" y="-3027455"/>
            <a:chExt cx="12991789" cy="9196283"/>
          </a:xfrm>
        </p:grpSpPr>
        <p:sp>
          <p:nvSpPr>
            <p:cNvPr id="546" name="Google Shape;546;p29"/>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9"/>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9"/>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9"/>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9"/>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9"/>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9"/>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9"/>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9"/>
          <p:cNvSpPr/>
          <p:nvPr/>
        </p:nvSpPr>
        <p:spPr>
          <a:xfrm flipH="1" rot="-6803542">
            <a:off x="-760587" y="-461419"/>
            <a:ext cx="1840513" cy="1992858"/>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
        <p:nvSpPr>
          <p:cNvPr id="561" name="Google Shape;561;p29"/>
          <p:cNvSpPr/>
          <p:nvPr/>
        </p:nvSpPr>
        <p:spPr>
          <a:xfrm flipH="1" rot="-3449589">
            <a:off x="7724886" y="4403132"/>
            <a:ext cx="1408050" cy="152459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_1">
    <p:spTree>
      <p:nvGrpSpPr>
        <p:cNvPr id="562" name="Shape 562"/>
        <p:cNvGrpSpPr/>
        <p:nvPr/>
      </p:nvGrpSpPr>
      <p:grpSpPr>
        <a:xfrm>
          <a:off x="0" y="0"/>
          <a:ext cx="0" cy="0"/>
          <a:chOff x="0" y="0"/>
          <a:chExt cx="0" cy="0"/>
        </a:xfrm>
      </p:grpSpPr>
      <p:grpSp>
        <p:nvGrpSpPr>
          <p:cNvPr id="563" name="Google Shape;563;p30"/>
          <p:cNvGrpSpPr/>
          <p:nvPr/>
        </p:nvGrpSpPr>
        <p:grpSpPr>
          <a:xfrm>
            <a:off x="-3356036" y="-3027455"/>
            <a:ext cx="12991789" cy="9196283"/>
            <a:chOff x="-3356036" y="-3027455"/>
            <a:chExt cx="12991789" cy="9196283"/>
          </a:xfrm>
        </p:grpSpPr>
        <p:sp>
          <p:nvSpPr>
            <p:cNvPr id="564" name="Google Shape;564;p30"/>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0"/>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0"/>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0"/>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0"/>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0"/>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0"/>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0"/>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0"/>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0"/>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0"/>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 name="Google Shape;577;p30"/>
          <p:cNvSpPr txBox="1"/>
          <p:nvPr>
            <p:ph type="ctrTitle"/>
          </p:nvPr>
        </p:nvSpPr>
        <p:spPr>
          <a:xfrm>
            <a:off x="2754450" y="551330"/>
            <a:ext cx="3635100" cy="72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solidFill>
                  <a:schemeClr val="accent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8" name="Google Shape;578;p30"/>
          <p:cNvSpPr txBox="1"/>
          <p:nvPr>
            <p:ph idx="1" type="subTitle"/>
          </p:nvPr>
        </p:nvSpPr>
        <p:spPr>
          <a:xfrm>
            <a:off x="2754450" y="2106037"/>
            <a:ext cx="3635100" cy="11850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79" name="Google Shape;579;p30"/>
          <p:cNvSpPr txBox="1"/>
          <p:nvPr/>
        </p:nvSpPr>
        <p:spPr>
          <a:xfrm>
            <a:off x="2754450" y="3271025"/>
            <a:ext cx="3635100" cy="9978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a:solidFill>
                  <a:schemeClr val="dk1"/>
                </a:solidFill>
                <a:latin typeface="Jura Medium"/>
                <a:ea typeface="Jura Medium"/>
                <a:cs typeface="Jura Medium"/>
                <a:sym typeface="Jura Medium"/>
              </a:rPr>
              <a:t>CREDITS: This presentation template was created by </a:t>
            </a:r>
            <a:r>
              <a:rPr b="1" lang="en">
                <a:solidFill>
                  <a:schemeClr val="dk1"/>
                </a:solidFill>
                <a:uFill>
                  <a:noFill/>
                </a:uFill>
                <a:latin typeface="Jura"/>
                <a:ea typeface="Jura"/>
                <a:cs typeface="Jura"/>
                <a:sym typeface="Jura"/>
                <a:hlinkClick r:id="rId2">
                  <a:extLst>
                    <a:ext uri="{A12FA001-AC4F-418D-AE19-62706E023703}">
                      <ahyp:hlinkClr val="tx"/>
                    </a:ext>
                  </a:extLst>
                </a:hlinkClick>
              </a:rPr>
              <a:t>Slidesgo</a:t>
            </a:r>
            <a:r>
              <a:rPr b="1" lang="en">
                <a:solidFill>
                  <a:schemeClr val="dk1"/>
                </a:solidFill>
                <a:latin typeface="Jura"/>
                <a:ea typeface="Jura"/>
                <a:cs typeface="Jura"/>
                <a:sym typeface="Jura"/>
              </a:rPr>
              <a:t>,</a:t>
            </a:r>
            <a:r>
              <a:rPr lang="en">
                <a:solidFill>
                  <a:schemeClr val="dk1"/>
                </a:solidFill>
                <a:latin typeface="Jura Medium"/>
                <a:ea typeface="Jura Medium"/>
                <a:cs typeface="Jura Medium"/>
                <a:sym typeface="Jura Medium"/>
              </a:rPr>
              <a:t> including icons by </a:t>
            </a:r>
            <a:r>
              <a:rPr b="1" lang="en">
                <a:solidFill>
                  <a:schemeClr val="dk1"/>
                </a:solidFill>
                <a:uFill>
                  <a:noFill/>
                </a:uFill>
                <a:latin typeface="Jura"/>
                <a:ea typeface="Jura"/>
                <a:cs typeface="Jura"/>
                <a:sym typeface="Jura"/>
                <a:hlinkClick r:id="rId3">
                  <a:extLst>
                    <a:ext uri="{A12FA001-AC4F-418D-AE19-62706E023703}">
                      <ahyp:hlinkClr val="tx"/>
                    </a:ext>
                  </a:extLst>
                </a:hlinkClick>
              </a:rPr>
              <a:t>Flaticon</a:t>
            </a:r>
            <a:r>
              <a:rPr lang="en">
                <a:solidFill>
                  <a:schemeClr val="dk1"/>
                </a:solidFill>
                <a:latin typeface="Jura Medium"/>
                <a:ea typeface="Jura Medium"/>
                <a:cs typeface="Jura Medium"/>
                <a:sym typeface="Jura Medium"/>
              </a:rPr>
              <a:t> and infographics &amp; images by </a:t>
            </a:r>
            <a:r>
              <a:rPr b="1" lang="en">
                <a:solidFill>
                  <a:schemeClr val="dk1"/>
                </a:solidFill>
                <a:uFill>
                  <a:noFill/>
                </a:uFill>
                <a:latin typeface="Jura"/>
                <a:ea typeface="Jura"/>
                <a:cs typeface="Jura"/>
                <a:sym typeface="Jura"/>
                <a:hlinkClick r:id="rId4">
                  <a:extLst>
                    <a:ext uri="{A12FA001-AC4F-418D-AE19-62706E023703}">
                      <ahyp:hlinkClr val="tx"/>
                    </a:ext>
                  </a:extLst>
                </a:hlinkClick>
              </a:rPr>
              <a:t>Freepik</a:t>
            </a:r>
            <a:endParaRPr b="1">
              <a:solidFill>
                <a:schemeClr val="dk1"/>
              </a:solidFill>
              <a:latin typeface="Jura"/>
              <a:ea typeface="Jura"/>
              <a:cs typeface="Jura"/>
              <a:sym typeface="Jura"/>
            </a:endParaRPr>
          </a:p>
        </p:txBody>
      </p:sp>
      <p:sp>
        <p:nvSpPr>
          <p:cNvPr id="580" name="Google Shape;580;p30"/>
          <p:cNvSpPr/>
          <p:nvPr/>
        </p:nvSpPr>
        <p:spPr>
          <a:xfrm flipH="1" rot="-10799877">
            <a:off x="-651223" y="-912815"/>
            <a:ext cx="2168645" cy="234823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0"/>
          <p:cNvSpPr/>
          <p:nvPr/>
        </p:nvSpPr>
        <p:spPr>
          <a:xfrm flipH="1" rot="-1333926">
            <a:off x="7329051" y="2971328"/>
            <a:ext cx="2334501" cy="252773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7" name="Shape 47"/>
        <p:cNvGrpSpPr/>
        <p:nvPr/>
      </p:nvGrpSpPr>
      <p:grpSpPr>
        <a:xfrm>
          <a:off x="0" y="0"/>
          <a:ext cx="0" cy="0"/>
          <a:chOff x="0" y="0"/>
          <a:chExt cx="0" cy="0"/>
        </a:xfrm>
      </p:grpSpPr>
      <p:sp>
        <p:nvSpPr>
          <p:cNvPr id="48" name="Google Shape;48;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9" name="Google Shape;49;p4"/>
          <p:cNvSpPr txBox="1"/>
          <p:nvPr>
            <p:ph idx="1" type="body"/>
          </p:nvPr>
        </p:nvSpPr>
        <p:spPr>
          <a:xfrm>
            <a:off x="720000" y="1152475"/>
            <a:ext cx="7704000" cy="3456000"/>
          </a:xfrm>
          <a:prstGeom prst="rect">
            <a:avLst/>
          </a:prstGeom>
          <a:solidFill>
            <a:srgbClr val="FFFFFF"/>
          </a:solidFill>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accent2"/>
              </a:buClr>
              <a:buSzPts val="1200"/>
              <a:buFont typeface="Jura"/>
              <a:buChar char="■"/>
              <a:defRPr sz="1200">
                <a:solidFill>
                  <a:srgbClr val="434343"/>
                </a:solidFill>
              </a:defRPr>
            </a:lvl1pPr>
            <a:lvl2pPr indent="-304800" lvl="1" marL="914400" rtl="0">
              <a:lnSpc>
                <a:spcPct val="115000"/>
              </a:lnSpc>
              <a:spcBef>
                <a:spcPts val="0"/>
              </a:spcBef>
              <a:spcAft>
                <a:spcPts val="0"/>
              </a:spcAft>
              <a:buClr>
                <a:srgbClr val="434343"/>
              </a:buClr>
              <a:buSzPts val="1200"/>
              <a:buFont typeface="Roboto Condensed Light"/>
              <a:buChar char="○"/>
              <a:defRPr>
                <a:solidFill>
                  <a:srgbClr val="434343"/>
                </a:solidFill>
              </a:defRPr>
            </a:lvl2pPr>
            <a:lvl3pPr indent="-304800" lvl="2" marL="1371600" rtl="0">
              <a:lnSpc>
                <a:spcPct val="115000"/>
              </a:lnSpc>
              <a:spcBef>
                <a:spcPts val="0"/>
              </a:spcBef>
              <a:spcAft>
                <a:spcPts val="0"/>
              </a:spcAft>
              <a:buClr>
                <a:srgbClr val="434343"/>
              </a:buClr>
              <a:buSzPts val="1200"/>
              <a:buFont typeface="Roboto Condensed Light"/>
              <a:buChar char="■"/>
              <a:defRPr>
                <a:solidFill>
                  <a:srgbClr val="434343"/>
                </a:solidFill>
              </a:defRPr>
            </a:lvl3pPr>
            <a:lvl4pPr indent="-304800" lvl="3" marL="1828800" rtl="0">
              <a:lnSpc>
                <a:spcPct val="115000"/>
              </a:lnSpc>
              <a:spcBef>
                <a:spcPts val="0"/>
              </a:spcBef>
              <a:spcAft>
                <a:spcPts val="0"/>
              </a:spcAft>
              <a:buClr>
                <a:srgbClr val="434343"/>
              </a:buClr>
              <a:buSzPts val="1200"/>
              <a:buFont typeface="Roboto Condensed Light"/>
              <a:buChar char="●"/>
              <a:defRPr>
                <a:solidFill>
                  <a:srgbClr val="434343"/>
                </a:solidFill>
              </a:defRPr>
            </a:lvl4pPr>
            <a:lvl5pPr indent="-304800" lvl="4" marL="2286000" rtl="0">
              <a:lnSpc>
                <a:spcPct val="115000"/>
              </a:lnSpc>
              <a:spcBef>
                <a:spcPts val="0"/>
              </a:spcBef>
              <a:spcAft>
                <a:spcPts val="0"/>
              </a:spcAft>
              <a:buClr>
                <a:srgbClr val="434343"/>
              </a:buClr>
              <a:buSzPts val="1200"/>
              <a:buFont typeface="Roboto Condensed Light"/>
              <a:buChar char="○"/>
              <a:defRPr>
                <a:solidFill>
                  <a:srgbClr val="434343"/>
                </a:solidFill>
              </a:defRPr>
            </a:lvl5pPr>
            <a:lvl6pPr indent="-304800" lvl="5" marL="2743200" rtl="0">
              <a:lnSpc>
                <a:spcPct val="115000"/>
              </a:lnSpc>
              <a:spcBef>
                <a:spcPts val="0"/>
              </a:spcBef>
              <a:spcAft>
                <a:spcPts val="0"/>
              </a:spcAft>
              <a:buClr>
                <a:srgbClr val="434343"/>
              </a:buClr>
              <a:buSzPts val="1200"/>
              <a:buFont typeface="Roboto Condensed Light"/>
              <a:buChar char="■"/>
              <a:defRPr>
                <a:solidFill>
                  <a:srgbClr val="434343"/>
                </a:solidFill>
              </a:defRPr>
            </a:lvl6pPr>
            <a:lvl7pPr indent="-304800" lvl="6" marL="3200400" rtl="0">
              <a:lnSpc>
                <a:spcPct val="115000"/>
              </a:lnSpc>
              <a:spcBef>
                <a:spcPts val="0"/>
              </a:spcBef>
              <a:spcAft>
                <a:spcPts val="0"/>
              </a:spcAft>
              <a:buClr>
                <a:srgbClr val="434343"/>
              </a:buClr>
              <a:buSzPts val="1200"/>
              <a:buFont typeface="Roboto Condensed Light"/>
              <a:buChar char="●"/>
              <a:defRPr>
                <a:solidFill>
                  <a:srgbClr val="434343"/>
                </a:solidFill>
              </a:defRPr>
            </a:lvl7pPr>
            <a:lvl8pPr indent="-304800" lvl="7" marL="3657600" rtl="0">
              <a:lnSpc>
                <a:spcPct val="115000"/>
              </a:lnSpc>
              <a:spcBef>
                <a:spcPts val="0"/>
              </a:spcBef>
              <a:spcAft>
                <a:spcPts val="0"/>
              </a:spcAft>
              <a:buClr>
                <a:srgbClr val="434343"/>
              </a:buClr>
              <a:buSzPts val="1200"/>
              <a:buFont typeface="Roboto Condensed Light"/>
              <a:buChar char="○"/>
              <a:defRPr>
                <a:solidFill>
                  <a:srgbClr val="434343"/>
                </a:solidFill>
              </a:defRPr>
            </a:lvl8pPr>
            <a:lvl9pPr indent="-304800" lvl="8" marL="411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p:txBody>
      </p:sp>
      <p:grpSp>
        <p:nvGrpSpPr>
          <p:cNvPr id="50" name="Google Shape;50;p4"/>
          <p:cNvGrpSpPr/>
          <p:nvPr/>
        </p:nvGrpSpPr>
        <p:grpSpPr>
          <a:xfrm>
            <a:off x="-3356036" y="-3027455"/>
            <a:ext cx="12991789" cy="9196283"/>
            <a:chOff x="-3356036" y="-3027455"/>
            <a:chExt cx="12991789" cy="9196283"/>
          </a:xfrm>
        </p:grpSpPr>
        <p:sp>
          <p:nvSpPr>
            <p:cNvPr id="51" name="Google Shape;51;p4"/>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4"/>
          <p:cNvSpPr/>
          <p:nvPr/>
        </p:nvSpPr>
        <p:spPr>
          <a:xfrm flipH="1" rot="-8817918">
            <a:off x="-557868" y="-661936"/>
            <a:ext cx="1499946" cy="1624101"/>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flipH="1" rot="1982082">
            <a:off x="8238357" y="3949264"/>
            <a:ext cx="1499946" cy="1624101"/>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BLANK_1_1_1_1_1_1_1_1">
    <p:spTree>
      <p:nvGrpSpPr>
        <p:cNvPr id="582" name="Shape 58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_1">
    <p:spTree>
      <p:nvGrpSpPr>
        <p:cNvPr id="583" name="Shape 583"/>
        <p:cNvGrpSpPr/>
        <p:nvPr/>
      </p:nvGrpSpPr>
      <p:grpSpPr>
        <a:xfrm>
          <a:off x="0" y="0"/>
          <a:ext cx="0" cy="0"/>
          <a:chOff x="0" y="0"/>
          <a:chExt cx="0" cy="0"/>
        </a:xfrm>
      </p:grpSpPr>
      <p:grpSp>
        <p:nvGrpSpPr>
          <p:cNvPr id="584" name="Google Shape;584;p32"/>
          <p:cNvGrpSpPr/>
          <p:nvPr/>
        </p:nvGrpSpPr>
        <p:grpSpPr>
          <a:xfrm>
            <a:off x="-3356036" y="-3027455"/>
            <a:ext cx="12991789" cy="9196283"/>
            <a:chOff x="-3356036" y="-3027455"/>
            <a:chExt cx="12991789" cy="9196283"/>
          </a:xfrm>
        </p:grpSpPr>
        <p:sp>
          <p:nvSpPr>
            <p:cNvPr id="585" name="Google Shape;585;p32"/>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2"/>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2"/>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2"/>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2"/>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2"/>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2"/>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2"/>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2"/>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2"/>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2"/>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_1">
    <p:spTree>
      <p:nvGrpSpPr>
        <p:cNvPr id="598" name="Shape 598"/>
        <p:cNvGrpSpPr/>
        <p:nvPr/>
      </p:nvGrpSpPr>
      <p:grpSpPr>
        <a:xfrm>
          <a:off x="0" y="0"/>
          <a:ext cx="0" cy="0"/>
          <a:chOff x="0" y="0"/>
          <a:chExt cx="0" cy="0"/>
        </a:xfrm>
      </p:grpSpPr>
      <p:grpSp>
        <p:nvGrpSpPr>
          <p:cNvPr id="599" name="Google Shape;599;p33"/>
          <p:cNvGrpSpPr/>
          <p:nvPr/>
        </p:nvGrpSpPr>
        <p:grpSpPr>
          <a:xfrm>
            <a:off x="-3356036" y="-3027455"/>
            <a:ext cx="12991789" cy="9196283"/>
            <a:chOff x="-3356036" y="-3027455"/>
            <a:chExt cx="12991789" cy="9196283"/>
          </a:xfrm>
        </p:grpSpPr>
        <p:sp>
          <p:nvSpPr>
            <p:cNvPr id="600" name="Google Shape;600;p33"/>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3"/>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3"/>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3"/>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3"/>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3"/>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3"/>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3"/>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3"/>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3"/>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3" name="Google Shape;613;p33"/>
          <p:cNvSpPr/>
          <p:nvPr/>
        </p:nvSpPr>
        <p:spPr>
          <a:xfrm flipH="1" rot="5114786">
            <a:off x="7585528" y="3085712"/>
            <a:ext cx="2385664" cy="2582951"/>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rot="-6299831">
            <a:off x="-274459" y="4085443"/>
            <a:ext cx="1282338" cy="1388421"/>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p:nvPr/>
        </p:nvSpPr>
        <p:spPr>
          <a:xfrm flipH="1" rot="-2010079">
            <a:off x="8032404" y="-395678"/>
            <a:ext cx="1282358" cy="1388480"/>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grpSp>
        <p:nvGrpSpPr>
          <p:cNvPr id="67" name="Google Shape;67;p5"/>
          <p:cNvGrpSpPr/>
          <p:nvPr/>
        </p:nvGrpSpPr>
        <p:grpSpPr>
          <a:xfrm>
            <a:off x="-3356036" y="-3027455"/>
            <a:ext cx="12991789" cy="9196283"/>
            <a:chOff x="-3356036" y="-3027455"/>
            <a:chExt cx="12991789" cy="9196283"/>
          </a:xfrm>
        </p:grpSpPr>
        <p:sp>
          <p:nvSpPr>
            <p:cNvPr id="68" name="Google Shape;68;p5"/>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txBox="1"/>
          <p:nvPr>
            <p:ph idx="1" type="subTitle"/>
          </p:nvPr>
        </p:nvSpPr>
        <p:spPr>
          <a:xfrm>
            <a:off x="1181425" y="2634541"/>
            <a:ext cx="2856900" cy="347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000">
                <a:solidFill>
                  <a:schemeClr val="accent2"/>
                </a:solidFill>
                <a:latin typeface="Bungee"/>
                <a:ea typeface="Bungee"/>
                <a:cs typeface="Bungee"/>
                <a:sym typeface="Bunge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82" name="Google Shape;82;p5"/>
          <p:cNvSpPr txBox="1"/>
          <p:nvPr>
            <p:ph idx="2" type="subTitle"/>
          </p:nvPr>
        </p:nvSpPr>
        <p:spPr>
          <a:xfrm>
            <a:off x="4836300" y="2634541"/>
            <a:ext cx="2856900" cy="34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solidFill>
                  <a:schemeClr val="accent2"/>
                </a:solidFill>
                <a:latin typeface="Bungee"/>
                <a:ea typeface="Bungee"/>
                <a:cs typeface="Bungee"/>
                <a:sym typeface="Bunge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83" name="Google Shape;83;p5"/>
          <p:cNvSpPr txBox="1"/>
          <p:nvPr>
            <p:ph idx="3" type="subTitle"/>
          </p:nvPr>
        </p:nvSpPr>
        <p:spPr>
          <a:xfrm>
            <a:off x="1092250" y="3085925"/>
            <a:ext cx="3035400" cy="10845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5"/>
          <p:cNvSpPr txBox="1"/>
          <p:nvPr>
            <p:ph idx="4" type="subTitle"/>
          </p:nvPr>
        </p:nvSpPr>
        <p:spPr>
          <a:xfrm>
            <a:off x="4747050" y="3085750"/>
            <a:ext cx="3035400" cy="1084500"/>
          </a:xfrm>
          <a:prstGeom prst="rect">
            <a:avLst/>
          </a:prstGeom>
          <a:solidFill>
            <a:srgbClr val="FFFFFF"/>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 name="Google Shape;85;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6" name="Google Shape;86;p5"/>
          <p:cNvSpPr/>
          <p:nvPr/>
        </p:nvSpPr>
        <p:spPr>
          <a:xfrm rot="-5114802">
            <a:off x="-169005" y="4199071"/>
            <a:ext cx="1287617" cy="139419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flipH="1" rot="1799946">
            <a:off x="8318811" y="901072"/>
            <a:ext cx="1614133" cy="174773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grpSp>
        <p:nvGrpSpPr>
          <p:cNvPr id="89" name="Google Shape;89;p6"/>
          <p:cNvGrpSpPr/>
          <p:nvPr/>
        </p:nvGrpSpPr>
        <p:grpSpPr>
          <a:xfrm>
            <a:off x="-3356036" y="-3027455"/>
            <a:ext cx="12991789" cy="9196283"/>
            <a:chOff x="-3356036" y="-3027455"/>
            <a:chExt cx="12991789" cy="9196283"/>
          </a:xfrm>
        </p:grpSpPr>
        <p:sp>
          <p:nvSpPr>
            <p:cNvPr id="90" name="Google Shape;90;p6"/>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
        <p:nvSpPr>
          <p:cNvPr id="104" name="Google Shape;104;p6"/>
          <p:cNvSpPr/>
          <p:nvPr/>
        </p:nvSpPr>
        <p:spPr>
          <a:xfrm flipH="1" rot="-4188363">
            <a:off x="-31860" y="-563385"/>
            <a:ext cx="1493921" cy="161757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flipH="1" rot="4638979">
            <a:off x="7509343" y="3711287"/>
            <a:ext cx="1973884" cy="213726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7"/>
          <p:cNvGrpSpPr/>
          <p:nvPr/>
        </p:nvGrpSpPr>
        <p:grpSpPr>
          <a:xfrm>
            <a:off x="-3356036" y="-3027455"/>
            <a:ext cx="12991789" cy="9196283"/>
            <a:chOff x="-3356036" y="-3027455"/>
            <a:chExt cx="12991789" cy="9196283"/>
          </a:xfrm>
        </p:grpSpPr>
        <p:sp>
          <p:nvSpPr>
            <p:cNvPr id="108" name="Google Shape;108;p7"/>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7"/>
          <p:cNvSpPr txBox="1"/>
          <p:nvPr>
            <p:ph type="title"/>
          </p:nvPr>
        </p:nvSpPr>
        <p:spPr>
          <a:xfrm>
            <a:off x="720000" y="445025"/>
            <a:ext cx="4455300" cy="15423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2" name="Google Shape;122;p7"/>
          <p:cNvSpPr txBox="1"/>
          <p:nvPr>
            <p:ph idx="1" type="body"/>
          </p:nvPr>
        </p:nvSpPr>
        <p:spPr>
          <a:xfrm>
            <a:off x="715100" y="2303025"/>
            <a:ext cx="3545400" cy="1217700"/>
          </a:xfrm>
          <a:prstGeom prst="rect">
            <a:avLst/>
          </a:prstGeom>
          <a:solidFill>
            <a:srgbClr val="FFFFFF"/>
          </a:solidFill>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6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123" name="Google Shape;123;p7"/>
          <p:cNvSpPr/>
          <p:nvPr/>
        </p:nvSpPr>
        <p:spPr>
          <a:xfrm flipH="1" rot="1800032">
            <a:off x="-712179" y="3624235"/>
            <a:ext cx="1373935" cy="1487660"/>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 name="Shape 124"/>
        <p:cNvGrpSpPr/>
        <p:nvPr/>
      </p:nvGrpSpPr>
      <p:grpSpPr>
        <a:xfrm>
          <a:off x="0" y="0"/>
          <a:ext cx="0" cy="0"/>
          <a:chOff x="0" y="0"/>
          <a:chExt cx="0" cy="0"/>
        </a:xfrm>
      </p:grpSpPr>
      <p:grpSp>
        <p:nvGrpSpPr>
          <p:cNvPr id="125" name="Google Shape;125;p8"/>
          <p:cNvGrpSpPr/>
          <p:nvPr/>
        </p:nvGrpSpPr>
        <p:grpSpPr>
          <a:xfrm>
            <a:off x="-3356036" y="-3027455"/>
            <a:ext cx="12991789" cy="9196283"/>
            <a:chOff x="-3356036" y="-3027455"/>
            <a:chExt cx="12991789" cy="9196283"/>
          </a:xfrm>
        </p:grpSpPr>
        <p:sp>
          <p:nvSpPr>
            <p:cNvPr id="126" name="Google Shape;126;p8"/>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8"/>
          <p:cNvSpPr txBox="1"/>
          <p:nvPr>
            <p:ph type="title"/>
          </p:nvPr>
        </p:nvSpPr>
        <p:spPr>
          <a:xfrm>
            <a:off x="2269800" y="1475550"/>
            <a:ext cx="4604400" cy="21924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4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40" name="Google Shape;140;p8"/>
          <p:cNvSpPr/>
          <p:nvPr/>
        </p:nvSpPr>
        <p:spPr>
          <a:xfrm rot="-899948">
            <a:off x="-428746" y="3226645"/>
            <a:ext cx="2100723" cy="2274607"/>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rot="9601323">
            <a:off x="7101914" y="-552240"/>
            <a:ext cx="2653965" cy="2873829"/>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2" name="Shape 142"/>
        <p:cNvGrpSpPr/>
        <p:nvPr/>
      </p:nvGrpSpPr>
      <p:grpSpPr>
        <a:xfrm>
          <a:off x="0" y="0"/>
          <a:ext cx="0" cy="0"/>
          <a:chOff x="0" y="0"/>
          <a:chExt cx="0" cy="0"/>
        </a:xfrm>
      </p:grpSpPr>
      <p:grpSp>
        <p:nvGrpSpPr>
          <p:cNvPr id="143" name="Google Shape;143;p9"/>
          <p:cNvGrpSpPr/>
          <p:nvPr/>
        </p:nvGrpSpPr>
        <p:grpSpPr>
          <a:xfrm>
            <a:off x="-3356036" y="-3027455"/>
            <a:ext cx="12991789" cy="9196283"/>
            <a:chOff x="-3356036" y="-3027455"/>
            <a:chExt cx="12991789" cy="9196283"/>
          </a:xfrm>
        </p:grpSpPr>
        <p:sp>
          <p:nvSpPr>
            <p:cNvPr id="144" name="Google Shape;144;p9"/>
            <p:cNvSpPr/>
            <p:nvPr/>
          </p:nvSpPr>
          <p:spPr>
            <a:xfrm>
              <a:off x="12" y="-335050"/>
              <a:ext cx="8797885" cy="6125887"/>
            </a:xfrm>
            <a:custGeom>
              <a:rect b="b" l="l" r="r" t="t"/>
              <a:pathLst>
                <a:path extrusionOk="0" h="60726" w="51652">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425326" y="81070"/>
              <a:ext cx="8887649" cy="5913540"/>
            </a:xfrm>
            <a:custGeom>
              <a:rect b="b" l="l" r="r" t="t"/>
              <a:pathLst>
                <a:path extrusionOk="0" h="58621" w="52179">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3356036" y="-3027455"/>
              <a:ext cx="8692962" cy="5816496"/>
            </a:xfrm>
            <a:custGeom>
              <a:rect b="b" l="l" r="r" t="t"/>
              <a:pathLst>
                <a:path extrusionOk="0" h="57659" w="51036">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1474218" y="462084"/>
              <a:ext cx="7990521" cy="5562587"/>
            </a:xfrm>
            <a:custGeom>
              <a:rect b="b" l="l" r="r" t="t"/>
              <a:pathLst>
                <a:path extrusionOk="0" h="55142" w="46912">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830828" y="-1239055"/>
              <a:ext cx="7662636" cy="5467460"/>
            </a:xfrm>
            <a:custGeom>
              <a:rect b="b" l="l" r="r" t="t"/>
              <a:pathLst>
                <a:path extrusionOk="0" h="54199" w="44987">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5" y="-335047"/>
              <a:ext cx="7135294" cy="5238972"/>
            </a:xfrm>
            <a:custGeom>
              <a:rect b="b" l="l" r="r" t="t"/>
              <a:pathLst>
                <a:path extrusionOk="0" h="51934" w="41891">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2711325" y="1092165"/>
              <a:ext cx="6924425" cy="5054972"/>
            </a:xfrm>
            <a:custGeom>
              <a:rect b="b" l="l" r="r" t="t"/>
              <a:pathLst>
                <a:path extrusionOk="0" h="50110" w="40653">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1125529" y="-1024099"/>
              <a:ext cx="6303573" cy="4705128"/>
            </a:xfrm>
            <a:custGeom>
              <a:rect b="b" l="l" r="r" t="t"/>
              <a:pathLst>
                <a:path extrusionOk="0" h="46642" w="37008">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3817959" y="1843601"/>
              <a:ext cx="5798544" cy="4325224"/>
            </a:xfrm>
            <a:custGeom>
              <a:rect b="b" l="l" r="r" t="t"/>
              <a:pathLst>
                <a:path extrusionOk="0" h="42876" w="34043">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4578484" y="2198491"/>
              <a:ext cx="5057268" cy="3970337"/>
            </a:xfrm>
            <a:custGeom>
              <a:rect b="b" l="l" r="r" t="t"/>
              <a:pathLst>
                <a:path extrusionOk="0" h="39358" w="29691">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616092" y="-714969"/>
              <a:ext cx="4133909" cy="3277913"/>
            </a:xfrm>
            <a:custGeom>
              <a:rect b="b" l="l" r="r" t="t"/>
              <a:pathLst>
                <a:path extrusionOk="0" h="32494" w="2427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5840978" y="3164582"/>
              <a:ext cx="3623771" cy="2626245"/>
            </a:xfrm>
            <a:custGeom>
              <a:rect b="b" l="l" r="r" t="t"/>
              <a:pathLst>
                <a:path extrusionOk="0" h="26034" w="21275">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6589228" y="4011257"/>
              <a:ext cx="2975154" cy="2064055"/>
            </a:xfrm>
            <a:custGeom>
              <a:rect b="b" l="l" r="r" t="t"/>
              <a:pathLst>
                <a:path extrusionOk="0" h="20461" w="17467">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9"/>
          <p:cNvSpPr txBox="1"/>
          <p:nvPr>
            <p:ph type="title"/>
          </p:nvPr>
        </p:nvSpPr>
        <p:spPr>
          <a:xfrm>
            <a:off x="875896" y="1293788"/>
            <a:ext cx="5206800" cy="5670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7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8" name="Google Shape;158;p9"/>
          <p:cNvSpPr txBox="1"/>
          <p:nvPr>
            <p:ph idx="1" type="subTitle"/>
          </p:nvPr>
        </p:nvSpPr>
        <p:spPr>
          <a:xfrm>
            <a:off x="875900" y="2091575"/>
            <a:ext cx="5206800" cy="1438200"/>
          </a:xfrm>
          <a:prstGeom prst="rect">
            <a:avLst/>
          </a:prstGeom>
          <a:solidFill>
            <a:srgbClr val="FFFFFF"/>
          </a:solidFill>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9"/>
          <p:cNvSpPr/>
          <p:nvPr/>
        </p:nvSpPr>
        <p:spPr>
          <a:xfrm rot="2281569">
            <a:off x="-44097" y="3965791"/>
            <a:ext cx="1627491" cy="1762204"/>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flipH="1" rot="-1333926">
            <a:off x="7261651" y="-245372"/>
            <a:ext cx="2334501" cy="2527735"/>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 name="Shape 161"/>
        <p:cNvGrpSpPr/>
        <p:nvPr/>
      </p:nvGrpSpPr>
      <p:grpSpPr>
        <a:xfrm>
          <a:off x="0" y="0"/>
          <a:ext cx="0" cy="0"/>
          <a:chOff x="0" y="0"/>
          <a:chExt cx="0" cy="0"/>
        </a:xfrm>
      </p:grpSpPr>
      <p:sp>
        <p:nvSpPr>
          <p:cNvPr id="162" name="Google Shape;162;p10"/>
          <p:cNvSpPr txBox="1"/>
          <p:nvPr>
            <p:ph type="title"/>
          </p:nvPr>
        </p:nvSpPr>
        <p:spPr>
          <a:xfrm>
            <a:off x="720000" y="4035800"/>
            <a:ext cx="7704000" cy="572700"/>
          </a:xfrm>
          <a:prstGeom prst="rect">
            <a:avLst/>
          </a:prstGeom>
          <a:solidFill>
            <a:schemeClr val="dk2"/>
          </a:solidFill>
        </p:spPr>
        <p:txBody>
          <a:bodyPr anchorCtr="0" anchor="b" bIns="91425" lIns="91425" spcFirstLastPara="1" rIns="91425" wrap="square" tIns="91425">
            <a:noAutofit/>
          </a:bodyPr>
          <a:lstStyle>
            <a:lvl1pPr lvl="0" rtl="0" algn="ctr">
              <a:spcBef>
                <a:spcPts val="0"/>
              </a:spcBef>
              <a:spcAft>
                <a:spcPts val="0"/>
              </a:spcAft>
              <a:buSzPts val="3200"/>
              <a:buNone/>
              <a:defRPr sz="2600"/>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
        <p:nvSpPr>
          <p:cNvPr id="163" name="Google Shape;163;p10"/>
          <p:cNvSpPr/>
          <p:nvPr/>
        </p:nvSpPr>
        <p:spPr>
          <a:xfrm rot="-1366444">
            <a:off x="-410254" y="4210250"/>
            <a:ext cx="1152744" cy="1248160"/>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
          <p:cNvSpPr/>
          <p:nvPr/>
        </p:nvSpPr>
        <p:spPr>
          <a:xfrm flipH="1" rot="-5222427">
            <a:off x="7011674" y="-932108"/>
            <a:ext cx="2334489" cy="2527721"/>
          </a:xfrm>
          <a:custGeom>
            <a:rect b="b" l="l" r="r" t="t"/>
            <a:pathLst>
              <a:path extrusionOk="0" h="33658" w="31085">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Bungee"/>
              <a:buNone/>
              <a:defRPr b="1" sz="3200">
                <a:solidFill>
                  <a:schemeClr val="dk1"/>
                </a:solidFill>
                <a:latin typeface="Bungee"/>
                <a:ea typeface="Bungee"/>
                <a:cs typeface="Bungee"/>
                <a:sym typeface="Bungee"/>
              </a:defRPr>
            </a:lvl1pPr>
            <a:lvl2pPr lvl="1"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2pPr>
            <a:lvl3pPr lvl="2"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3pPr>
            <a:lvl4pPr lvl="3"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4pPr>
            <a:lvl5pPr lvl="4"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5pPr>
            <a:lvl6pPr lvl="5"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6pPr>
            <a:lvl7pPr lvl="6"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7pPr>
            <a:lvl8pPr lvl="7"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8pPr>
            <a:lvl9pPr lvl="8" rtl="0">
              <a:spcBef>
                <a:spcPts val="0"/>
              </a:spcBef>
              <a:spcAft>
                <a:spcPts val="0"/>
              </a:spcAft>
              <a:buClr>
                <a:schemeClr val="dk1"/>
              </a:buClr>
              <a:buSzPts val="3200"/>
              <a:buFont typeface="Bebas Neue"/>
              <a:buNone/>
              <a:defRPr b="1" sz="32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1pPr>
            <a:lvl2pPr indent="-317500" lvl="1" marL="9144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2pPr>
            <a:lvl3pPr indent="-317500" lvl="2" marL="13716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3pPr>
            <a:lvl4pPr indent="-317500" lvl="3" marL="18288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4pPr>
            <a:lvl5pPr indent="-317500" lvl="4" marL="22860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5pPr>
            <a:lvl6pPr indent="-317500" lvl="5" marL="27432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6pPr>
            <a:lvl7pPr indent="-317500" lvl="6" marL="32004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7pPr>
            <a:lvl8pPr indent="-317500" lvl="7" marL="36576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8pPr>
            <a:lvl9pPr indent="-317500" lvl="8" marL="4114800">
              <a:lnSpc>
                <a:spcPct val="115000"/>
              </a:lnSpc>
              <a:spcBef>
                <a:spcPts val="1600"/>
              </a:spcBef>
              <a:spcAft>
                <a:spcPts val="1600"/>
              </a:spcAft>
              <a:buClr>
                <a:schemeClr val="dk1"/>
              </a:buClr>
              <a:buSzPts val="1400"/>
              <a:buFont typeface="Jura Medium"/>
              <a:buChar char="■"/>
              <a:defRPr>
                <a:solidFill>
                  <a:schemeClr val="dk1"/>
                </a:solidFill>
                <a:latin typeface="Jura Medium"/>
                <a:ea typeface="Jura Medium"/>
                <a:cs typeface="Jura Medium"/>
                <a:sym typeface="Jura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34"/>
          <p:cNvSpPr txBox="1"/>
          <p:nvPr>
            <p:ph type="ctrTitle"/>
          </p:nvPr>
        </p:nvSpPr>
        <p:spPr>
          <a:xfrm>
            <a:off x="1476375" y="1214250"/>
            <a:ext cx="5962800" cy="27627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800"/>
              <a:t>Recognizing </a:t>
            </a:r>
            <a:r>
              <a:rPr lang="en" sz="3800">
                <a:solidFill>
                  <a:schemeClr val="accent2"/>
                </a:solidFill>
              </a:rPr>
              <a:t>Traps </a:t>
            </a:r>
            <a:r>
              <a:rPr lang="en" sz="3800"/>
              <a:t>and Frightening </a:t>
            </a:r>
            <a:r>
              <a:rPr lang="en" sz="3800">
                <a:solidFill>
                  <a:schemeClr val="accent2"/>
                </a:solidFill>
              </a:rPr>
              <a:t>Wolves</a:t>
            </a:r>
            <a:r>
              <a:rPr lang="en" sz="3800"/>
              <a:t>:</a:t>
            </a:r>
            <a:endParaRPr sz="3800"/>
          </a:p>
          <a:p>
            <a:pPr indent="0" lvl="0" marL="0" rtl="0" algn="ctr">
              <a:spcBef>
                <a:spcPts val="0"/>
              </a:spcBef>
              <a:spcAft>
                <a:spcPts val="0"/>
              </a:spcAft>
              <a:buNone/>
            </a:pPr>
            <a:r>
              <a:rPr lang="en" sz="2200">
                <a:latin typeface="Jura"/>
                <a:ea typeface="Jura"/>
                <a:cs typeface="Jura"/>
                <a:sym typeface="Jura"/>
              </a:rPr>
              <a:t>Foxes and Lions as a Representative of Machiavellian Political Ideology in Shakespeare’s Comedies</a:t>
            </a:r>
            <a:endParaRPr sz="2200">
              <a:latin typeface="Jura"/>
              <a:ea typeface="Jura"/>
              <a:cs typeface="Jura"/>
              <a:sym typeface="Jura"/>
            </a:endParaRPr>
          </a:p>
        </p:txBody>
      </p:sp>
      <p:sp>
        <p:nvSpPr>
          <p:cNvPr id="621" name="Google Shape;621;p34"/>
          <p:cNvSpPr txBox="1"/>
          <p:nvPr>
            <p:ph idx="1" type="subTitle"/>
          </p:nvPr>
        </p:nvSpPr>
        <p:spPr>
          <a:xfrm>
            <a:off x="2392500" y="3748343"/>
            <a:ext cx="4359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Grace Audrey Powell</a:t>
            </a:r>
            <a:endParaRPr/>
          </a:p>
        </p:txBody>
      </p:sp>
      <p:grpSp>
        <p:nvGrpSpPr>
          <p:cNvPr id="622" name="Google Shape;622;p34"/>
          <p:cNvGrpSpPr/>
          <p:nvPr/>
        </p:nvGrpSpPr>
        <p:grpSpPr>
          <a:xfrm flipH="1">
            <a:off x="7267715" y="3220304"/>
            <a:ext cx="1820548" cy="1820404"/>
            <a:chOff x="2220675" y="2446343"/>
            <a:chExt cx="1762389" cy="1762249"/>
          </a:xfrm>
        </p:grpSpPr>
        <p:sp>
          <p:nvSpPr>
            <p:cNvPr id="623" name="Google Shape;623;p34"/>
            <p:cNvSpPr/>
            <p:nvPr/>
          </p:nvSpPr>
          <p:spPr>
            <a:xfrm>
              <a:off x="2220675" y="2446343"/>
              <a:ext cx="1762389" cy="1762249"/>
            </a:xfrm>
            <a:custGeom>
              <a:rect b="b" l="l" r="r" t="t"/>
              <a:pathLst>
                <a:path extrusionOk="0" h="101206" w="101214">
                  <a:moveTo>
                    <a:pt x="50791" y="0"/>
                  </a:moveTo>
                  <a:cubicBezTo>
                    <a:pt x="50415" y="0"/>
                    <a:pt x="50037" y="5"/>
                    <a:pt x="49662" y="18"/>
                  </a:cubicBezTo>
                  <a:cubicBezTo>
                    <a:pt x="44224" y="135"/>
                    <a:pt x="38868" y="1163"/>
                    <a:pt x="33747" y="3077"/>
                  </a:cubicBezTo>
                  <a:cubicBezTo>
                    <a:pt x="33687" y="3098"/>
                    <a:pt x="33625" y="3124"/>
                    <a:pt x="33564" y="3151"/>
                  </a:cubicBezTo>
                  <a:cubicBezTo>
                    <a:pt x="33490" y="3172"/>
                    <a:pt x="33416" y="3199"/>
                    <a:pt x="33342" y="3225"/>
                  </a:cubicBezTo>
                  <a:cubicBezTo>
                    <a:pt x="33076" y="3329"/>
                    <a:pt x="32806" y="3434"/>
                    <a:pt x="32540" y="3539"/>
                  </a:cubicBezTo>
                  <a:cubicBezTo>
                    <a:pt x="30374" y="4411"/>
                    <a:pt x="28235" y="5461"/>
                    <a:pt x="26173" y="6659"/>
                  </a:cubicBezTo>
                  <a:cubicBezTo>
                    <a:pt x="10913" y="15187"/>
                    <a:pt x="1225" y="30536"/>
                    <a:pt x="258" y="47722"/>
                  </a:cubicBezTo>
                  <a:cubicBezTo>
                    <a:pt x="1" y="52294"/>
                    <a:pt x="389" y="56882"/>
                    <a:pt x="1412" y="61349"/>
                  </a:cubicBezTo>
                  <a:cubicBezTo>
                    <a:pt x="1539" y="61916"/>
                    <a:pt x="1687" y="62509"/>
                    <a:pt x="1883" y="63227"/>
                  </a:cubicBezTo>
                  <a:lnTo>
                    <a:pt x="2076" y="63921"/>
                  </a:lnTo>
                  <a:cubicBezTo>
                    <a:pt x="2128" y="64116"/>
                    <a:pt x="2180" y="64313"/>
                    <a:pt x="2241" y="64517"/>
                  </a:cubicBezTo>
                  <a:cubicBezTo>
                    <a:pt x="2275" y="64631"/>
                    <a:pt x="2311" y="64740"/>
                    <a:pt x="2345" y="64848"/>
                  </a:cubicBezTo>
                  <a:lnTo>
                    <a:pt x="2393" y="64987"/>
                  </a:lnTo>
                  <a:cubicBezTo>
                    <a:pt x="2502" y="65341"/>
                    <a:pt x="2615" y="65693"/>
                    <a:pt x="2733" y="66047"/>
                  </a:cubicBezTo>
                  <a:lnTo>
                    <a:pt x="2755" y="66103"/>
                  </a:lnTo>
                  <a:cubicBezTo>
                    <a:pt x="2860" y="66417"/>
                    <a:pt x="2964" y="66731"/>
                    <a:pt x="3073" y="67040"/>
                  </a:cubicBezTo>
                  <a:cubicBezTo>
                    <a:pt x="3212" y="67424"/>
                    <a:pt x="3357" y="67803"/>
                    <a:pt x="3500" y="68183"/>
                  </a:cubicBezTo>
                  <a:lnTo>
                    <a:pt x="3583" y="68400"/>
                  </a:lnTo>
                  <a:cubicBezTo>
                    <a:pt x="3670" y="68622"/>
                    <a:pt x="3753" y="68845"/>
                    <a:pt x="3840" y="69062"/>
                  </a:cubicBezTo>
                  <a:cubicBezTo>
                    <a:pt x="4019" y="69498"/>
                    <a:pt x="4206" y="69929"/>
                    <a:pt x="4393" y="70357"/>
                  </a:cubicBezTo>
                  <a:lnTo>
                    <a:pt x="4485" y="70570"/>
                  </a:lnTo>
                  <a:cubicBezTo>
                    <a:pt x="4554" y="70727"/>
                    <a:pt x="4620" y="70888"/>
                    <a:pt x="4694" y="71049"/>
                  </a:cubicBezTo>
                  <a:cubicBezTo>
                    <a:pt x="4920" y="71550"/>
                    <a:pt x="5182" y="72087"/>
                    <a:pt x="5487" y="72701"/>
                  </a:cubicBezTo>
                  <a:cubicBezTo>
                    <a:pt x="5487" y="72701"/>
                    <a:pt x="5636" y="73010"/>
                    <a:pt x="5644" y="73032"/>
                  </a:cubicBezTo>
                  <a:cubicBezTo>
                    <a:pt x="5710" y="73155"/>
                    <a:pt x="5775" y="73281"/>
                    <a:pt x="5845" y="73402"/>
                  </a:cubicBezTo>
                  <a:lnTo>
                    <a:pt x="5954" y="73607"/>
                  </a:lnTo>
                  <a:cubicBezTo>
                    <a:pt x="6141" y="73965"/>
                    <a:pt x="6328" y="74322"/>
                    <a:pt x="6520" y="74671"/>
                  </a:cubicBezTo>
                  <a:cubicBezTo>
                    <a:pt x="6724" y="75037"/>
                    <a:pt x="6934" y="75394"/>
                    <a:pt x="7165" y="75791"/>
                  </a:cubicBezTo>
                  <a:cubicBezTo>
                    <a:pt x="7165" y="75791"/>
                    <a:pt x="7283" y="75995"/>
                    <a:pt x="7309" y="76039"/>
                  </a:cubicBezTo>
                  <a:cubicBezTo>
                    <a:pt x="7335" y="76083"/>
                    <a:pt x="7361" y="76126"/>
                    <a:pt x="7383" y="76161"/>
                  </a:cubicBezTo>
                  <a:cubicBezTo>
                    <a:pt x="7609" y="76540"/>
                    <a:pt x="7844" y="76916"/>
                    <a:pt x="8080" y="77290"/>
                  </a:cubicBezTo>
                  <a:cubicBezTo>
                    <a:pt x="8228" y="77525"/>
                    <a:pt x="8377" y="77761"/>
                    <a:pt x="8528" y="77992"/>
                  </a:cubicBezTo>
                  <a:cubicBezTo>
                    <a:pt x="8729" y="78296"/>
                    <a:pt x="8934" y="78597"/>
                    <a:pt x="9143" y="78903"/>
                  </a:cubicBezTo>
                  <a:lnTo>
                    <a:pt x="9214" y="79007"/>
                  </a:lnTo>
                  <a:cubicBezTo>
                    <a:pt x="9261" y="79086"/>
                    <a:pt x="9313" y="79164"/>
                    <a:pt x="9391" y="79273"/>
                  </a:cubicBezTo>
                  <a:cubicBezTo>
                    <a:pt x="9479" y="79399"/>
                    <a:pt x="9566" y="79525"/>
                    <a:pt x="9644" y="79635"/>
                  </a:cubicBezTo>
                  <a:lnTo>
                    <a:pt x="9801" y="79848"/>
                  </a:lnTo>
                  <a:cubicBezTo>
                    <a:pt x="9958" y="80062"/>
                    <a:pt x="10111" y="80275"/>
                    <a:pt x="10268" y="80484"/>
                  </a:cubicBezTo>
                  <a:cubicBezTo>
                    <a:pt x="10485" y="80776"/>
                    <a:pt x="10708" y="81068"/>
                    <a:pt x="10934" y="81360"/>
                  </a:cubicBezTo>
                  <a:lnTo>
                    <a:pt x="11012" y="81460"/>
                  </a:lnTo>
                  <a:cubicBezTo>
                    <a:pt x="11153" y="81639"/>
                    <a:pt x="11287" y="81818"/>
                    <a:pt x="11436" y="82001"/>
                  </a:cubicBezTo>
                  <a:lnTo>
                    <a:pt x="11514" y="82101"/>
                  </a:lnTo>
                  <a:cubicBezTo>
                    <a:pt x="11636" y="82254"/>
                    <a:pt x="11762" y="82406"/>
                    <a:pt x="11889" y="82554"/>
                  </a:cubicBezTo>
                  <a:lnTo>
                    <a:pt x="12058" y="82755"/>
                  </a:lnTo>
                  <a:cubicBezTo>
                    <a:pt x="12333" y="83086"/>
                    <a:pt x="12617" y="83417"/>
                    <a:pt x="12900" y="83744"/>
                  </a:cubicBezTo>
                  <a:cubicBezTo>
                    <a:pt x="13188" y="84075"/>
                    <a:pt x="13480" y="84406"/>
                    <a:pt x="13780" y="84733"/>
                  </a:cubicBezTo>
                  <a:cubicBezTo>
                    <a:pt x="13898" y="84859"/>
                    <a:pt x="14015" y="84981"/>
                    <a:pt x="14133" y="85108"/>
                  </a:cubicBezTo>
                  <a:lnTo>
                    <a:pt x="14373" y="85361"/>
                  </a:lnTo>
                  <a:cubicBezTo>
                    <a:pt x="14482" y="85482"/>
                    <a:pt x="14594" y="85605"/>
                    <a:pt x="14708" y="85722"/>
                  </a:cubicBezTo>
                  <a:cubicBezTo>
                    <a:pt x="14783" y="85796"/>
                    <a:pt x="14856" y="85866"/>
                    <a:pt x="14930" y="85940"/>
                  </a:cubicBezTo>
                  <a:lnTo>
                    <a:pt x="15013" y="86023"/>
                  </a:lnTo>
                  <a:cubicBezTo>
                    <a:pt x="15318" y="86333"/>
                    <a:pt x="15628" y="86637"/>
                    <a:pt x="15937" y="86938"/>
                  </a:cubicBezTo>
                  <a:lnTo>
                    <a:pt x="16059" y="87055"/>
                  </a:lnTo>
                  <a:cubicBezTo>
                    <a:pt x="16142" y="87139"/>
                    <a:pt x="16225" y="87222"/>
                    <a:pt x="16312" y="87304"/>
                  </a:cubicBezTo>
                  <a:cubicBezTo>
                    <a:pt x="16382" y="87374"/>
                    <a:pt x="16626" y="87592"/>
                    <a:pt x="16626" y="87592"/>
                  </a:cubicBezTo>
                  <a:cubicBezTo>
                    <a:pt x="16778" y="87735"/>
                    <a:pt x="16931" y="87879"/>
                    <a:pt x="17084" y="88014"/>
                  </a:cubicBezTo>
                  <a:cubicBezTo>
                    <a:pt x="17466" y="88368"/>
                    <a:pt x="17859" y="88712"/>
                    <a:pt x="18247" y="89042"/>
                  </a:cubicBezTo>
                  <a:lnTo>
                    <a:pt x="18443" y="89217"/>
                  </a:lnTo>
                  <a:cubicBezTo>
                    <a:pt x="18904" y="89605"/>
                    <a:pt x="19379" y="89997"/>
                    <a:pt x="19902" y="90407"/>
                  </a:cubicBezTo>
                  <a:lnTo>
                    <a:pt x="20378" y="90777"/>
                  </a:lnTo>
                  <a:cubicBezTo>
                    <a:pt x="20535" y="90899"/>
                    <a:pt x="20687" y="91017"/>
                    <a:pt x="20839" y="91134"/>
                  </a:cubicBezTo>
                  <a:cubicBezTo>
                    <a:pt x="20940" y="91208"/>
                    <a:pt x="21040" y="91278"/>
                    <a:pt x="21141" y="91353"/>
                  </a:cubicBezTo>
                  <a:lnTo>
                    <a:pt x="21306" y="91470"/>
                  </a:lnTo>
                  <a:cubicBezTo>
                    <a:pt x="21529" y="91631"/>
                    <a:pt x="21750" y="91793"/>
                    <a:pt x="21977" y="91954"/>
                  </a:cubicBezTo>
                  <a:cubicBezTo>
                    <a:pt x="22291" y="92176"/>
                    <a:pt x="22605" y="92394"/>
                    <a:pt x="22923" y="92612"/>
                  </a:cubicBezTo>
                  <a:cubicBezTo>
                    <a:pt x="23158" y="92769"/>
                    <a:pt x="23389" y="92926"/>
                    <a:pt x="23624" y="93078"/>
                  </a:cubicBezTo>
                  <a:cubicBezTo>
                    <a:pt x="23951" y="93292"/>
                    <a:pt x="24278" y="93497"/>
                    <a:pt x="24609" y="93702"/>
                  </a:cubicBezTo>
                  <a:lnTo>
                    <a:pt x="24771" y="93801"/>
                  </a:lnTo>
                  <a:cubicBezTo>
                    <a:pt x="24944" y="93915"/>
                    <a:pt x="25123" y="94024"/>
                    <a:pt x="25306" y="94133"/>
                  </a:cubicBezTo>
                  <a:cubicBezTo>
                    <a:pt x="25664" y="94346"/>
                    <a:pt x="26026" y="94555"/>
                    <a:pt x="26387" y="94760"/>
                  </a:cubicBezTo>
                  <a:lnTo>
                    <a:pt x="26575" y="94865"/>
                  </a:lnTo>
                  <a:cubicBezTo>
                    <a:pt x="26727" y="94952"/>
                    <a:pt x="26875" y="95039"/>
                    <a:pt x="27024" y="95118"/>
                  </a:cubicBezTo>
                  <a:cubicBezTo>
                    <a:pt x="27498" y="95379"/>
                    <a:pt x="27977" y="95627"/>
                    <a:pt x="28466" y="95876"/>
                  </a:cubicBezTo>
                  <a:cubicBezTo>
                    <a:pt x="28466" y="95876"/>
                    <a:pt x="28701" y="95997"/>
                    <a:pt x="28775" y="96037"/>
                  </a:cubicBezTo>
                  <a:cubicBezTo>
                    <a:pt x="29367" y="96333"/>
                    <a:pt x="29982" y="96621"/>
                    <a:pt x="30601" y="96900"/>
                  </a:cubicBezTo>
                  <a:cubicBezTo>
                    <a:pt x="30675" y="96930"/>
                    <a:pt x="30906" y="97031"/>
                    <a:pt x="30906" y="97031"/>
                  </a:cubicBezTo>
                  <a:cubicBezTo>
                    <a:pt x="31416" y="97258"/>
                    <a:pt x="31935" y="97475"/>
                    <a:pt x="32448" y="97680"/>
                  </a:cubicBezTo>
                  <a:cubicBezTo>
                    <a:pt x="32571" y="97732"/>
                    <a:pt x="32697" y="97781"/>
                    <a:pt x="32819" y="97823"/>
                  </a:cubicBezTo>
                  <a:lnTo>
                    <a:pt x="32985" y="97889"/>
                  </a:lnTo>
                  <a:cubicBezTo>
                    <a:pt x="33438" y="98063"/>
                    <a:pt x="33886" y="98233"/>
                    <a:pt x="34340" y="98395"/>
                  </a:cubicBezTo>
                  <a:cubicBezTo>
                    <a:pt x="34484" y="98447"/>
                    <a:pt x="34958" y="98604"/>
                    <a:pt x="34958" y="98604"/>
                  </a:cubicBezTo>
                  <a:cubicBezTo>
                    <a:pt x="35395" y="98752"/>
                    <a:pt x="35831" y="98900"/>
                    <a:pt x="36270" y="99036"/>
                  </a:cubicBezTo>
                  <a:cubicBezTo>
                    <a:pt x="36449" y="99088"/>
                    <a:pt x="36624" y="99140"/>
                    <a:pt x="36807" y="99193"/>
                  </a:cubicBezTo>
                  <a:lnTo>
                    <a:pt x="36919" y="99227"/>
                  </a:lnTo>
                  <a:cubicBezTo>
                    <a:pt x="37356" y="99358"/>
                    <a:pt x="37796" y="99480"/>
                    <a:pt x="38240" y="99597"/>
                  </a:cubicBezTo>
                  <a:cubicBezTo>
                    <a:pt x="38462" y="99654"/>
                    <a:pt x="38685" y="99710"/>
                    <a:pt x="38898" y="99763"/>
                  </a:cubicBezTo>
                  <a:cubicBezTo>
                    <a:pt x="39347" y="99877"/>
                    <a:pt x="39791" y="99981"/>
                    <a:pt x="40240" y="100076"/>
                  </a:cubicBezTo>
                  <a:cubicBezTo>
                    <a:pt x="40463" y="100124"/>
                    <a:pt x="40685" y="100173"/>
                    <a:pt x="40912" y="100221"/>
                  </a:cubicBezTo>
                  <a:cubicBezTo>
                    <a:pt x="41369" y="100312"/>
                    <a:pt x="41827" y="100399"/>
                    <a:pt x="42289" y="100478"/>
                  </a:cubicBezTo>
                  <a:lnTo>
                    <a:pt x="42458" y="100508"/>
                  </a:lnTo>
                  <a:cubicBezTo>
                    <a:pt x="42619" y="100539"/>
                    <a:pt x="42781" y="100565"/>
                    <a:pt x="42943" y="100591"/>
                  </a:cubicBezTo>
                  <a:cubicBezTo>
                    <a:pt x="43422" y="100669"/>
                    <a:pt x="43901" y="100735"/>
                    <a:pt x="44385" y="100796"/>
                  </a:cubicBezTo>
                  <a:lnTo>
                    <a:pt x="44580" y="100822"/>
                  </a:lnTo>
                  <a:cubicBezTo>
                    <a:pt x="44715" y="100844"/>
                    <a:pt x="44855" y="100861"/>
                    <a:pt x="44999" y="100878"/>
                  </a:cubicBezTo>
                  <a:cubicBezTo>
                    <a:pt x="45522" y="100939"/>
                    <a:pt x="46049" y="100987"/>
                    <a:pt x="46581" y="101031"/>
                  </a:cubicBezTo>
                  <a:cubicBezTo>
                    <a:pt x="46581" y="101031"/>
                    <a:pt x="46964" y="101070"/>
                    <a:pt x="47078" y="101075"/>
                  </a:cubicBezTo>
                  <a:cubicBezTo>
                    <a:pt x="47818" y="101132"/>
                    <a:pt x="48507" y="101166"/>
                    <a:pt x="49178" y="101188"/>
                  </a:cubicBezTo>
                  <a:cubicBezTo>
                    <a:pt x="49636" y="101201"/>
                    <a:pt x="50093" y="101206"/>
                    <a:pt x="50551" y="101206"/>
                  </a:cubicBezTo>
                  <a:cubicBezTo>
                    <a:pt x="52547" y="101206"/>
                    <a:pt x="54582" y="101075"/>
                    <a:pt x="56599" y="100818"/>
                  </a:cubicBezTo>
                  <a:lnTo>
                    <a:pt x="56853" y="100787"/>
                  </a:lnTo>
                  <a:lnTo>
                    <a:pt x="57118" y="100748"/>
                  </a:lnTo>
                  <a:cubicBezTo>
                    <a:pt x="57672" y="100678"/>
                    <a:pt x="58181" y="100609"/>
                    <a:pt x="58678" y="100526"/>
                  </a:cubicBezTo>
                  <a:cubicBezTo>
                    <a:pt x="58765" y="100517"/>
                    <a:pt x="58852" y="100504"/>
                    <a:pt x="58944" y="100486"/>
                  </a:cubicBezTo>
                  <a:cubicBezTo>
                    <a:pt x="59258" y="100434"/>
                    <a:pt x="59580" y="100377"/>
                    <a:pt x="59894" y="100317"/>
                  </a:cubicBezTo>
                  <a:cubicBezTo>
                    <a:pt x="59981" y="100303"/>
                    <a:pt x="60063" y="100285"/>
                    <a:pt x="60147" y="100269"/>
                  </a:cubicBezTo>
                  <a:cubicBezTo>
                    <a:pt x="60286" y="100243"/>
                    <a:pt x="60429" y="100216"/>
                    <a:pt x="60586" y="100186"/>
                  </a:cubicBezTo>
                  <a:cubicBezTo>
                    <a:pt x="60665" y="100173"/>
                    <a:pt x="60748" y="100155"/>
                    <a:pt x="60835" y="100134"/>
                  </a:cubicBezTo>
                  <a:cubicBezTo>
                    <a:pt x="60857" y="100129"/>
                    <a:pt x="60879" y="100124"/>
                    <a:pt x="60905" y="100116"/>
                  </a:cubicBezTo>
                  <a:cubicBezTo>
                    <a:pt x="61328" y="100033"/>
                    <a:pt x="61768" y="99937"/>
                    <a:pt x="62217" y="99824"/>
                  </a:cubicBezTo>
                  <a:cubicBezTo>
                    <a:pt x="62326" y="99806"/>
                    <a:pt x="62426" y="99780"/>
                    <a:pt x="62513" y="99758"/>
                  </a:cubicBezTo>
                  <a:cubicBezTo>
                    <a:pt x="62756" y="99702"/>
                    <a:pt x="63005" y="99637"/>
                    <a:pt x="63259" y="99571"/>
                  </a:cubicBezTo>
                  <a:cubicBezTo>
                    <a:pt x="63341" y="99549"/>
                    <a:pt x="63424" y="99527"/>
                    <a:pt x="63506" y="99506"/>
                  </a:cubicBezTo>
                  <a:cubicBezTo>
                    <a:pt x="64221" y="99314"/>
                    <a:pt x="64918" y="99114"/>
                    <a:pt x="65590" y="98905"/>
                  </a:cubicBezTo>
                  <a:cubicBezTo>
                    <a:pt x="66370" y="98664"/>
                    <a:pt x="67149" y="98399"/>
                    <a:pt x="67913" y="98115"/>
                  </a:cubicBezTo>
                  <a:cubicBezTo>
                    <a:pt x="68069" y="98059"/>
                    <a:pt x="68221" y="98007"/>
                    <a:pt x="68370" y="97942"/>
                  </a:cubicBezTo>
                  <a:cubicBezTo>
                    <a:pt x="68492" y="97898"/>
                    <a:pt x="68613" y="97850"/>
                    <a:pt x="68740" y="97802"/>
                  </a:cubicBezTo>
                  <a:cubicBezTo>
                    <a:pt x="68932" y="97732"/>
                    <a:pt x="69120" y="97654"/>
                    <a:pt x="69307" y="97576"/>
                  </a:cubicBezTo>
                  <a:cubicBezTo>
                    <a:pt x="69874" y="97349"/>
                    <a:pt x="70397" y="97127"/>
                    <a:pt x="70880" y="96908"/>
                  </a:cubicBezTo>
                  <a:cubicBezTo>
                    <a:pt x="71437" y="96665"/>
                    <a:pt x="72000" y="96403"/>
                    <a:pt x="72527" y="96142"/>
                  </a:cubicBezTo>
                  <a:cubicBezTo>
                    <a:pt x="73303" y="95767"/>
                    <a:pt x="74083" y="95357"/>
                    <a:pt x="74850" y="94931"/>
                  </a:cubicBezTo>
                  <a:cubicBezTo>
                    <a:pt x="74910" y="94899"/>
                    <a:pt x="74972" y="94865"/>
                    <a:pt x="75029" y="94830"/>
                  </a:cubicBezTo>
                  <a:cubicBezTo>
                    <a:pt x="75133" y="94774"/>
                    <a:pt x="75238" y="94716"/>
                    <a:pt x="75338" y="94656"/>
                  </a:cubicBezTo>
                  <a:cubicBezTo>
                    <a:pt x="77352" y="93505"/>
                    <a:pt x="79313" y="92189"/>
                    <a:pt x="81169" y="90734"/>
                  </a:cubicBezTo>
                  <a:cubicBezTo>
                    <a:pt x="84267" y="88411"/>
                    <a:pt x="87091" y="85766"/>
                    <a:pt x="89566" y="82859"/>
                  </a:cubicBezTo>
                  <a:cubicBezTo>
                    <a:pt x="90063" y="82610"/>
                    <a:pt x="90512" y="82354"/>
                    <a:pt x="90938" y="82079"/>
                  </a:cubicBezTo>
                  <a:cubicBezTo>
                    <a:pt x="94194" y="79957"/>
                    <a:pt x="96276" y="76257"/>
                    <a:pt x="96421" y="72344"/>
                  </a:cubicBezTo>
                  <a:cubicBezTo>
                    <a:pt x="96564" y="72039"/>
                    <a:pt x="96708" y="71733"/>
                    <a:pt x="96847" y="71429"/>
                  </a:cubicBezTo>
                  <a:cubicBezTo>
                    <a:pt x="99724" y="65071"/>
                    <a:pt x="101214" y="57859"/>
                    <a:pt x="101157" y="50564"/>
                  </a:cubicBezTo>
                  <a:cubicBezTo>
                    <a:pt x="101087" y="42541"/>
                    <a:pt x="99196" y="34597"/>
                    <a:pt x="95680" y="27519"/>
                  </a:cubicBezTo>
                  <a:cubicBezTo>
                    <a:pt x="96242" y="23876"/>
                    <a:pt x="95296" y="20451"/>
                    <a:pt x="93070" y="18198"/>
                  </a:cubicBezTo>
                  <a:cubicBezTo>
                    <a:pt x="91570" y="16686"/>
                    <a:pt x="89562" y="15688"/>
                    <a:pt x="86942" y="15170"/>
                  </a:cubicBezTo>
                  <a:cubicBezTo>
                    <a:pt x="82044" y="10171"/>
                    <a:pt x="75870" y="6167"/>
                    <a:pt x="69019" y="3556"/>
                  </a:cubicBezTo>
                  <a:cubicBezTo>
                    <a:pt x="68631" y="3399"/>
                    <a:pt x="68243" y="3247"/>
                    <a:pt x="67843" y="3098"/>
                  </a:cubicBezTo>
                  <a:cubicBezTo>
                    <a:pt x="67698" y="3042"/>
                    <a:pt x="67559" y="2989"/>
                    <a:pt x="67411" y="2941"/>
                  </a:cubicBezTo>
                  <a:cubicBezTo>
                    <a:pt x="67285" y="2894"/>
                    <a:pt x="67163" y="2850"/>
                    <a:pt x="67036" y="2811"/>
                  </a:cubicBezTo>
                  <a:cubicBezTo>
                    <a:pt x="66845" y="2737"/>
                    <a:pt x="66652" y="2672"/>
                    <a:pt x="66461" y="2611"/>
                  </a:cubicBezTo>
                  <a:cubicBezTo>
                    <a:pt x="65920" y="2424"/>
                    <a:pt x="65376" y="2249"/>
                    <a:pt x="64831" y="2084"/>
                  </a:cubicBezTo>
                  <a:cubicBezTo>
                    <a:pt x="64217" y="1895"/>
                    <a:pt x="63641" y="1734"/>
                    <a:pt x="63066" y="1591"/>
                  </a:cubicBezTo>
                  <a:cubicBezTo>
                    <a:pt x="62291" y="1386"/>
                    <a:pt x="61445" y="1185"/>
                    <a:pt x="60473" y="986"/>
                  </a:cubicBezTo>
                  <a:cubicBezTo>
                    <a:pt x="60439" y="980"/>
                    <a:pt x="60347" y="964"/>
                    <a:pt x="60347" y="964"/>
                  </a:cubicBezTo>
                  <a:cubicBezTo>
                    <a:pt x="60226" y="937"/>
                    <a:pt x="60107" y="916"/>
                    <a:pt x="59985" y="894"/>
                  </a:cubicBezTo>
                  <a:cubicBezTo>
                    <a:pt x="56966" y="301"/>
                    <a:pt x="53872" y="0"/>
                    <a:pt x="50791" y="0"/>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4"/>
            <p:cNvSpPr/>
            <p:nvPr/>
          </p:nvSpPr>
          <p:spPr>
            <a:xfrm>
              <a:off x="2270231" y="2498702"/>
              <a:ext cx="1663294" cy="1660456"/>
            </a:xfrm>
            <a:custGeom>
              <a:rect b="b" l="l" r="r" t="t"/>
              <a:pathLst>
                <a:path extrusionOk="0" h="95360" w="95523">
                  <a:moveTo>
                    <a:pt x="48053" y="0"/>
                  </a:moveTo>
                  <a:cubicBezTo>
                    <a:pt x="23631" y="0"/>
                    <a:pt x="1697" y="19063"/>
                    <a:pt x="249" y="44872"/>
                  </a:cubicBezTo>
                  <a:cubicBezTo>
                    <a:pt x="0" y="49265"/>
                    <a:pt x="388" y="53575"/>
                    <a:pt x="1334" y="57719"/>
                  </a:cubicBezTo>
                  <a:cubicBezTo>
                    <a:pt x="1561" y="58722"/>
                    <a:pt x="1826" y="59719"/>
                    <a:pt x="2118" y="60699"/>
                  </a:cubicBezTo>
                  <a:cubicBezTo>
                    <a:pt x="2942" y="63462"/>
                    <a:pt x="4014" y="66138"/>
                    <a:pt x="5308" y="68688"/>
                  </a:cubicBezTo>
                  <a:cubicBezTo>
                    <a:pt x="5809" y="69677"/>
                    <a:pt x="6336" y="70644"/>
                    <a:pt x="6911" y="71594"/>
                  </a:cubicBezTo>
                  <a:cubicBezTo>
                    <a:pt x="7518" y="72618"/>
                    <a:pt x="8162" y="73629"/>
                    <a:pt x="8851" y="74609"/>
                  </a:cubicBezTo>
                  <a:cubicBezTo>
                    <a:pt x="8934" y="74732"/>
                    <a:pt x="9021" y="74854"/>
                    <a:pt x="9113" y="74975"/>
                  </a:cubicBezTo>
                  <a:cubicBezTo>
                    <a:pt x="9679" y="75778"/>
                    <a:pt x="10272" y="76558"/>
                    <a:pt x="10886" y="77320"/>
                  </a:cubicBezTo>
                  <a:cubicBezTo>
                    <a:pt x="11213" y="77726"/>
                    <a:pt x="11545" y="78131"/>
                    <a:pt x="11889" y="78527"/>
                  </a:cubicBezTo>
                  <a:cubicBezTo>
                    <a:pt x="12538" y="79285"/>
                    <a:pt x="13209" y="80022"/>
                    <a:pt x="13906" y="80741"/>
                  </a:cubicBezTo>
                  <a:cubicBezTo>
                    <a:pt x="14399" y="81246"/>
                    <a:pt x="14904" y="81747"/>
                    <a:pt x="15418" y="82236"/>
                  </a:cubicBezTo>
                  <a:cubicBezTo>
                    <a:pt x="16778" y="83525"/>
                    <a:pt x="18207" y="84737"/>
                    <a:pt x="19702" y="85858"/>
                  </a:cubicBezTo>
                  <a:cubicBezTo>
                    <a:pt x="27249" y="91526"/>
                    <a:pt x="36466" y="95048"/>
                    <a:pt x="46419" y="95339"/>
                  </a:cubicBezTo>
                  <a:cubicBezTo>
                    <a:pt x="46858" y="95353"/>
                    <a:pt x="47297" y="95359"/>
                    <a:pt x="47736" y="95359"/>
                  </a:cubicBezTo>
                  <a:cubicBezTo>
                    <a:pt x="51230" y="95359"/>
                    <a:pt x="54711" y="94943"/>
                    <a:pt x="58102" y="94146"/>
                  </a:cubicBezTo>
                  <a:cubicBezTo>
                    <a:pt x="58756" y="93993"/>
                    <a:pt x="59405" y="93827"/>
                    <a:pt x="60051" y="93649"/>
                  </a:cubicBezTo>
                  <a:cubicBezTo>
                    <a:pt x="63018" y="92825"/>
                    <a:pt x="65912" y="91709"/>
                    <a:pt x="68679" y="90345"/>
                  </a:cubicBezTo>
                  <a:cubicBezTo>
                    <a:pt x="68731" y="90319"/>
                    <a:pt x="68779" y="90293"/>
                    <a:pt x="68832" y="90263"/>
                  </a:cubicBezTo>
                  <a:cubicBezTo>
                    <a:pt x="71028" y="89173"/>
                    <a:pt x="73136" y="87923"/>
                    <a:pt x="75150" y="86520"/>
                  </a:cubicBezTo>
                  <a:cubicBezTo>
                    <a:pt x="78802" y="83983"/>
                    <a:pt x="82109" y="80963"/>
                    <a:pt x="84946" y="77551"/>
                  </a:cubicBezTo>
                  <a:cubicBezTo>
                    <a:pt x="87203" y="74832"/>
                    <a:pt x="89156" y="71860"/>
                    <a:pt x="90733" y="68683"/>
                  </a:cubicBezTo>
                  <a:cubicBezTo>
                    <a:pt x="90968" y="68209"/>
                    <a:pt x="91195" y="67733"/>
                    <a:pt x="91413" y="67250"/>
                  </a:cubicBezTo>
                  <a:cubicBezTo>
                    <a:pt x="94202" y="61087"/>
                    <a:pt x="95522" y="54333"/>
                    <a:pt x="95470" y="47579"/>
                  </a:cubicBezTo>
                  <a:cubicBezTo>
                    <a:pt x="95405" y="39735"/>
                    <a:pt x="93488" y="31877"/>
                    <a:pt x="89862" y="24936"/>
                  </a:cubicBezTo>
                  <a:cubicBezTo>
                    <a:pt x="87971" y="21301"/>
                    <a:pt x="85608" y="17915"/>
                    <a:pt x="82802" y="14912"/>
                  </a:cubicBezTo>
                  <a:cubicBezTo>
                    <a:pt x="82768" y="14874"/>
                    <a:pt x="82728" y="14843"/>
                    <a:pt x="82698" y="14803"/>
                  </a:cubicBezTo>
                  <a:cubicBezTo>
                    <a:pt x="76754" y="8476"/>
                    <a:pt x="68971" y="4018"/>
                    <a:pt x="60630" y="1712"/>
                  </a:cubicBezTo>
                  <a:cubicBezTo>
                    <a:pt x="56425" y="551"/>
                    <a:pt x="52203" y="0"/>
                    <a:pt x="48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4"/>
            <p:cNvSpPr/>
            <p:nvPr/>
          </p:nvSpPr>
          <p:spPr>
            <a:xfrm>
              <a:off x="2835301" y="2571852"/>
              <a:ext cx="1020285" cy="1557531"/>
            </a:xfrm>
            <a:custGeom>
              <a:rect b="b" l="l" r="r" t="t"/>
              <a:pathLst>
                <a:path extrusionOk="0" h="89449" w="58595">
                  <a:moveTo>
                    <a:pt x="21037" y="0"/>
                  </a:moveTo>
                  <a:cubicBezTo>
                    <a:pt x="18878" y="0"/>
                    <a:pt x="16696" y="989"/>
                    <a:pt x="15541" y="2833"/>
                  </a:cubicBezTo>
                  <a:cubicBezTo>
                    <a:pt x="15153" y="3452"/>
                    <a:pt x="14830" y="4175"/>
                    <a:pt x="14185" y="4519"/>
                  </a:cubicBezTo>
                  <a:cubicBezTo>
                    <a:pt x="13887" y="4678"/>
                    <a:pt x="13569" y="4731"/>
                    <a:pt x="13240" y="4731"/>
                  </a:cubicBezTo>
                  <a:cubicBezTo>
                    <a:pt x="12892" y="4731"/>
                    <a:pt x="12531" y="4671"/>
                    <a:pt x="12168" y="4611"/>
                  </a:cubicBezTo>
                  <a:cubicBezTo>
                    <a:pt x="11801" y="4549"/>
                    <a:pt x="11435" y="4489"/>
                    <a:pt x="11074" y="4489"/>
                  </a:cubicBezTo>
                  <a:cubicBezTo>
                    <a:pt x="11023" y="4489"/>
                    <a:pt x="10972" y="4490"/>
                    <a:pt x="10921" y="4492"/>
                  </a:cubicBezTo>
                  <a:cubicBezTo>
                    <a:pt x="9453" y="4563"/>
                    <a:pt x="8302" y="5800"/>
                    <a:pt x="7557" y="7077"/>
                  </a:cubicBezTo>
                  <a:cubicBezTo>
                    <a:pt x="6812" y="8350"/>
                    <a:pt x="6263" y="9784"/>
                    <a:pt x="5173" y="10781"/>
                  </a:cubicBezTo>
                  <a:cubicBezTo>
                    <a:pt x="4307" y="11576"/>
                    <a:pt x="3130" y="11997"/>
                    <a:pt x="1958" y="11997"/>
                  </a:cubicBezTo>
                  <a:cubicBezTo>
                    <a:pt x="1284" y="11997"/>
                    <a:pt x="611" y="11858"/>
                    <a:pt x="0" y="11570"/>
                  </a:cubicBezTo>
                  <a:lnTo>
                    <a:pt x="0" y="11570"/>
                  </a:lnTo>
                  <a:cubicBezTo>
                    <a:pt x="2798" y="15244"/>
                    <a:pt x="8054" y="16908"/>
                    <a:pt x="11335" y="20154"/>
                  </a:cubicBezTo>
                  <a:cubicBezTo>
                    <a:pt x="13214" y="22020"/>
                    <a:pt x="14212" y="24583"/>
                    <a:pt x="15096" y="27079"/>
                  </a:cubicBezTo>
                  <a:cubicBezTo>
                    <a:pt x="20831" y="43225"/>
                    <a:pt x="24248" y="60190"/>
                    <a:pt x="25210" y="77294"/>
                  </a:cubicBezTo>
                  <a:cubicBezTo>
                    <a:pt x="25441" y="81452"/>
                    <a:pt x="25602" y="85835"/>
                    <a:pt x="27599" y="89448"/>
                  </a:cubicBezTo>
                  <a:cubicBezTo>
                    <a:pt x="30566" y="88624"/>
                    <a:pt x="33460" y="87508"/>
                    <a:pt x="36227" y="86144"/>
                  </a:cubicBezTo>
                  <a:cubicBezTo>
                    <a:pt x="38476" y="85030"/>
                    <a:pt x="40636" y="83753"/>
                    <a:pt x="42698" y="82319"/>
                  </a:cubicBezTo>
                  <a:cubicBezTo>
                    <a:pt x="42786" y="81150"/>
                    <a:pt x="42872" y="79970"/>
                    <a:pt x="43335" y="78915"/>
                  </a:cubicBezTo>
                  <a:cubicBezTo>
                    <a:pt x="44192" y="76959"/>
                    <a:pt x="46189" y="75752"/>
                    <a:pt x="48176" y="74958"/>
                  </a:cubicBezTo>
                  <a:cubicBezTo>
                    <a:pt x="49605" y="74396"/>
                    <a:pt x="51100" y="73974"/>
                    <a:pt x="52494" y="73350"/>
                  </a:cubicBezTo>
                  <a:cubicBezTo>
                    <a:pt x="53048" y="73101"/>
                    <a:pt x="53575" y="72827"/>
                    <a:pt x="54089" y="72496"/>
                  </a:cubicBezTo>
                  <a:cubicBezTo>
                    <a:pt x="56621" y="70840"/>
                    <a:pt x="58247" y="67890"/>
                    <a:pt x="58291" y="64865"/>
                  </a:cubicBezTo>
                  <a:cubicBezTo>
                    <a:pt x="58291" y="64740"/>
                    <a:pt x="58291" y="64609"/>
                    <a:pt x="58281" y="64482"/>
                  </a:cubicBezTo>
                  <a:cubicBezTo>
                    <a:pt x="58203" y="61593"/>
                    <a:pt x="56696" y="58769"/>
                    <a:pt x="54320" y="57117"/>
                  </a:cubicBezTo>
                  <a:cubicBezTo>
                    <a:pt x="53601" y="56616"/>
                    <a:pt x="52716" y="56072"/>
                    <a:pt x="52677" y="55196"/>
                  </a:cubicBezTo>
                  <a:cubicBezTo>
                    <a:pt x="52629" y="54215"/>
                    <a:pt x="53663" y="53588"/>
                    <a:pt x="54508" y="53095"/>
                  </a:cubicBezTo>
                  <a:cubicBezTo>
                    <a:pt x="55697" y="52403"/>
                    <a:pt x="56813" y="51518"/>
                    <a:pt x="57466" y="50311"/>
                  </a:cubicBezTo>
                  <a:cubicBezTo>
                    <a:pt x="58120" y="49108"/>
                    <a:pt x="58220" y="47530"/>
                    <a:pt x="57440" y="46397"/>
                  </a:cubicBezTo>
                  <a:cubicBezTo>
                    <a:pt x="57044" y="45836"/>
                    <a:pt x="56469" y="45421"/>
                    <a:pt x="56085" y="44846"/>
                  </a:cubicBezTo>
                  <a:cubicBezTo>
                    <a:pt x="55022" y="43268"/>
                    <a:pt x="55737" y="41133"/>
                    <a:pt x="56626" y="39446"/>
                  </a:cubicBezTo>
                  <a:cubicBezTo>
                    <a:pt x="57515" y="37760"/>
                    <a:pt x="58595" y="35930"/>
                    <a:pt x="58155" y="34078"/>
                  </a:cubicBezTo>
                  <a:cubicBezTo>
                    <a:pt x="57680" y="32091"/>
                    <a:pt x="55592" y="30810"/>
                    <a:pt x="55083" y="28831"/>
                  </a:cubicBezTo>
                  <a:cubicBezTo>
                    <a:pt x="54552" y="26779"/>
                    <a:pt x="55859" y="24766"/>
                    <a:pt x="56712" y="22827"/>
                  </a:cubicBezTo>
                  <a:cubicBezTo>
                    <a:pt x="57009" y="22163"/>
                    <a:pt x="57245" y="21458"/>
                    <a:pt x="57410" y="20735"/>
                  </a:cubicBezTo>
                  <a:cubicBezTo>
                    <a:pt x="58055" y="17976"/>
                    <a:pt x="57702" y="14961"/>
                    <a:pt x="55749" y="12986"/>
                  </a:cubicBezTo>
                  <a:cubicBezTo>
                    <a:pt x="54311" y="11531"/>
                    <a:pt x="52298" y="10898"/>
                    <a:pt x="50246" y="10602"/>
                  </a:cubicBezTo>
                  <a:cubicBezTo>
                    <a:pt x="49657" y="10516"/>
                    <a:pt x="49073" y="10459"/>
                    <a:pt x="48490" y="10415"/>
                  </a:cubicBezTo>
                  <a:cubicBezTo>
                    <a:pt x="47649" y="10355"/>
                    <a:pt x="46768" y="10302"/>
                    <a:pt x="46054" y="9853"/>
                  </a:cubicBezTo>
                  <a:cubicBezTo>
                    <a:pt x="44546" y="8899"/>
                    <a:pt x="44515" y="6702"/>
                    <a:pt x="43478" y="5251"/>
                  </a:cubicBezTo>
                  <a:cubicBezTo>
                    <a:pt x="42558" y="3957"/>
                    <a:pt x="40916" y="3405"/>
                    <a:pt x="39298" y="3405"/>
                  </a:cubicBezTo>
                  <a:cubicBezTo>
                    <a:pt x="38953" y="3405"/>
                    <a:pt x="38610" y="3430"/>
                    <a:pt x="38275" y="3478"/>
                  </a:cubicBezTo>
                  <a:cubicBezTo>
                    <a:pt x="36366" y="3752"/>
                    <a:pt x="34606" y="4628"/>
                    <a:pt x="32792" y="5282"/>
                  </a:cubicBezTo>
                  <a:cubicBezTo>
                    <a:pt x="32052" y="5547"/>
                    <a:pt x="31271" y="5774"/>
                    <a:pt x="30501" y="5774"/>
                  </a:cubicBezTo>
                  <a:cubicBezTo>
                    <a:pt x="30220" y="5774"/>
                    <a:pt x="29940" y="5744"/>
                    <a:pt x="29664" y="5674"/>
                  </a:cubicBezTo>
                  <a:cubicBezTo>
                    <a:pt x="27690" y="5178"/>
                    <a:pt x="26748" y="2994"/>
                    <a:pt x="25272" y="1590"/>
                  </a:cubicBezTo>
                  <a:cubicBezTo>
                    <a:pt x="24135" y="514"/>
                    <a:pt x="22592" y="0"/>
                    <a:pt x="21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4"/>
            <p:cNvSpPr/>
            <p:nvPr/>
          </p:nvSpPr>
          <p:spPr>
            <a:xfrm>
              <a:off x="2293442" y="3008976"/>
              <a:ext cx="1200139" cy="1150165"/>
            </a:xfrm>
            <a:custGeom>
              <a:rect b="b" l="l" r="r" t="t"/>
              <a:pathLst>
                <a:path extrusionOk="0" h="66054" w="68924">
                  <a:moveTo>
                    <a:pt x="45927" y="1"/>
                  </a:moveTo>
                  <a:cubicBezTo>
                    <a:pt x="45690" y="1"/>
                    <a:pt x="45452" y="24"/>
                    <a:pt x="45212" y="76"/>
                  </a:cubicBezTo>
                  <a:lnTo>
                    <a:pt x="44301" y="1731"/>
                  </a:lnTo>
                  <a:cubicBezTo>
                    <a:pt x="42467" y="3087"/>
                    <a:pt x="40628" y="4451"/>
                    <a:pt x="38768" y="5788"/>
                  </a:cubicBezTo>
                  <a:cubicBezTo>
                    <a:pt x="26588" y="14521"/>
                    <a:pt x="13593" y="22108"/>
                    <a:pt x="1" y="28414"/>
                  </a:cubicBezTo>
                  <a:cubicBezTo>
                    <a:pt x="4699" y="49027"/>
                    <a:pt x="23110" y="65377"/>
                    <a:pt x="45086" y="66034"/>
                  </a:cubicBezTo>
                  <a:cubicBezTo>
                    <a:pt x="45516" y="66047"/>
                    <a:pt x="45945" y="66053"/>
                    <a:pt x="46375" y="66053"/>
                  </a:cubicBezTo>
                  <a:cubicBezTo>
                    <a:pt x="53637" y="66053"/>
                    <a:pt x="60837" y="64254"/>
                    <a:pt x="67346" y="61040"/>
                  </a:cubicBezTo>
                  <a:cubicBezTo>
                    <a:pt x="67145" y="52647"/>
                    <a:pt x="67489" y="44224"/>
                    <a:pt x="68143" y="35865"/>
                  </a:cubicBezTo>
                  <a:cubicBezTo>
                    <a:pt x="68479" y="31577"/>
                    <a:pt x="68923" y="27216"/>
                    <a:pt x="67982" y="23023"/>
                  </a:cubicBezTo>
                  <a:cubicBezTo>
                    <a:pt x="66944" y="18421"/>
                    <a:pt x="64273" y="14320"/>
                    <a:pt x="61027" y="10900"/>
                  </a:cubicBezTo>
                  <a:cubicBezTo>
                    <a:pt x="57781" y="7479"/>
                    <a:pt x="53955" y="4678"/>
                    <a:pt x="50150" y="1892"/>
                  </a:cubicBezTo>
                  <a:cubicBezTo>
                    <a:pt x="48884" y="969"/>
                    <a:pt x="47439" y="1"/>
                    <a:pt x="459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4"/>
            <p:cNvSpPr/>
            <p:nvPr/>
          </p:nvSpPr>
          <p:spPr>
            <a:xfrm>
              <a:off x="3026682" y="2874917"/>
              <a:ext cx="657583" cy="788995"/>
            </a:xfrm>
            <a:custGeom>
              <a:rect b="b" l="l" r="r" t="t"/>
              <a:pathLst>
                <a:path extrusionOk="0" h="45312" w="37765">
                  <a:moveTo>
                    <a:pt x="19647" y="1"/>
                  </a:moveTo>
                  <a:cubicBezTo>
                    <a:pt x="17135" y="1"/>
                    <a:pt x="14607" y="335"/>
                    <a:pt x="12115" y="697"/>
                  </a:cubicBezTo>
                  <a:cubicBezTo>
                    <a:pt x="5940" y="1595"/>
                    <a:pt x="1752" y="8350"/>
                    <a:pt x="876" y="14525"/>
                  </a:cubicBezTo>
                  <a:cubicBezTo>
                    <a:pt x="0" y="20700"/>
                    <a:pt x="1578" y="28081"/>
                    <a:pt x="6672" y="31677"/>
                  </a:cubicBezTo>
                  <a:cubicBezTo>
                    <a:pt x="8210" y="32762"/>
                    <a:pt x="9748" y="33847"/>
                    <a:pt x="11286" y="34932"/>
                  </a:cubicBezTo>
                  <a:cubicBezTo>
                    <a:pt x="11797" y="35294"/>
                    <a:pt x="12324" y="35629"/>
                    <a:pt x="12829" y="35995"/>
                  </a:cubicBezTo>
                  <a:cubicBezTo>
                    <a:pt x="12734" y="38863"/>
                    <a:pt x="13352" y="42092"/>
                    <a:pt x="15714" y="43713"/>
                  </a:cubicBezTo>
                  <a:cubicBezTo>
                    <a:pt x="16974" y="44580"/>
                    <a:pt x="18538" y="44846"/>
                    <a:pt x="20059" y="45020"/>
                  </a:cubicBezTo>
                  <a:cubicBezTo>
                    <a:pt x="21774" y="45215"/>
                    <a:pt x="23500" y="45311"/>
                    <a:pt x="25226" y="45311"/>
                  </a:cubicBezTo>
                  <a:cubicBezTo>
                    <a:pt x="25740" y="45311"/>
                    <a:pt x="26255" y="45303"/>
                    <a:pt x="26769" y="45286"/>
                  </a:cubicBezTo>
                  <a:cubicBezTo>
                    <a:pt x="28312" y="45234"/>
                    <a:pt x="29903" y="45090"/>
                    <a:pt x="31276" y="44375"/>
                  </a:cubicBezTo>
                  <a:cubicBezTo>
                    <a:pt x="32644" y="43661"/>
                    <a:pt x="33864" y="41965"/>
                    <a:pt x="33790" y="40423"/>
                  </a:cubicBezTo>
                  <a:cubicBezTo>
                    <a:pt x="35302" y="39077"/>
                    <a:pt x="36897" y="37608"/>
                    <a:pt x="37372" y="35638"/>
                  </a:cubicBezTo>
                  <a:cubicBezTo>
                    <a:pt x="37764" y="34004"/>
                    <a:pt x="37312" y="32283"/>
                    <a:pt x="36644" y="30740"/>
                  </a:cubicBezTo>
                  <a:cubicBezTo>
                    <a:pt x="35978" y="29197"/>
                    <a:pt x="35097" y="27746"/>
                    <a:pt x="34566" y="26151"/>
                  </a:cubicBezTo>
                  <a:cubicBezTo>
                    <a:pt x="32501" y="19928"/>
                    <a:pt x="36073" y="12620"/>
                    <a:pt x="33163" y="6746"/>
                  </a:cubicBezTo>
                  <a:cubicBezTo>
                    <a:pt x="31423" y="3234"/>
                    <a:pt x="27650" y="1090"/>
                    <a:pt x="23798" y="362"/>
                  </a:cubicBezTo>
                  <a:cubicBezTo>
                    <a:pt x="22426" y="104"/>
                    <a:pt x="21039" y="1"/>
                    <a:pt x="196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4"/>
            <p:cNvSpPr/>
            <p:nvPr/>
          </p:nvSpPr>
          <p:spPr>
            <a:xfrm>
              <a:off x="3280173" y="3140179"/>
              <a:ext cx="65959" cy="65889"/>
            </a:xfrm>
            <a:custGeom>
              <a:rect b="b" l="l" r="r" t="t"/>
              <a:pathLst>
                <a:path extrusionOk="0" h="3784" w="3788">
                  <a:moveTo>
                    <a:pt x="1897" y="1"/>
                  </a:moveTo>
                  <a:cubicBezTo>
                    <a:pt x="851" y="1"/>
                    <a:pt x="1" y="846"/>
                    <a:pt x="1" y="1892"/>
                  </a:cubicBezTo>
                  <a:cubicBezTo>
                    <a:pt x="1" y="2938"/>
                    <a:pt x="851" y="3784"/>
                    <a:pt x="1897" y="3784"/>
                  </a:cubicBezTo>
                  <a:cubicBezTo>
                    <a:pt x="2943" y="3784"/>
                    <a:pt x="3788" y="2938"/>
                    <a:pt x="3788" y="1892"/>
                  </a:cubicBezTo>
                  <a:cubicBezTo>
                    <a:pt x="3788" y="846"/>
                    <a:pt x="2943" y="1"/>
                    <a:pt x="18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4"/>
            <p:cNvSpPr/>
            <p:nvPr/>
          </p:nvSpPr>
          <p:spPr>
            <a:xfrm>
              <a:off x="3551617" y="3142234"/>
              <a:ext cx="62459" cy="62476"/>
            </a:xfrm>
            <a:custGeom>
              <a:rect b="b" l="l" r="r" t="t"/>
              <a:pathLst>
                <a:path extrusionOk="0" h="3588" w="3587">
                  <a:moveTo>
                    <a:pt x="1795" y="0"/>
                  </a:moveTo>
                  <a:cubicBezTo>
                    <a:pt x="802" y="0"/>
                    <a:pt x="0" y="806"/>
                    <a:pt x="0" y="1796"/>
                  </a:cubicBezTo>
                  <a:cubicBezTo>
                    <a:pt x="0" y="2785"/>
                    <a:pt x="802" y="3587"/>
                    <a:pt x="1795" y="3587"/>
                  </a:cubicBezTo>
                  <a:cubicBezTo>
                    <a:pt x="2784" y="3587"/>
                    <a:pt x="3587" y="2785"/>
                    <a:pt x="3587" y="1796"/>
                  </a:cubicBezTo>
                  <a:cubicBezTo>
                    <a:pt x="3587" y="806"/>
                    <a:pt x="2784" y="0"/>
                    <a:pt x="17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4"/>
            <p:cNvSpPr/>
            <p:nvPr/>
          </p:nvSpPr>
          <p:spPr>
            <a:xfrm>
              <a:off x="3450137" y="3379862"/>
              <a:ext cx="212345" cy="87045"/>
            </a:xfrm>
            <a:custGeom>
              <a:rect b="b" l="l" r="r" t="t"/>
              <a:pathLst>
                <a:path extrusionOk="0" h="4999" w="12195">
                  <a:moveTo>
                    <a:pt x="6339" y="0"/>
                  </a:moveTo>
                  <a:cubicBezTo>
                    <a:pt x="6115" y="0"/>
                    <a:pt x="5890" y="13"/>
                    <a:pt x="5662" y="41"/>
                  </a:cubicBezTo>
                  <a:cubicBezTo>
                    <a:pt x="4882" y="132"/>
                    <a:pt x="4141" y="420"/>
                    <a:pt x="3365" y="542"/>
                  </a:cubicBezTo>
                  <a:cubicBezTo>
                    <a:pt x="3167" y="574"/>
                    <a:pt x="2975" y="588"/>
                    <a:pt x="2784" y="588"/>
                  </a:cubicBezTo>
                  <a:cubicBezTo>
                    <a:pt x="2417" y="588"/>
                    <a:pt x="2058" y="534"/>
                    <a:pt x="1688" y="442"/>
                  </a:cubicBezTo>
                  <a:cubicBezTo>
                    <a:pt x="1553" y="409"/>
                    <a:pt x="1414" y="393"/>
                    <a:pt x="1277" y="393"/>
                  </a:cubicBezTo>
                  <a:cubicBezTo>
                    <a:pt x="612" y="393"/>
                    <a:pt x="0" y="782"/>
                    <a:pt x="141" y="1588"/>
                  </a:cubicBezTo>
                  <a:cubicBezTo>
                    <a:pt x="328" y="2656"/>
                    <a:pt x="1701" y="3061"/>
                    <a:pt x="2603" y="3279"/>
                  </a:cubicBezTo>
                  <a:cubicBezTo>
                    <a:pt x="2617" y="3284"/>
                    <a:pt x="2633" y="3288"/>
                    <a:pt x="2651" y="3292"/>
                  </a:cubicBezTo>
                  <a:cubicBezTo>
                    <a:pt x="2729" y="3314"/>
                    <a:pt x="2804" y="3332"/>
                    <a:pt x="2882" y="3348"/>
                  </a:cubicBezTo>
                  <a:cubicBezTo>
                    <a:pt x="3301" y="3462"/>
                    <a:pt x="3715" y="3593"/>
                    <a:pt x="4115" y="3754"/>
                  </a:cubicBezTo>
                  <a:cubicBezTo>
                    <a:pt x="4302" y="3828"/>
                    <a:pt x="4485" y="3907"/>
                    <a:pt x="4664" y="3994"/>
                  </a:cubicBezTo>
                  <a:cubicBezTo>
                    <a:pt x="4756" y="4038"/>
                    <a:pt x="4839" y="4081"/>
                    <a:pt x="4926" y="4124"/>
                  </a:cubicBezTo>
                  <a:cubicBezTo>
                    <a:pt x="4970" y="4146"/>
                    <a:pt x="5013" y="4168"/>
                    <a:pt x="5052" y="4195"/>
                  </a:cubicBezTo>
                  <a:cubicBezTo>
                    <a:pt x="5570" y="4477"/>
                    <a:pt x="6106" y="4998"/>
                    <a:pt x="6711" y="4998"/>
                  </a:cubicBezTo>
                  <a:cubicBezTo>
                    <a:pt x="6861" y="4998"/>
                    <a:pt x="7015" y="4966"/>
                    <a:pt x="7174" y="4891"/>
                  </a:cubicBezTo>
                  <a:cubicBezTo>
                    <a:pt x="7375" y="4800"/>
                    <a:pt x="7554" y="4661"/>
                    <a:pt x="7723" y="4508"/>
                  </a:cubicBezTo>
                  <a:cubicBezTo>
                    <a:pt x="7789" y="4447"/>
                    <a:pt x="7850" y="4386"/>
                    <a:pt x="7915" y="4325"/>
                  </a:cubicBezTo>
                  <a:cubicBezTo>
                    <a:pt x="7920" y="4321"/>
                    <a:pt x="7924" y="4316"/>
                    <a:pt x="7933" y="4312"/>
                  </a:cubicBezTo>
                  <a:cubicBezTo>
                    <a:pt x="8495" y="3798"/>
                    <a:pt x="9039" y="3262"/>
                    <a:pt x="9588" y="2726"/>
                  </a:cubicBezTo>
                  <a:cubicBezTo>
                    <a:pt x="9646" y="2669"/>
                    <a:pt x="9706" y="2612"/>
                    <a:pt x="9763" y="2556"/>
                  </a:cubicBezTo>
                  <a:cubicBezTo>
                    <a:pt x="9868" y="2455"/>
                    <a:pt x="9968" y="2355"/>
                    <a:pt x="10068" y="2255"/>
                  </a:cubicBezTo>
                  <a:cubicBezTo>
                    <a:pt x="10447" y="1894"/>
                    <a:pt x="12195" y="542"/>
                    <a:pt x="10696" y="303"/>
                  </a:cubicBezTo>
                  <a:cubicBezTo>
                    <a:pt x="10456" y="264"/>
                    <a:pt x="10217" y="252"/>
                    <a:pt x="9977" y="252"/>
                  </a:cubicBezTo>
                  <a:cubicBezTo>
                    <a:pt x="9621" y="252"/>
                    <a:pt x="9266" y="278"/>
                    <a:pt x="8908" y="278"/>
                  </a:cubicBezTo>
                  <a:cubicBezTo>
                    <a:pt x="8624" y="278"/>
                    <a:pt x="8338" y="261"/>
                    <a:pt x="8051" y="202"/>
                  </a:cubicBezTo>
                  <a:cubicBezTo>
                    <a:pt x="7477" y="84"/>
                    <a:pt x="6912" y="0"/>
                    <a:pt x="63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4"/>
            <p:cNvSpPr/>
            <p:nvPr/>
          </p:nvSpPr>
          <p:spPr>
            <a:xfrm>
              <a:off x="3496297" y="3420015"/>
              <a:ext cx="39613" cy="31673"/>
            </a:xfrm>
            <a:custGeom>
              <a:rect b="b" l="l" r="r" t="t"/>
              <a:pathLst>
                <a:path extrusionOk="0" h="1819" w="2275">
                  <a:moveTo>
                    <a:pt x="948" y="0"/>
                  </a:moveTo>
                  <a:cubicBezTo>
                    <a:pt x="584" y="0"/>
                    <a:pt x="203" y="267"/>
                    <a:pt x="66" y="646"/>
                  </a:cubicBezTo>
                  <a:cubicBezTo>
                    <a:pt x="26" y="751"/>
                    <a:pt x="4" y="869"/>
                    <a:pt x="0" y="986"/>
                  </a:cubicBezTo>
                  <a:cubicBezTo>
                    <a:pt x="78" y="1008"/>
                    <a:pt x="153" y="1026"/>
                    <a:pt x="231" y="1042"/>
                  </a:cubicBezTo>
                  <a:cubicBezTo>
                    <a:pt x="231" y="929"/>
                    <a:pt x="249" y="825"/>
                    <a:pt x="288" y="729"/>
                  </a:cubicBezTo>
                  <a:cubicBezTo>
                    <a:pt x="390" y="441"/>
                    <a:pt x="664" y="239"/>
                    <a:pt x="929" y="239"/>
                  </a:cubicBezTo>
                  <a:cubicBezTo>
                    <a:pt x="944" y="239"/>
                    <a:pt x="960" y="240"/>
                    <a:pt x="976" y="241"/>
                  </a:cubicBezTo>
                  <a:cubicBezTo>
                    <a:pt x="1285" y="267"/>
                    <a:pt x="1517" y="541"/>
                    <a:pt x="1625" y="702"/>
                  </a:cubicBezTo>
                  <a:cubicBezTo>
                    <a:pt x="1826" y="1004"/>
                    <a:pt x="1943" y="1339"/>
                    <a:pt x="2013" y="1688"/>
                  </a:cubicBezTo>
                  <a:cubicBezTo>
                    <a:pt x="2105" y="1732"/>
                    <a:pt x="2188" y="1775"/>
                    <a:pt x="2275" y="1818"/>
                  </a:cubicBezTo>
                  <a:cubicBezTo>
                    <a:pt x="2210" y="1370"/>
                    <a:pt x="2074" y="943"/>
                    <a:pt x="1822" y="572"/>
                  </a:cubicBezTo>
                  <a:cubicBezTo>
                    <a:pt x="1595" y="237"/>
                    <a:pt x="1299" y="32"/>
                    <a:pt x="998" y="2"/>
                  </a:cubicBezTo>
                  <a:cubicBezTo>
                    <a:pt x="981" y="1"/>
                    <a:pt x="964" y="0"/>
                    <a:pt x="9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4"/>
            <p:cNvSpPr/>
            <p:nvPr/>
          </p:nvSpPr>
          <p:spPr>
            <a:xfrm>
              <a:off x="3583029" y="3414548"/>
              <a:ext cx="37106" cy="43827"/>
            </a:xfrm>
            <a:custGeom>
              <a:rect b="b" l="l" r="r" t="t"/>
              <a:pathLst>
                <a:path extrusionOk="0" h="2517" w="2131">
                  <a:moveTo>
                    <a:pt x="1193" y="1"/>
                  </a:moveTo>
                  <a:cubicBezTo>
                    <a:pt x="1123" y="1"/>
                    <a:pt x="1052" y="10"/>
                    <a:pt x="980" y="28"/>
                  </a:cubicBezTo>
                  <a:cubicBezTo>
                    <a:pt x="501" y="163"/>
                    <a:pt x="279" y="672"/>
                    <a:pt x="184" y="969"/>
                  </a:cubicBezTo>
                  <a:cubicBezTo>
                    <a:pt x="35" y="1466"/>
                    <a:pt x="1" y="2002"/>
                    <a:pt x="91" y="2516"/>
                  </a:cubicBezTo>
                  <a:cubicBezTo>
                    <a:pt x="157" y="2455"/>
                    <a:pt x="218" y="2394"/>
                    <a:pt x="283" y="2333"/>
                  </a:cubicBezTo>
                  <a:cubicBezTo>
                    <a:pt x="288" y="2329"/>
                    <a:pt x="292" y="2324"/>
                    <a:pt x="301" y="2320"/>
                  </a:cubicBezTo>
                  <a:cubicBezTo>
                    <a:pt x="248" y="1889"/>
                    <a:pt x="283" y="1448"/>
                    <a:pt x="414" y="1034"/>
                  </a:cubicBezTo>
                  <a:cubicBezTo>
                    <a:pt x="488" y="791"/>
                    <a:pt x="671" y="359"/>
                    <a:pt x="1041" y="258"/>
                  </a:cubicBezTo>
                  <a:cubicBezTo>
                    <a:pt x="1091" y="245"/>
                    <a:pt x="1142" y="239"/>
                    <a:pt x="1192" y="239"/>
                  </a:cubicBezTo>
                  <a:cubicBezTo>
                    <a:pt x="1469" y="239"/>
                    <a:pt x="1735" y="426"/>
                    <a:pt x="1883" y="630"/>
                  </a:cubicBezTo>
                  <a:cubicBezTo>
                    <a:pt x="1909" y="664"/>
                    <a:pt x="1930" y="699"/>
                    <a:pt x="1956" y="734"/>
                  </a:cubicBezTo>
                  <a:cubicBezTo>
                    <a:pt x="2014" y="677"/>
                    <a:pt x="2074" y="620"/>
                    <a:pt x="2131" y="564"/>
                  </a:cubicBezTo>
                  <a:cubicBezTo>
                    <a:pt x="2118" y="537"/>
                    <a:pt x="2096" y="511"/>
                    <a:pt x="2079" y="485"/>
                  </a:cubicBezTo>
                  <a:cubicBezTo>
                    <a:pt x="1885" y="226"/>
                    <a:pt x="1552" y="1"/>
                    <a:pt x="1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4"/>
            <p:cNvSpPr/>
            <p:nvPr/>
          </p:nvSpPr>
          <p:spPr>
            <a:xfrm>
              <a:off x="3240804" y="3506973"/>
              <a:ext cx="372958" cy="76075"/>
            </a:xfrm>
            <a:custGeom>
              <a:rect b="b" l="l" r="r" t="t"/>
              <a:pathLst>
                <a:path extrusionOk="0" h="4369" w="21419">
                  <a:moveTo>
                    <a:pt x="134" y="1"/>
                  </a:moveTo>
                  <a:cubicBezTo>
                    <a:pt x="87" y="1"/>
                    <a:pt x="43" y="29"/>
                    <a:pt x="27" y="75"/>
                  </a:cubicBezTo>
                  <a:cubicBezTo>
                    <a:pt x="1" y="137"/>
                    <a:pt x="31" y="206"/>
                    <a:pt x="92" y="228"/>
                  </a:cubicBezTo>
                  <a:cubicBezTo>
                    <a:pt x="964" y="581"/>
                    <a:pt x="1626" y="1235"/>
                    <a:pt x="2328" y="1927"/>
                  </a:cubicBezTo>
                  <a:cubicBezTo>
                    <a:pt x="2772" y="2372"/>
                    <a:pt x="3239" y="2830"/>
                    <a:pt x="3757" y="3196"/>
                  </a:cubicBezTo>
                  <a:cubicBezTo>
                    <a:pt x="4842" y="3962"/>
                    <a:pt x="6236" y="4368"/>
                    <a:pt x="7744" y="4368"/>
                  </a:cubicBezTo>
                  <a:cubicBezTo>
                    <a:pt x="7958" y="4368"/>
                    <a:pt x="8176" y="4359"/>
                    <a:pt x="8394" y="4342"/>
                  </a:cubicBezTo>
                  <a:cubicBezTo>
                    <a:pt x="9801" y="4238"/>
                    <a:pt x="11309" y="3788"/>
                    <a:pt x="13008" y="2977"/>
                  </a:cubicBezTo>
                  <a:lnTo>
                    <a:pt x="13291" y="2842"/>
                  </a:lnTo>
                  <a:cubicBezTo>
                    <a:pt x="13806" y="2594"/>
                    <a:pt x="14337" y="2337"/>
                    <a:pt x="14891" y="2198"/>
                  </a:cubicBezTo>
                  <a:cubicBezTo>
                    <a:pt x="15246" y="2110"/>
                    <a:pt x="15601" y="2074"/>
                    <a:pt x="15946" y="2074"/>
                  </a:cubicBezTo>
                  <a:cubicBezTo>
                    <a:pt x="16820" y="2074"/>
                    <a:pt x="17631" y="2309"/>
                    <a:pt x="18225" y="2546"/>
                  </a:cubicBezTo>
                  <a:cubicBezTo>
                    <a:pt x="19297" y="2973"/>
                    <a:pt x="20273" y="3627"/>
                    <a:pt x="21218" y="4254"/>
                  </a:cubicBezTo>
                  <a:cubicBezTo>
                    <a:pt x="21240" y="4268"/>
                    <a:pt x="21264" y="4274"/>
                    <a:pt x="21287" y="4274"/>
                  </a:cubicBezTo>
                  <a:cubicBezTo>
                    <a:pt x="21325" y="4274"/>
                    <a:pt x="21362" y="4257"/>
                    <a:pt x="21384" y="4224"/>
                  </a:cubicBezTo>
                  <a:cubicBezTo>
                    <a:pt x="21419" y="4167"/>
                    <a:pt x="21406" y="4093"/>
                    <a:pt x="21354" y="4059"/>
                  </a:cubicBezTo>
                  <a:cubicBezTo>
                    <a:pt x="20395" y="3422"/>
                    <a:pt x="19406" y="2764"/>
                    <a:pt x="18312" y="2324"/>
                  </a:cubicBezTo>
                  <a:cubicBezTo>
                    <a:pt x="17697" y="2080"/>
                    <a:pt x="16856" y="1835"/>
                    <a:pt x="15944" y="1835"/>
                  </a:cubicBezTo>
                  <a:cubicBezTo>
                    <a:pt x="15582" y="1835"/>
                    <a:pt x="15209" y="1874"/>
                    <a:pt x="14834" y="1967"/>
                  </a:cubicBezTo>
                  <a:cubicBezTo>
                    <a:pt x="14255" y="2110"/>
                    <a:pt x="13714" y="2376"/>
                    <a:pt x="13187" y="2629"/>
                  </a:cubicBezTo>
                  <a:lnTo>
                    <a:pt x="12903" y="2764"/>
                  </a:lnTo>
                  <a:cubicBezTo>
                    <a:pt x="11235" y="3562"/>
                    <a:pt x="9753" y="4002"/>
                    <a:pt x="8376" y="4107"/>
                  </a:cubicBezTo>
                  <a:cubicBezTo>
                    <a:pt x="8162" y="4123"/>
                    <a:pt x="7950" y="4131"/>
                    <a:pt x="7740" y="4131"/>
                  </a:cubicBezTo>
                  <a:cubicBezTo>
                    <a:pt x="6285" y="4131"/>
                    <a:pt x="4935" y="3739"/>
                    <a:pt x="3892" y="3003"/>
                  </a:cubicBezTo>
                  <a:cubicBezTo>
                    <a:pt x="3391" y="2647"/>
                    <a:pt x="2933" y="2198"/>
                    <a:pt x="2493" y="1762"/>
                  </a:cubicBezTo>
                  <a:cubicBezTo>
                    <a:pt x="1805" y="1082"/>
                    <a:pt x="1095" y="380"/>
                    <a:pt x="179" y="10"/>
                  </a:cubicBezTo>
                  <a:cubicBezTo>
                    <a:pt x="164" y="4"/>
                    <a:pt x="149"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4"/>
            <p:cNvSpPr/>
            <p:nvPr/>
          </p:nvSpPr>
          <p:spPr>
            <a:xfrm>
              <a:off x="3499484" y="3443400"/>
              <a:ext cx="68692" cy="108445"/>
            </a:xfrm>
            <a:custGeom>
              <a:rect b="b" l="l" r="r" t="t"/>
              <a:pathLst>
                <a:path extrusionOk="0" h="6228" w="3945">
                  <a:moveTo>
                    <a:pt x="3634" y="1"/>
                  </a:moveTo>
                  <a:cubicBezTo>
                    <a:pt x="3522" y="415"/>
                    <a:pt x="3403" y="829"/>
                    <a:pt x="3286" y="1242"/>
                  </a:cubicBezTo>
                  <a:cubicBezTo>
                    <a:pt x="3029" y="2171"/>
                    <a:pt x="2759" y="3116"/>
                    <a:pt x="2253" y="3940"/>
                  </a:cubicBezTo>
                  <a:cubicBezTo>
                    <a:pt x="1744" y="4763"/>
                    <a:pt x="950" y="5461"/>
                    <a:pt x="0" y="5626"/>
                  </a:cubicBezTo>
                  <a:cubicBezTo>
                    <a:pt x="161" y="5617"/>
                    <a:pt x="321" y="5612"/>
                    <a:pt x="480" y="5612"/>
                  </a:cubicBezTo>
                  <a:cubicBezTo>
                    <a:pt x="1660" y="5612"/>
                    <a:pt x="2816" y="5859"/>
                    <a:pt x="3944" y="6228"/>
                  </a:cubicBezTo>
                  <a:cubicBezTo>
                    <a:pt x="3500" y="5313"/>
                    <a:pt x="3508" y="4249"/>
                    <a:pt x="3526" y="3234"/>
                  </a:cubicBezTo>
                  <a:cubicBezTo>
                    <a:pt x="3548" y="2088"/>
                    <a:pt x="3612" y="1147"/>
                    <a:pt x="3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4"/>
            <p:cNvSpPr/>
            <p:nvPr/>
          </p:nvSpPr>
          <p:spPr>
            <a:xfrm>
              <a:off x="2665860" y="2699294"/>
              <a:ext cx="840083" cy="1438743"/>
            </a:xfrm>
            <a:custGeom>
              <a:rect b="b" l="l" r="r" t="t"/>
              <a:pathLst>
                <a:path extrusionOk="0" h="82627" w="48246">
                  <a:moveTo>
                    <a:pt x="23704" y="0"/>
                  </a:moveTo>
                  <a:cubicBezTo>
                    <a:pt x="22162" y="0"/>
                    <a:pt x="20656" y="624"/>
                    <a:pt x="19293" y="1366"/>
                  </a:cubicBezTo>
                  <a:cubicBezTo>
                    <a:pt x="17392" y="2403"/>
                    <a:pt x="15588" y="3720"/>
                    <a:pt x="13480" y="4194"/>
                  </a:cubicBezTo>
                  <a:cubicBezTo>
                    <a:pt x="11566" y="4631"/>
                    <a:pt x="9518" y="4343"/>
                    <a:pt x="7662" y="4983"/>
                  </a:cubicBezTo>
                  <a:cubicBezTo>
                    <a:pt x="5954" y="5572"/>
                    <a:pt x="4590" y="6900"/>
                    <a:pt x="3530" y="8360"/>
                  </a:cubicBezTo>
                  <a:cubicBezTo>
                    <a:pt x="2219" y="10178"/>
                    <a:pt x="1274" y="12553"/>
                    <a:pt x="2088" y="14639"/>
                  </a:cubicBezTo>
                  <a:cubicBezTo>
                    <a:pt x="2432" y="15520"/>
                    <a:pt x="3064" y="16274"/>
                    <a:pt x="3347" y="17172"/>
                  </a:cubicBezTo>
                  <a:cubicBezTo>
                    <a:pt x="4067" y="19456"/>
                    <a:pt x="2415" y="22070"/>
                    <a:pt x="3400" y="24253"/>
                  </a:cubicBezTo>
                  <a:cubicBezTo>
                    <a:pt x="4315" y="26284"/>
                    <a:pt x="6316" y="27190"/>
                    <a:pt x="7418" y="29134"/>
                  </a:cubicBezTo>
                  <a:cubicBezTo>
                    <a:pt x="8098" y="30333"/>
                    <a:pt x="7858" y="31875"/>
                    <a:pt x="7213" y="33104"/>
                  </a:cubicBezTo>
                  <a:cubicBezTo>
                    <a:pt x="6572" y="34324"/>
                    <a:pt x="5584" y="35322"/>
                    <a:pt x="4715" y="36399"/>
                  </a:cubicBezTo>
                  <a:cubicBezTo>
                    <a:pt x="2842" y="38708"/>
                    <a:pt x="1469" y="41423"/>
                    <a:pt x="724" y="44299"/>
                  </a:cubicBezTo>
                  <a:cubicBezTo>
                    <a:pt x="210" y="46286"/>
                    <a:pt x="1" y="48413"/>
                    <a:pt x="602" y="50374"/>
                  </a:cubicBezTo>
                  <a:cubicBezTo>
                    <a:pt x="1203" y="52335"/>
                    <a:pt x="2742" y="54091"/>
                    <a:pt x="4747" y="54527"/>
                  </a:cubicBezTo>
                  <a:cubicBezTo>
                    <a:pt x="6145" y="54832"/>
                    <a:pt x="7728" y="54513"/>
                    <a:pt x="8908" y="55320"/>
                  </a:cubicBezTo>
                  <a:cubicBezTo>
                    <a:pt x="10085" y="56126"/>
                    <a:pt x="10373" y="57773"/>
                    <a:pt x="10163" y="59185"/>
                  </a:cubicBezTo>
                  <a:cubicBezTo>
                    <a:pt x="9954" y="60597"/>
                    <a:pt x="9361" y="61939"/>
                    <a:pt x="9192" y="63356"/>
                  </a:cubicBezTo>
                  <a:cubicBezTo>
                    <a:pt x="8794" y="66689"/>
                    <a:pt x="10891" y="69988"/>
                    <a:pt x="13798" y="71675"/>
                  </a:cubicBezTo>
                  <a:cubicBezTo>
                    <a:pt x="15875" y="72877"/>
                    <a:pt x="18284" y="73357"/>
                    <a:pt x="20705" y="73357"/>
                  </a:cubicBezTo>
                  <a:cubicBezTo>
                    <a:pt x="21661" y="73357"/>
                    <a:pt x="22619" y="73282"/>
                    <a:pt x="23559" y="73147"/>
                  </a:cubicBezTo>
                  <a:cubicBezTo>
                    <a:pt x="24395" y="73028"/>
                    <a:pt x="25252" y="72867"/>
                    <a:pt x="26092" y="72867"/>
                  </a:cubicBezTo>
                  <a:cubicBezTo>
                    <a:pt x="26573" y="72867"/>
                    <a:pt x="27049" y="72920"/>
                    <a:pt x="27511" y="73065"/>
                  </a:cubicBezTo>
                  <a:cubicBezTo>
                    <a:pt x="29669" y="73736"/>
                    <a:pt x="30741" y="76067"/>
                    <a:pt x="31843" y="78041"/>
                  </a:cubicBezTo>
                  <a:cubicBezTo>
                    <a:pt x="32789" y="79732"/>
                    <a:pt x="33957" y="81327"/>
                    <a:pt x="35381" y="82626"/>
                  </a:cubicBezTo>
                  <a:cubicBezTo>
                    <a:pt x="36035" y="82473"/>
                    <a:pt x="36684" y="82307"/>
                    <a:pt x="37330" y="82129"/>
                  </a:cubicBezTo>
                  <a:cubicBezTo>
                    <a:pt x="40297" y="81305"/>
                    <a:pt x="43191" y="80189"/>
                    <a:pt x="45958" y="78825"/>
                  </a:cubicBezTo>
                  <a:cubicBezTo>
                    <a:pt x="46010" y="78799"/>
                    <a:pt x="46058" y="78773"/>
                    <a:pt x="46111" y="78743"/>
                  </a:cubicBezTo>
                  <a:cubicBezTo>
                    <a:pt x="46385" y="71892"/>
                    <a:pt x="46660" y="65038"/>
                    <a:pt x="46934" y="58191"/>
                  </a:cubicBezTo>
                  <a:cubicBezTo>
                    <a:pt x="46964" y="57385"/>
                    <a:pt x="48245" y="55651"/>
                    <a:pt x="47444" y="55551"/>
                  </a:cubicBezTo>
                  <a:cubicBezTo>
                    <a:pt x="46097" y="55363"/>
                    <a:pt x="44432" y="54766"/>
                    <a:pt x="43225" y="54732"/>
                  </a:cubicBezTo>
                  <a:cubicBezTo>
                    <a:pt x="41399" y="54675"/>
                    <a:pt x="39548" y="54513"/>
                    <a:pt x="37857" y="53821"/>
                  </a:cubicBezTo>
                  <a:cubicBezTo>
                    <a:pt x="36166" y="53127"/>
                    <a:pt x="34649" y="51820"/>
                    <a:pt x="34096" y="50078"/>
                  </a:cubicBezTo>
                  <a:cubicBezTo>
                    <a:pt x="33538" y="48356"/>
                    <a:pt x="33935" y="46295"/>
                    <a:pt x="32841" y="44848"/>
                  </a:cubicBezTo>
                  <a:cubicBezTo>
                    <a:pt x="31978" y="43706"/>
                    <a:pt x="30439" y="43322"/>
                    <a:pt x="29015" y="43179"/>
                  </a:cubicBezTo>
                  <a:cubicBezTo>
                    <a:pt x="28452" y="43123"/>
                    <a:pt x="27838" y="43070"/>
                    <a:pt x="27416" y="42682"/>
                  </a:cubicBezTo>
                  <a:cubicBezTo>
                    <a:pt x="26391" y="41741"/>
                    <a:pt x="27459" y="40112"/>
                    <a:pt x="27646" y="38734"/>
                  </a:cubicBezTo>
                  <a:cubicBezTo>
                    <a:pt x="27969" y="36367"/>
                    <a:pt x="25485" y="34533"/>
                    <a:pt x="25045" y="32184"/>
                  </a:cubicBezTo>
                  <a:cubicBezTo>
                    <a:pt x="24705" y="30345"/>
                    <a:pt x="25681" y="28502"/>
                    <a:pt x="26914" y="27099"/>
                  </a:cubicBezTo>
                  <a:cubicBezTo>
                    <a:pt x="28152" y="25691"/>
                    <a:pt x="29669" y="24537"/>
                    <a:pt x="30771" y="23024"/>
                  </a:cubicBezTo>
                  <a:cubicBezTo>
                    <a:pt x="32309" y="20915"/>
                    <a:pt x="32919" y="18244"/>
                    <a:pt x="32919" y="15633"/>
                  </a:cubicBezTo>
                  <a:cubicBezTo>
                    <a:pt x="32919" y="13028"/>
                    <a:pt x="32358" y="10452"/>
                    <a:pt x="31730" y="7920"/>
                  </a:cubicBezTo>
                  <a:cubicBezTo>
                    <a:pt x="31207" y="5824"/>
                    <a:pt x="30588" y="5406"/>
                    <a:pt x="29429" y="3579"/>
                  </a:cubicBezTo>
                  <a:cubicBezTo>
                    <a:pt x="28269" y="1759"/>
                    <a:pt x="26422" y="242"/>
                    <a:pt x="24269" y="29"/>
                  </a:cubicBezTo>
                  <a:cubicBezTo>
                    <a:pt x="24080" y="9"/>
                    <a:pt x="23892" y="0"/>
                    <a:pt x="237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
            <p:cNvSpPr/>
            <p:nvPr/>
          </p:nvSpPr>
          <p:spPr>
            <a:xfrm>
              <a:off x="2880992" y="2815453"/>
              <a:ext cx="289640" cy="254484"/>
            </a:xfrm>
            <a:custGeom>
              <a:rect b="b" l="l" r="r" t="t"/>
              <a:pathLst>
                <a:path extrusionOk="0" h="14615" w="16634">
                  <a:moveTo>
                    <a:pt x="9150" y="0"/>
                  </a:moveTo>
                  <a:cubicBezTo>
                    <a:pt x="8114" y="0"/>
                    <a:pt x="7073" y="206"/>
                    <a:pt x="6127" y="613"/>
                  </a:cubicBezTo>
                  <a:cubicBezTo>
                    <a:pt x="3420" y="1781"/>
                    <a:pt x="1486" y="4343"/>
                    <a:pt x="580" y="7141"/>
                  </a:cubicBezTo>
                  <a:cubicBezTo>
                    <a:pt x="218" y="8256"/>
                    <a:pt x="0" y="9446"/>
                    <a:pt x="204" y="10597"/>
                  </a:cubicBezTo>
                  <a:cubicBezTo>
                    <a:pt x="510" y="12305"/>
                    <a:pt x="1835" y="13782"/>
                    <a:pt x="3469" y="14348"/>
                  </a:cubicBezTo>
                  <a:cubicBezTo>
                    <a:pt x="4052" y="14549"/>
                    <a:pt x="4662" y="14614"/>
                    <a:pt x="5281" y="14614"/>
                  </a:cubicBezTo>
                  <a:cubicBezTo>
                    <a:pt x="6345" y="14614"/>
                    <a:pt x="7436" y="14421"/>
                    <a:pt x="8472" y="14388"/>
                  </a:cubicBezTo>
                  <a:cubicBezTo>
                    <a:pt x="9548" y="14353"/>
                    <a:pt x="10629" y="14396"/>
                    <a:pt x="11662" y="14048"/>
                  </a:cubicBezTo>
                  <a:cubicBezTo>
                    <a:pt x="15030" y="12920"/>
                    <a:pt x="16634" y="10100"/>
                    <a:pt x="16119" y="6644"/>
                  </a:cubicBezTo>
                  <a:cubicBezTo>
                    <a:pt x="15880" y="5014"/>
                    <a:pt x="15335" y="3380"/>
                    <a:pt x="14245" y="2143"/>
                  </a:cubicBezTo>
                  <a:cubicBezTo>
                    <a:pt x="12980" y="707"/>
                    <a:pt x="11072" y="0"/>
                    <a:pt x="91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4"/>
            <p:cNvSpPr/>
            <p:nvPr/>
          </p:nvSpPr>
          <p:spPr>
            <a:xfrm>
              <a:off x="2966122" y="2894819"/>
              <a:ext cx="170834" cy="162285"/>
            </a:xfrm>
            <a:custGeom>
              <a:rect b="b" l="l" r="r" t="t"/>
              <a:pathLst>
                <a:path extrusionOk="0" h="9320" w="9811">
                  <a:moveTo>
                    <a:pt x="3284" y="1"/>
                  </a:moveTo>
                  <a:cubicBezTo>
                    <a:pt x="2587" y="1"/>
                    <a:pt x="1900" y="189"/>
                    <a:pt x="1365" y="626"/>
                  </a:cubicBezTo>
                  <a:cubicBezTo>
                    <a:pt x="968" y="949"/>
                    <a:pt x="681" y="1385"/>
                    <a:pt x="480" y="1851"/>
                  </a:cubicBezTo>
                  <a:cubicBezTo>
                    <a:pt x="31" y="2879"/>
                    <a:pt x="1" y="4090"/>
                    <a:pt x="436" y="5124"/>
                  </a:cubicBezTo>
                  <a:cubicBezTo>
                    <a:pt x="1299" y="7181"/>
                    <a:pt x="4484" y="9090"/>
                    <a:pt x="6685" y="9303"/>
                  </a:cubicBezTo>
                  <a:cubicBezTo>
                    <a:pt x="6801" y="9314"/>
                    <a:pt x="6912" y="9320"/>
                    <a:pt x="7018" y="9320"/>
                  </a:cubicBezTo>
                  <a:cubicBezTo>
                    <a:pt x="9810" y="9320"/>
                    <a:pt x="9514" y="5586"/>
                    <a:pt x="8507" y="3782"/>
                  </a:cubicBezTo>
                  <a:cubicBezTo>
                    <a:pt x="7600" y="2155"/>
                    <a:pt x="6232" y="683"/>
                    <a:pt x="4446" y="168"/>
                  </a:cubicBezTo>
                  <a:cubicBezTo>
                    <a:pt x="4072" y="60"/>
                    <a:pt x="3677" y="1"/>
                    <a:pt x="32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4"/>
            <p:cNvSpPr/>
            <p:nvPr/>
          </p:nvSpPr>
          <p:spPr>
            <a:xfrm>
              <a:off x="3019787" y="2923132"/>
              <a:ext cx="171095" cy="213982"/>
            </a:xfrm>
            <a:custGeom>
              <a:rect b="b" l="l" r="r" t="t"/>
              <a:pathLst>
                <a:path extrusionOk="0" h="12289" w="9826">
                  <a:moveTo>
                    <a:pt x="7210" y="0"/>
                  </a:moveTo>
                  <a:cubicBezTo>
                    <a:pt x="7073" y="0"/>
                    <a:pt x="6934" y="23"/>
                    <a:pt x="6797" y="72"/>
                  </a:cubicBezTo>
                  <a:cubicBezTo>
                    <a:pt x="5974" y="373"/>
                    <a:pt x="5747" y="1418"/>
                    <a:pt x="5704" y="2291"/>
                  </a:cubicBezTo>
                  <a:cubicBezTo>
                    <a:pt x="5656" y="3301"/>
                    <a:pt x="5691" y="4312"/>
                    <a:pt x="5809" y="5310"/>
                  </a:cubicBezTo>
                  <a:cubicBezTo>
                    <a:pt x="5325" y="4730"/>
                    <a:pt x="4655" y="4091"/>
                    <a:pt x="3956" y="4091"/>
                  </a:cubicBezTo>
                  <a:cubicBezTo>
                    <a:pt x="3816" y="4091"/>
                    <a:pt x="3675" y="4117"/>
                    <a:pt x="3534" y="4173"/>
                  </a:cubicBezTo>
                  <a:cubicBezTo>
                    <a:pt x="2959" y="4399"/>
                    <a:pt x="2688" y="5066"/>
                    <a:pt x="2597" y="5680"/>
                  </a:cubicBezTo>
                  <a:cubicBezTo>
                    <a:pt x="2466" y="6548"/>
                    <a:pt x="2575" y="7424"/>
                    <a:pt x="2875" y="8243"/>
                  </a:cubicBezTo>
                  <a:cubicBezTo>
                    <a:pt x="2585" y="7818"/>
                    <a:pt x="2192" y="7641"/>
                    <a:pt x="1794" y="7641"/>
                  </a:cubicBezTo>
                  <a:cubicBezTo>
                    <a:pt x="910" y="7641"/>
                    <a:pt x="1" y="8517"/>
                    <a:pt x="130" y="9503"/>
                  </a:cubicBezTo>
                  <a:cubicBezTo>
                    <a:pt x="304" y="10788"/>
                    <a:pt x="1934" y="11690"/>
                    <a:pt x="3024" y="12039"/>
                  </a:cubicBezTo>
                  <a:cubicBezTo>
                    <a:pt x="3560" y="12210"/>
                    <a:pt x="4066" y="12288"/>
                    <a:pt x="4540" y="12288"/>
                  </a:cubicBezTo>
                  <a:cubicBezTo>
                    <a:pt x="7872" y="12288"/>
                    <a:pt x="9659" y="8410"/>
                    <a:pt x="9774" y="5236"/>
                  </a:cubicBezTo>
                  <a:cubicBezTo>
                    <a:pt x="9826" y="3838"/>
                    <a:pt x="9665" y="2377"/>
                    <a:pt x="8937" y="1183"/>
                  </a:cubicBezTo>
                  <a:cubicBezTo>
                    <a:pt x="8560" y="563"/>
                    <a:pt x="7895" y="0"/>
                    <a:pt x="72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4"/>
            <p:cNvSpPr/>
            <p:nvPr/>
          </p:nvSpPr>
          <p:spPr>
            <a:xfrm>
              <a:off x="3521720" y="2801210"/>
              <a:ext cx="222706" cy="226798"/>
            </a:xfrm>
            <a:custGeom>
              <a:rect b="b" l="l" r="r" t="t"/>
              <a:pathLst>
                <a:path extrusionOk="0" h="13025" w="12790">
                  <a:moveTo>
                    <a:pt x="5454" y="0"/>
                  </a:moveTo>
                  <a:cubicBezTo>
                    <a:pt x="4336" y="0"/>
                    <a:pt x="3227" y="307"/>
                    <a:pt x="2331" y="969"/>
                  </a:cubicBezTo>
                  <a:cubicBezTo>
                    <a:pt x="1242" y="1779"/>
                    <a:pt x="0" y="3841"/>
                    <a:pt x="881" y="5174"/>
                  </a:cubicBezTo>
                  <a:cubicBezTo>
                    <a:pt x="1708" y="6433"/>
                    <a:pt x="3721" y="6922"/>
                    <a:pt x="4719" y="8229"/>
                  </a:cubicBezTo>
                  <a:cubicBezTo>
                    <a:pt x="5578" y="9353"/>
                    <a:pt x="6223" y="10622"/>
                    <a:pt x="7072" y="11750"/>
                  </a:cubicBezTo>
                  <a:cubicBezTo>
                    <a:pt x="7517" y="12342"/>
                    <a:pt x="8084" y="12931"/>
                    <a:pt x="8820" y="13014"/>
                  </a:cubicBezTo>
                  <a:cubicBezTo>
                    <a:pt x="8882" y="13021"/>
                    <a:pt x="8943" y="13025"/>
                    <a:pt x="9005" y="13025"/>
                  </a:cubicBezTo>
                  <a:cubicBezTo>
                    <a:pt x="9414" y="13025"/>
                    <a:pt x="9819" y="12870"/>
                    <a:pt x="10175" y="12666"/>
                  </a:cubicBezTo>
                  <a:cubicBezTo>
                    <a:pt x="12040" y="11594"/>
                    <a:pt x="12790" y="9201"/>
                    <a:pt x="12585" y="7061"/>
                  </a:cubicBezTo>
                  <a:cubicBezTo>
                    <a:pt x="12285" y="4024"/>
                    <a:pt x="10184" y="1143"/>
                    <a:pt x="7265" y="268"/>
                  </a:cubicBezTo>
                  <a:cubicBezTo>
                    <a:pt x="6680" y="92"/>
                    <a:pt x="6066" y="0"/>
                    <a:pt x="54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p:nvPr/>
          </p:nvSpPr>
          <p:spPr>
            <a:xfrm>
              <a:off x="3523983" y="2850505"/>
              <a:ext cx="115811" cy="105938"/>
            </a:xfrm>
            <a:custGeom>
              <a:rect b="b" l="l" r="r" t="t"/>
              <a:pathLst>
                <a:path extrusionOk="0" h="6084" w="6651">
                  <a:moveTo>
                    <a:pt x="2051" y="1"/>
                  </a:moveTo>
                  <a:cubicBezTo>
                    <a:pt x="1874" y="1"/>
                    <a:pt x="1692" y="63"/>
                    <a:pt x="1543" y="165"/>
                  </a:cubicBezTo>
                  <a:cubicBezTo>
                    <a:pt x="1312" y="326"/>
                    <a:pt x="1147" y="569"/>
                    <a:pt x="1021" y="827"/>
                  </a:cubicBezTo>
                  <a:cubicBezTo>
                    <a:pt x="1" y="2875"/>
                    <a:pt x="1155" y="3655"/>
                    <a:pt x="2572" y="4967"/>
                  </a:cubicBezTo>
                  <a:cubicBezTo>
                    <a:pt x="3138" y="5494"/>
                    <a:pt x="3774" y="6048"/>
                    <a:pt x="4546" y="6082"/>
                  </a:cubicBezTo>
                  <a:cubicBezTo>
                    <a:pt x="4568" y="6083"/>
                    <a:pt x="4590" y="6083"/>
                    <a:pt x="4611" y="6083"/>
                  </a:cubicBezTo>
                  <a:cubicBezTo>
                    <a:pt x="5315" y="6083"/>
                    <a:pt x="5976" y="5610"/>
                    <a:pt x="6302" y="4984"/>
                  </a:cubicBezTo>
                  <a:cubicBezTo>
                    <a:pt x="6638" y="4334"/>
                    <a:pt x="6650" y="3555"/>
                    <a:pt x="6463" y="2849"/>
                  </a:cubicBezTo>
                  <a:cubicBezTo>
                    <a:pt x="6341" y="2391"/>
                    <a:pt x="6058" y="1894"/>
                    <a:pt x="5592" y="1850"/>
                  </a:cubicBezTo>
                  <a:cubicBezTo>
                    <a:pt x="5569" y="1848"/>
                    <a:pt x="5547" y="1847"/>
                    <a:pt x="5524" y="1847"/>
                  </a:cubicBezTo>
                  <a:cubicBezTo>
                    <a:pt x="5325" y="1847"/>
                    <a:pt x="5132" y="1927"/>
                    <a:pt x="4955" y="2017"/>
                  </a:cubicBezTo>
                  <a:cubicBezTo>
                    <a:pt x="4280" y="2347"/>
                    <a:pt x="3674" y="2823"/>
                    <a:pt x="3191" y="3398"/>
                  </a:cubicBezTo>
                  <a:cubicBezTo>
                    <a:pt x="3086" y="2644"/>
                    <a:pt x="2982" y="1894"/>
                    <a:pt x="2881" y="1140"/>
                  </a:cubicBezTo>
                  <a:cubicBezTo>
                    <a:pt x="2825" y="731"/>
                    <a:pt x="2724" y="255"/>
                    <a:pt x="2350" y="68"/>
                  </a:cubicBezTo>
                  <a:cubicBezTo>
                    <a:pt x="2257" y="22"/>
                    <a:pt x="2155" y="1"/>
                    <a:pt x="20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4"/>
            <p:cNvSpPr/>
            <p:nvPr/>
          </p:nvSpPr>
          <p:spPr>
            <a:xfrm>
              <a:off x="2307111" y="3261370"/>
              <a:ext cx="81560" cy="433362"/>
            </a:xfrm>
            <a:custGeom>
              <a:rect b="b" l="l" r="r" t="t"/>
              <a:pathLst>
                <a:path extrusionOk="0" h="24888" w="4684">
                  <a:moveTo>
                    <a:pt x="3876" y="1"/>
                  </a:moveTo>
                  <a:cubicBezTo>
                    <a:pt x="3585" y="1"/>
                    <a:pt x="3285" y="145"/>
                    <a:pt x="3116" y="462"/>
                  </a:cubicBezTo>
                  <a:cubicBezTo>
                    <a:pt x="2681" y="1285"/>
                    <a:pt x="2367" y="2184"/>
                    <a:pt x="2096" y="3073"/>
                  </a:cubicBezTo>
                  <a:cubicBezTo>
                    <a:pt x="720" y="7574"/>
                    <a:pt x="183" y="12228"/>
                    <a:pt x="0" y="16899"/>
                  </a:cubicBezTo>
                  <a:cubicBezTo>
                    <a:pt x="824" y="19662"/>
                    <a:pt x="1896" y="22338"/>
                    <a:pt x="3190" y="24888"/>
                  </a:cubicBezTo>
                  <a:cubicBezTo>
                    <a:pt x="3695" y="16861"/>
                    <a:pt x="4389" y="8838"/>
                    <a:pt x="4663" y="806"/>
                  </a:cubicBezTo>
                  <a:cubicBezTo>
                    <a:pt x="4663" y="802"/>
                    <a:pt x="4668" y="793"/>
                    <a:pt x="4663" y="789"/>
                  </a:cubicBezTo>
                  <a:cubicBezTo>
                    <a:pt x="4683" y="291"/>
                    <a:pt x="4289" y="1"/>
                    <a:pt x="38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4"/>
            <p:cNvSpPr/>
            <p:nvPr/>
          </p:nvSpPr>
          <p:spPr>
            <a:xfrm>
              <a:off x="2390569" y="3303369"/>
              <a:ext cx="235504" cy="494480"/>
            </a:xfrm>
            <a:custGeom>
              <a:rect b="b" l="l" r="r" t="t"/>
              <a:pathLst>
                <a:path extrusionOk="0" h="28398" w="13525">
                  <a:moveTo>
                    <a:pt x="12536" y="0"/>
                  </a:moveTo>
                  <a:cubicBezTo>
                    <a:pt x="12335" y="0"/>
                    <a:pt x="12127" y="72"/>
                    <a:pt x="11949" y="237"/>
                  </a:cubicBezTo>
                  <a:cubicBezTo>
                    <a:pt x="11275" y="878"/>
                    <a:pt x="10682" y="1623"/>
                    <a:pt x="10133" y="2369"/>
                  </a:cubicBezTo>
                  <a:cubicBezTo>
                    <a:pt x="5797" y="8308"/>
                    <a:pt x="3286" y="15251"/>
                    <a:pt x="1003" y="22122"/>
                  </a:cubicBezTo>
                  <a:cubicBezTo>
                    <a:pt x="694" y="23047"/>
                    <a:pt x="350" y="24179"/>
                    <a:pt x="0" y="25382"/>
                  </a:cubicBezTo>
                  <a:cubicBezTo>
                    <a:pt x="607" y="26406"/>
                    <a:pt x="1251" y="27417"/>
                    <a:pt x="1940" y="28397"/>
                  </a:cubicBezTo>
                  <a:cubicBezTo>
                    <a:pt x="5614" y="19246"/>
                    <a:pt x="9758" y="10269"/>
                    <a:pt x="13296" y="1074"/>
                  </a:cubicBezTo>
                  <a:cubicBezTo>
                    <a:pt x="13301" y="1066"/>
                    <a:pt x="13305" y="1061"/>
                    <a:pt x="13305" y="1053"/>
                  </a:cubicBezTo>
                  <a:cubicBezTo>
                    <a:pt x="13525" y="478"/>
                    <a:pt x="13054" y="0"/>
                    <a:pt x="125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4"/>
            <p:cNvSpPr/>
            <p:nvPr/>
          </p:nvSpPr>
          <p:spPr>
            <a:xfrm>
              <a:off x="2428894" y="3473437"/>
              <a:ext cx="385896" cy="371618"/>
            </a:xfrm>
            <a:custGeom>
              <a:rect b="b" l="l" r="r" t="t"/>
              <a:pathLst>
                <a:path extrusionOk="0" h="21342" w="22162">
                  <a:moveTo>
                    <a:pt x="21017" y="0"/>
                  </a:moveTo>
                  <a:cubicBezTo>
                    <a:pt x="20916" y="0"/>
                    <a:pt x="20811" y="18"/>
                    <a:pt x="20704" y="58"/>
                  </a:cubicBezTo>
                  <a:cubicBezTo>
                    <a:pt x="19833" y="393"/>
                    <a:pt x="19004" y="860"/>
                    <a:pt x="18216" y="1347"/>
                  </a:cubicBezTo>
                  <a:cubicBezTo>
                    <a:pt x="11958" y="5204"/>
                    <a:pt x="7017" y="10687"/>
                    <a:pt x="2297" y="16182"/>
                  </a:cubicBezTo>
                  <a:cubicBezTo>
                    <a:pt x="1622" y="16966"/>
                    <a:pt x="828" y="17950"/>
                    <a:pt x="1" y="18996"/>
                  </a:cubicBezTo>
                  <a:cubicBezTo>
                    <a:pt x="567" y="19799"/>
                    <a:pt x="1160" y="20579"/>
                    <a:pt x="1774" y="21341"/>
                  </a:cubicBezTo>
                  <a:cubicBezTo>
                    <a:pt x="8342" y="14626"/>
                    <a:pt x="15205" y="8181"/>
                    <a:pt x="21637" y="1347"/>
                  </a:cubicBezTo>
                  <a:cubicBezTo>
                    <a:pt x="21641" y="1335"/>
                    <a:pt x="21645" y="1335"/>
                    <a:pt x="21654" y="1326"/>
                  </a:cubicBezTo>
                  <a:cubicBezTo>
                    <a:pt x="22161" y="785"/>
                    <a:pt x="21686" y="0"/>
                    <a:pt x="210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4"/>
            <p:cNvSpPr/>
            <p:nvPr/>
          </p:nvSpPr>
          <p:spPr>
            <a:xfrm>
              <a:off x="2477231" y="3713503"/>
              <a:ext cx="504754" cy="191120"/>
            </a:xfrm>
            <a:custGeom>
              <a:rect b="b" l="l" r="r" t="t"/>
              <a:pathLst>
                <a:path extrusionOk="0" h="10976" w="28988">
                  <a:moveTo>
                    <a:pt x="27025" y="0"/>
                  </a:moveTo>
                  <a:cubicBezTo>
                    <a:pt x="26374" y="0"/>
                    <a:pt x="25722" y="52"/>
                    <a:pt x="25079" y="124"/>
                  </a:cubicBezTo>
                  <a:cubicBezTo>
                    <a:pt x="17767" y="917"/>
                    <a:pt x="10952" y="3745"/>
                    <a:pt x="4332" y="6687"/>
                  </a:cubicBezTo>
                  <a:cubicBezTo>
                    <a:pt x="3116" y="7228"/>
                    <a:pt x="1565" y="7977"/>
                    <a:pt x="1" y="8761"/>
                  </a:cubicBezTo>
                  <a:cubicBezTo>
                    <a:pt x="650" y="9519"/>
                    <a:pt x="1321" y="10256"/>
                    <a:pt x="2018" y="10975"/>
                  </a:cubicBezTo>
                  <a:cubicBezTo>
                    <a:pt x="10711" y="7789"/>
                    <a:pt x="19545" y="4944"/>
                    <a:pt x="28173" y="1584"/>
                  </a:cubicBezTo>
                  <a:lnTo>
                    <a:pt x="28187" y="1580"/>
                  </a:lnTo>
                  <a:cubicBezTo>
                    <a:pt x="28988" y="1271"/>
                    <a:pt x="28744" y="98"/>
                    <a:pt x="27877" y="32"/>
                  </a:cubicBezTo>
                  <a:cubicBezTo>
                    <a:pt x="27594" y="10"/>
                    <a:pt x="27310" y="0"/>
                    <a:pt x="27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
            <p:cNvSpPr/>
            <p:nvPr/>
          </p:nvSpPr>
          <p:spPr>
            <a:xfrm>
              <a:off x="2538697" y="3930619"/>
              <a:ext cx="443235" cy="93906"/>
            </a:xfrm>
            <a:custGeom>
              <a:rect b="b" l="l" r="r" t="t"/>
              <a:pathLst>
                <a:path extrusionOk="0" h="5393" w="25455">
                  <a:moveTo>
                    <a:pt x="0" y="1"/>
                  </a:moveTo>
                  <a:cubicBezTo>
                    <a:pt x="1360" y="1290"/>
                    <a:pt x="2789" y="2502"/>
                    <a:pt x="4284" y="3623"/>
                  </a:cubicBezTo>
                  <a:cubicBezTo>
                    <a:pt x="10960" y="4271"/>
                    <a:pt x="17640" y="4982"/>
                    <a:pt x="24325" y="5391"/>
                  </a:cubicBezTo>
                  <a:cubicBezTo>
                    <a:pt x="24327" y="5390"/>
                    <a:pt x="24328" y="5389"/>
                    <a:pt x="24329" y="5389"/>
                  </a:cubicBezTo>
                  <a:cubicBezTo>
                    <a:pt x="24333" y="5389"/>
                    <a:pt x="24337" y="5391"/>
                    <a:pt x="24343" y="5391"/>
                  </a:cubicBezTo>
                  <a:cubicBezTo>
                    <a:pt x="24362" y="5392"/>
                    <a:pt x="24380" y="5393"/>
                    <a:pt x="24398" y="5393"/>
                  </a:cubicBezTo>
                  <a:cubicBezTo>
                    <a:pt x="25208" y="5393"/>
                    <a:pt x="25455" y="4275"/>
                    <a:pt x="24709" y="3853"/>
                  </a:cubicBezTo>
                  <a:cubicBezTo>
                    <a:pt x="23903" y="3396"/>
                    <a:pt x="23009" y="3056"/>
                    <a:pt x="22129" y="2760"/>
                  </a:cubicBezTo>
                  <a:cubicBezTo>
                    <a:pt x="15165" y="415"/>
                    <a:pt x="7792" y="119"/>
                    <a:pt x="545" y="5"/>
                  </a:cubicBezTo>
                  <a:cubicBezTo>
                    <a:pt x="371" y="1"/>
                    <a:pt x="192"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4"/>
            <p:cNvSpPr/>
            <p:nvPr/>
          </p:nvSpPr>
          <p:spPr>
            <a:xfrm>
              <a:off x="2490273" y="2495812"/>
              <a:ext cx="1054153" cy="432370"/>
            </a:xfrm>
            <a:custGeom>
              <a:rect b="b" l="l" r="r" t="t"/>
              <a:pathLst>
                <a:path extrusionOk="0" h="24831" w="60540">
                  <a:moveTo>
                    <a:pt x="10547" y="7217"/>
                  </a:moveTo>
                  <a:cubicBezTo>
                    <a:pt x="9344" y="7984"/>
                    <a:pt x="8180" y="8799"/>
                    <a:pt x="7069" y="9657"/>
                  </a:cubicBezTo>
                  <a:cubicBezTo>
                    <a:pt x="6171" y="10359"/>
                    <a:pt x="5300" y="11087"/>
                    <a:pt x="4459" y="11845"/>
                  </a:cubicBezTo>
                  <a:cubicBezTo>
                    <a:pt x="2860" y="13288"/>
                    <a:pt x="1370" y="14830"/>
                    <a:pt x="0" y="16468"/>
                  </a:cubicBezTo>
                  <a:cubicBezTo>
                    <a:pt x="441" y="16834"/>
                    <a:pt x="885" y="17179"/>
                    <a:pt x="1339" y="17514"/>
                  </a:cubicBezTo>
                  <a:cubicBezTo>
                    <a:pt x="4455" y="14120"/>
                    <a:pt x="7522" y="10686"/>
                    <a:pt x="10547" y="7217"/>
                  </a:cubicBezTo>
                  <a:close/>
                  <a:moveTo>
                    <a:pt x="18910" y="3025"/>
                  </a:moveTo>
                  <a:lnTo>
                    <a:pt x="18910" y="3025"/>
                  </a:lnTo>
                  <a:cubicBezTo>
                    <a:pt x="18643" y="3125"/>
                    <a:pt x="18377" y="3230"/>
                    <a:pt x="18112" y="3334"/>
                  </a:cubicBezTo>
                  <a:cubicBezTo>
                    <a:pt x="15471" y="4398"/>
                    <a:pt x="12983" y="5679"/>
                    <a:pt x="10660" y="7147"/>
                  </a:cubicBezTo>
                  <a:cubicBezTo>
                    <a:pt x="8128" y="11017"/>
                    <a:pt x="5658" y="14869"/>
                    <a:pt x="3335" y="18835"/>
                  </a:cubicBezTo>
                  <a:cubicBezTo>
                    <a:pt x="3958" y="19214"/>
                    <a:pt x="4590" y="19571"/>
                    <a:pt x="5235" y="19911"/>
                  </a:cubicBezTo>
                  <a:cubicBezTo>
                    <a:pt x="5941" y="20277"/>
                    <a:pt x="6651" y="20617"/>
                    <a:pt x="7383" y="20935"/>
                  </a:cubicBezTo>
                  <a:cubicBezTo>
                    <a:pt x="9401" y="21820"/>
                    <a:pt x="11505" y="22530"/>
                    <a:pt x="13641" y="23089"/>
                  </a:cubicBezTo>
                  <a:cubicBezTo>
                    <a:pt x="13767" y="23127"/>
                    <a:pt x="13894" y="23158"/>
                    <a:pt x="14015" y="23188"/>
                  </a:cubicBezTo>
                  <a:cubicBezTo>
                    <a:pt x="14674" y="23363"/>
                    <a:pt x="15328" y="23519"/>
                    <a:pt x="15994" y="23668"/>
                  </a:cubicBezTo>
                  <a:cubicBezTo>
                    <a:pt x="16098" y="22705"/>
                    <a:pt x="16203" y="21746"/>
                    <a:pt x="16325" y="20782"/>
                  </a:cubicBezTo>
                  <a:cubicBezTo>
                    <a:pt x="17027" y="14843"/>
                    <a:pt x="17885" y="8921"/>
                    <a:pt x="18910" y="3025"/>
                  </a:cubicBezTo>
                  <a:close/>
                  <a:moveTo>
                    <a:pt x="35316" y="1"/>
                  </a:moveTo>
                  <a:cubicBezTo>
                    <a:pt x="34959" y="1"/>
                    <a:pt x="34602" y="5"/>
                    <a:pt x="34244" y="14"/>
                  </a:cubicBezTo>
                  <a:cubicBezTo>
                    <a:pt x="29250" y="122"/>
                    <a:pt x="24191" y="1055"/>
                    <a:pt x="19258" y="2894"/>
                  </a:cubicBezTo>
                  <a:cubicBezTo>
                    <a:pt x="19415" y="8185"/>
                    <a:pt x="19445" y="13479"/>
                    <a:pt x="19375" y="18765"/>
                  </a:cubicBezTo>
                  <a:cubicBezTo>
                    <a:pt x="19354" y="20599"/>
                    <a:pt x="19314" y="22435"/>
                    <a:pt x="19266" y="24269"/>
                  </a:cubicBezTo>
                  <a:cubicBezTo>
                    <a:pt x="21227" y="24569"/>
                    <a:pt x="23224" y="24757"/>
                    <a:pt x="25211" y="24831"/>
                  </a:cubicBezTo>
                  <a:cubicBezTo>
                    <a:pt x="24666" y="22103"/>
                    <a:pt x="24191" y="19354"/>
                    <a:pt x="23777" y="16604"/>
                  </a:cubicBezTo>
                  <a:cubicBezTo>
                    <a:pt x="23053" y="11806"/>
                    <a:pt x="22530" y="6977"/>
                    <a:pt x="22199" y="2136"/>
                  </a:cubicBezTo>
                  <a:lnTo>
                    <a:pt x="22199" y="2136"/>
                  </a:lnTo>
                  <a:cubicBezTo>
                    <a:pt x="23699" y="6633"/>
                    <a:pt x="25202" y="11074"/>
                    <a:pt x="26758" y="15501"/>
                  </a:cubicBezTo>
                  <a:cubicBezTo>
                    <a:pt x="27847" y="18591"/>
                    <a:pt x="28958" y="21671"/>
                    <a:pt x="30113" y="24762"/>
                  </a:cubicBezTo>
                  <a:cubicBezTo>
                    <a:pt x="33116" y="24583"/>
                    <a:pt x="36105" y="24121"/>
                    <a:pt x="39007" y="23363"/>
                  </a:cubicBezTo>
                  <a:cubicBezTo>
                    <a:pt x="38484" y="20007"/>
                    <a:pt x="38023" y="16639"/>
                    <a:pt x="37625" y="13262"/>
                  </a:cubicBezTo>
                  <a:cubicBezTo>
                    <a:pt x="37155" y="9300"/>
                    <a:pt x="36772" y="5321"/>
                    <a:pt x="36475" y="1343"/>
                  </a:cubicBezTo>
                  <a:lnTo>
                    <a:pt x="36475" y="1343"/>
                  </a:lnTo>
                  <a:cubicBezTo>
                    <a:pt x="37971" y="5160"/>
                    <a:pt x="39421" y="8851"/>
                    <a:pt x="40925" y="12512"/>
                  </a:cubicBezTo>
                  <a:cubicBezTo>
                    <a:pt x="42145" y="15497"/>
                    <a:pt x="43387" y="18461"/>
                    <a:pt x="44711" y="21450"/>
                  </a:cubicBezTo>
                  <a:cubicBezTo>
                    <a:pt x="48681" y="19798"/>
                    <a:pt x="52416" y="17536"/>
                    <a:pt x="55706" y="14769"/>
                  </a:cubicBezTo>
                  <a:cubicBezTo>
                    <a:pt x="55091" y="14058"/>
                    <a:pt x="54538" y="13340"/>
                    <a:pt x="54194" y="12948"/>
                  </a:cubicBezTo>
                  <a:cubicBezTo>
                    <a:pt x="52812" y="11422"/>
                    <a:pt x="51462" y="9374"/>
                    <a:pt x="49967" y="7709"/>
                  </a:cubicBezTo>
                  <a:cubicBezTo>
                    <a:pt x="49383" y="7051"/>
                    <a:pt x="48777" y="6459"/>
                    <a:pt x="48146" y="5975"/>
                  </a:cubicBezTo>
                  <a:lnTo>
                    <a:pt x="48146" y="5975"/>
                  </a:lnTo>
                  <a:cubicBezTo>
                    <a:pt x="48856" y="6516"/>
                    <a:pt x="49562" y="7055"/>
                    <a:pt x="50259" y="7604"/>
                  </a:cubicBezTo>
                  <a:cubicBezTo>
                    <a:pt x="52656" y="9470"/>
                    <a:pt x="55009" y="11379"/>
                    <a:pt x="57323" y="13326"/>
                  </a:cubicBezTo>
                  <a:cubicBezTo>
                    <a:pt x="58460" y="12264"/>
                    <a:pt x="59536" y="11139"/>
                    <a:pt x="60539" y="9941"/>
                  </a:cubicBezTo>
                  <a:cubicBezTo>
                    <a:pt x="60517" y="9923"/>
                    <a:pt x="60487" y="9905"/>
                    <a:pt x="60465" y="9889"/>
                  </a:cubicBezTo>
                  <a:cubicBezTo>
                    <a:pt x="60125" y="9601"/>
                    <a:pt x="58534" y="8119"/>
                    <a:pt x="56487" y="6180"/>
                  </a:cubicBezTo>
                  <a:cubicBezTo>
                    <a:pt x="55811" y="5544"/>
                    <a:pt x="55087" y="4855"/>
                    <a:pt x="54338" y="4149"/>
                  </a:cubicBezTo>
                  <a:cubicBezTo>
                    <a:pt x="54067" y="4028"/>
                    <a:pt x="53802" y="3909"/>
                    <a:pt x="53536" y="3792"/>
                  </a:cubicBezTo>
                  <a:cubicBezTo>
                    <a:pt x="52817" y="3478"/>
                    <a:pt x="52098" y="3191"/>
                    <a:pt x="51370" y="2916"/>
                  </a:cubicBezTo>
                  <a:cubicBezTo>
                    <a:pt x="51239" y="2868"/>
                    <a:pt x="51104" y="2820"/>
                    <a:pt x="50974" y="2777"/>
                  </a:cubicBezTo>
                  <a:cubicBezTo>
                    <a:pt x="50843" y="2724"/>
                    <a:pt x="50721" y="2685"/>
                    <a:pt x="50594" y="2642"/>
                  </a:cubicBezTo>
                  <a:cubicBezTo>
                    <a:pt x="50429" y="2576"/>
                    <a:pt x="50254" y="2519"/>
                    <a:pt x="50085" y="2463"/>
                  </a:cubicBezTo>
                  <a:cubicBezTo>
                    <a:pt x="49566" y="2284"/>
                    <a:pt x="49043" y="2119"/>
                    <a:pt x="48516" y="1957"/>
                  </a:cubicBezTo>
                  <a:cubicBezTo>
                    <a:pt x="47967" y="1792"/>
                    <a:pt x="47422" y="1639"/>
                    <a:pt x="46873" y="1500"/>
                  </a:cubicBezTo>
                  <a:cubicBezTo>
                    <a:pt x="46062" y="1282"/>
                    <a:pt x="45243" y="1094"/>
                    <a:pt x="44419" y="929"/>
                  </a:cubicBezTo>
                  <a:cubicBezTo>
                    <a:pt x="44393" y="924"/>
                    <a:pt x="44359" y="916"/>
                    <a:pt x="44333" y="916"/>
                  </a:cubicBezTo>
                  <a:cubicBezTo>
                    <a:pt x="44210" y="881"/>
                    <a:pt x="44097" y="864"/>
                    <a:pt x="43984" y="842"/>
                  </a:cubicBezTo>
                  <a:cubicBezTo>
                    <a:pt x="41141" y="286"/>
                    <a:pt x="38243" y="1"/>
                    <a:pt x="353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4"/>
            <p:cNvSpPr/>
            <p:nvPr/>
          </p:nvSpPr>
          <p:spPr>
            <a:xfrm>
              <a:off x="3318133" y="3522627"/>
              <a:ext cx="355198" cy="565854"/>
            </a:xfrm>
            <a:custGeom>
              <a:rect b="b" l="l" r="r" t="t"/>
              <a:pathLst>
                <a:path extrusionOk="0" h="32497" w="20399">
                  <a:moveTo>
                    <a:pt x="9761" y="0"/>
                  </a:moveTo>
                  <a:cubicBezTo>
                    <a:pt x="9723" y="52"/>
                    <a:pt x="9691" y="113"/>
                    <a:pt x="9648" y="165"/>
                  </a:cubicBezTo>
                  <a:cubicBezTo>
                    <a:pt x="8166" y="2371"/>
                    <a:pt x="6423" y="4384"/>
                    <a:pt x="4828" y="6497"/>
                  </a:cubicBezTo>
                  <a:cubicBezTo>
                    <a:pt x="4745" y="6597"/>
                    <a:pt x="4671" y="6698"/>
                    <a:pt x="4593" y="6802"/>
                  </a:cubicBezTo>
                  <a:cubicBezTo>
                    <a:pt x="3547" y="8214"/>
                    <a:pt x="2571" y="9666"/>
                    <a:pt x="1783" y="11247"/>
                  </a:cubicBezTo>
                  <a:cubicBezTo>
                    <a:pt x="1726" y="11370"/>
                    <a:pt x="1664" y="11496"/>
                    <a:pt x="1608" y="11622"/>
                  </a:cubicBezTo>
                  <a:cubicBezTo>
                    <a:pt x="1495" y="11845"/>
                    <a:pt x="1399" y="12072"/>
                    <a:pt x="1304" y="12297"/>
                  </a:cubicBezTo>
                  <a:cubicBezTo>
                    <a:pt x="968" y="13082"/>
                    <a:pt x="702" y="13888"/>
                    <a:pt x="506" y="14703"/>
                  </a:cubicBezTo>
                  <a:cubicBezTo>
                    <a:pt x="196" y="15962"/>
                    <a:pt x="31" y="17257"/>
                    <a:pt x="13" y="18542"/>
                  </a:cubicBezTo>
                  <a:cubicBezTo>
                    <a:pt x="0" y="19096"/>
                    <a:pt x="17" y="19645"/>
                    <a:pt x="65" y="20194"/>
                  </a:cubicBezTo>
                  <a:lnTo>
                    <a:pt x="61" y="20198"/>
                  </a:lnTo>
                  <a:lnTo>
                    <a:pt x="65" y="20203"/>
                  </a:lnTo>
                  <a:cubicBezTo>
                    <a:pt x="69" y="20220"/>
                    <a:pt x="69" y="20242"/>
                    <a:pt x="69" y="20255"/>
                  </a:cubicBezTo>
                  <a:cubicBezTo>
                    <a:pt x="65" y="20264"/>
                    <a:pt x="65" y="20272"/>
                    <a:pt x="65" y="20282"/>
                  </a:cubicBezTo>
                  <a:cubicBezTo>
                    <a:pt x="79" y="20459"/>
                    <a:pt x="91" y="20630"/>
                    <a:pt x="113" y="20795"/>
                  </a:cubicBezTo>
                  <a:cubicBezTo>
                    <a:pt x="258" y="22124"/>
                    <a:pt x="558" y="23432"/>
                    <a:pt x="998" y="24687"/>
                  </a:cubicBezTo>
                  <a:cubicBezTo>
                    <a:pt x="1199" y="25266"/>
                    <a:pt x="1429" y="25825"/>
                    <a:pt x="1686" y="26374"/>
                  </a:cubicBezTo>
                  <a:lnTo>
                    <a:pt x="1686" y="26378"/>
                  </a:lnTo>
                  <a:cubicBezTo>
                    <a:pt x="1734" y="26473"/>
                    <a:pt x="1787" y="26574"/>
                    <a:pt x="1831" y="26666"/>
                  </a:cubicBezTo>
                  <a:lnTo>
                    <a:pt x="1835" y="26674"/>
                  </a:lnTo>
                  <a:cubicBezTo>
                    <a:pt x="2048" y="27092"/>
                    <a:pt x="2271" y="27506"/>
                    <a:pt x="2523" y="27907"/>
                  </a:cubicBezTo>
                  <a:lnTo>
                    <a:pt x="2523" y="27911"/>
                  </a:lnTo>
                  <a:cubicBezTo>
                    <a:pt x="2567" y="27981"/>
                    <a:pt x="2606" y="28051"/>
                    <a:pt x="2650" y="28120"/>
                  </a:cubicBezTo>
                  <a:cubicBezTo>
                    <a:pt x="2876" y="28470"/>
                    <a:pt x="3112" y="28818"/>
                    <a:pt x="3360" y="29150"/>
                  </a:cubicBezTo>
                  <a:cubicBezTo>
                    <a:pt x="3991" y="29995"/>
                    <a:pt x="4667" y="30696"/>
                    <a:pt x="5369" y="31332"/>
                  </a:cubicBezTo>
                  <a:cubicBezTo>
                    <a:pt x="5473" y="31433"/>
                    <a:pt x="5578" y="31529"/>
                    <a:pt x="5691" y="31624"/>
                  </a:cubicBezTo>
                  <a:cubicBezTo>
                    <a:pt x="6027" y="31929"/>
                    <a:pt x="6367" y="32213"/>
                    <a:pt x="6716" y="32496"/>
                  </a:cubicBezTo>
                  <a:cubicBezTo>
                    <a:pt x="7239" y="32269"/>
                    <a:pt x="7752" y="32030"/>
                    <a:pt x="8263" y="31777"/>
                  </a:cubicBezTo>
                  <a:cubicBezTo>
                    <a:pt x="9017" y="31411"/>
                    <a:pt x="9761" y="31018"/>
                    <a:pt x="10494" y="30610"/>
                  </a:cubicBezTo>
                  <a:cubicBezTo>
                    <a:pt x="10520" y="30596"/>
                    <a:pt x="10550" y="30578"/>
                    <a:pt x="10572" y="30561"/>
                  </a:cubicBezTo>
                  <a:cubicBezTo>
                    <a:pt x="10681" y="30509"/>
                    <a:pt x="10785" y="30447"/>
                    <a:pt x="10886" y="30391"/>
                  </a:cubicBezTo>
                  <a:cubicBezTo>
                    <a:pt x="13705" y="28783"/>
                    <a:pt x="16359" y="26871"/>
                    <a:pt x="18804" y="24665"/>
                  </a:cubicBezTo>
                  <a:cubicBezTo>
                    <a:pt x="19052" y="24182"/>
                    <a:pt x="19270" y="23693"/>
                    <a:pt x="19462" y="23179"/>
                  </a:cubicBezTo>
                  <a:cubicBezTo>
                    <a:pt x="19475" y="23158"/>
                    <a:pt x="19475" y="23136"/>
                    <a:pt x="19488" y="23110"/>
                  </a:cubicBezTo>
                  <a:cubicBezTo>
                    <a:pt x="19601" y="22796"/>
                    <a:pt x="19701" y="22482"/>
                    <a:pt x="19780" y="22164"/>
                  </a:cubicBezTo>
                  <a:lnTo>
                    <a:pt x="19784" y="22159"/>
                  </a:lnTo>
                  <a:cubicBezTo>
                    <a:pt x="20399" y="19889"/>
                    <a:pt x="20329" y="17474"/>
                    <a:pt x="19802" y="15152"/>
                  </a:cubicBezTo>
                  <a:lnTo>
                    <a:pt x="19806" y="15147"/>
                  </a:lnTo>
                  <a:cubicBezTo>
                    <a:pt x="19771" y="14995"/>
                    <a:pt x="19727" y="14851"/>
                    <a:pt x="19693" y="14695"/>
                  </a:cubicBezTo>
                  <a:cubicBezTo>
                    <a:pt x="19297" y="13196"/>
                    <a:pt x="18726" y="11732"/>
                    <a:pt x="18011" y="10363"/>
                  </a:cubicBezTo>
                  <a:cubicBezTo>
                    <a:pt x="17541" y="9469"/>
                    <a:pt x="17022" y="8624"/>
                    <a:pt x="16451" y="7796"/>
                  </a:cubicBezTo>
                  <a:cubicBezTo>
                    <a:pt x="16377" y="7687"/>
                    <a:pt x="16306" y="7583"/>
                    <a:pt x="16228" y="7478"/>
                  </a:cubicBezTo>
                  <a:cubicBezTo>
                    <a:pt x="16228" y="7474"/>
                    <a:pt x="16224" y="7470"/>
                    <a:pt x="16224" y="7470"/>
                  </a:cubicBezTo>
                  <a:cubicBezTo>
                    <a:pt x="14442" y="4920"/>
                    <a:pt x="12280" y="2627"/>
                    <a:pt x="10110" y="366"/>
                  </a:cubicBezTo>
                  <a:cubicBezTo>
                    <a:pt x="10110" y="366"/>
                    <a:pt x="10110" y="358"/>
                    <a:pt x="10106" y="358"/>
                  </a:cubicBezTo>
                  <a:lnTo>
                    <a:pt x="97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4"/>
            <p:cNvSpPr/>
            <p:nvPr/>
          </p:nvSpPr>
          <p:spPr>
            <a:xfrm>
              <a:off x="3484770" y="3517682"/>
              <a:ext cx="38847" cy="537942"/>
            </a:xfrm>
            <a:custGeom>
              <a:rect b="b" l="l" r="r" t="t"/>
              <a:pathLst>
                <a:path extrusionOk="0" h="30894" w="2231">
                  <a:moveTo>
                    <a:pt x="207" y="1"/>
                  </a:moveTo>
                  <a:cubicBezTo>
                    <a:pt x="187" y="1"/>
                    <a:pt x="167" y="3"/>
                    <a:pt x="147" y="9"/>
                  </a:cubicBezTo>
                  <a:cubicBezTo>
                    <a:pt x="121" y="9"/>
                    <a:pt x="100" y="31"/>
                    <a:pt x="83" y="45"/>
                  </a:cubicBezTo>
                  <a:cubicBezTo>
                    <a:pt x="26" y="93"/>
                    <a:pt x="0" y="171"/>
                    <a:pt x="26" y="250"/>
                  </a:cubicBezTo>
                  <a:cubicBezTo>
                    <a:pt x="43" y="310"/>
                    <a:pt x="65" y="375"/>
                    <a:pt x="78" y="449"/>
                  </a:cubicBezTo>
                  <a:cubicBezTo>
                    <a:pt x="1137" y="4036"/>
                    <a:pt x="1704" y="7967"/>
                    <a:pt x="1813" y="12612"/>
                  </a:cubicBezTo>
                  <a:lnTo>
                    <a:pt x="1821" y="12617"/>
                  </a:lnTo>
                  <a:cubicBezTo>
                    <a:pt x="1826" y="12774"/>
                    <a:pt x="1826" y="12917"/>
                    <a:pt x="1830" y="13078"/>
                  </a:cubicBezTo>
                  <a:cubicBezTo>
                    <a:pt x="1847" y="13971"/>
                    <a:pt x="1847" y="14892"/>
                    <a:pt x="1830" y="15837"/>
                  </a:cubicBezTo>
                  <a:cubicBezTo>
                    <a:pt x="1813" y="17135"/>
                    <a:pt x="1756" y="18434"/>
                    <a:pt x="1686" y="19741"/>
                  </a:cubicBezTo>
                  <a:lnTo>
                    <a:pt x="1690" y="19750"/>
                  </a:lnTo>
                  <a:lnTo>
                    <a:pt x="1686" y="19750"/>
                  </a:lnTo>
                  <a:cubicBezTo>
                    <a:pt x="1678" y="19894"/>
                    <a:pt x="1678" y="20043"/>
                    <a:pt x="1660" y="20182"/>
                  </a:cubicBezTo>
                  <a:cubicBezTo>
                    <a:pt x="1547" y="22217"/>
                    <a:pt x="1398" y="24239"/>
                    <a:pt x="1251" y="26222"/>
                  </a:cubicBezTo>
                  <a:cubicBezTo>
                    <a:pt x="1185" y="27041"/>
                    <a:pt x="1124" y="27865"/>
                    <a:pt x="1063" y="28697"/>
                  </a:cubicBezTo>
                  <a:cubicBezTo>
                    <a:pt x="1063" y="28714"/>
                    <a:pt x="1063" y="28732"/>
                    <a:pt x="1058" y="28744"/>
                  </a:cubicBezTo>
                  <a:lnTo>
                    <a:pt x="1058" y="28750"/>
                  </a:lnTo>
                  <a:cubicBezTo>
                    <a:pt x="1054" y="28875"/>
                    <a:pt x="1036" y="28993"/>
                    <a:pt x="1036" y="29124"/>
                  </a:cubicBezTo>
                  <a:lnTo>
                    <a:pt x="1032" y="29128"/>
                  </a:lnTo>
                  <a:cubicBezTo>
                    <a:pt x="1002" y="29516"/>
                    <a:pt x="976" y="29913"/>
                    <a:pt x="954" y="30305"/>
                  </a:cubicBezTo>
                  <a:lnTo>
                    <a:pt x="954" y="30309"/>
                  </a:lnTo>
                  <a:cubicBezTo>
                    <a:pt x="950" y="30371"/>
                    <a:pt x="950" y="30427"/>
                    <a:pt x="945" y="30488"/>
                  </a:cubicBezTo>
                  <a:cubicBezTo>
                    <a:pt x="941" y="30623"/>
                    <a:pt x="928" y="30758"/>
                    <a:pt x="924" y="30894"/>
                  </a:cubicBezTo>
                  <a:cubicBezTo>
                    <a:pt x="950" y="30880"/>
                    <a:pt x="980" y="30862"/>
                    <a:pt x="1002" y="30845"/>
                  </a:cubicBezTo>
                  <a:cubicBezTo>
                    <a:pt x="1111" y="30793"/>
                    <a:pt x="1215" y="30731"/>
                    <a:pt x="1316" y="30675"/>
                  </a:cubicBezTo>
                  <a:cubicBezTo>
                    <a:pt x="1346" y="30170"/>
                    <a:pt x="1386" y="29659"/>
                    <a:pt x="1420" y="29154"/>
                  </a:cubicBezTo>
                  <a:lnTo>
                    <a:pt x="1424" y="29154"/>
                  </a:lnTo>
                  <a:cubicBezTo>
                    <a:pt x="1429" y="29019"/>
                    <a:pt x="1438" y="28889"/>
                    <a:pt x="1446" y="28754"/>
                  </a:cubicBezTo>
                  <a:cubicBezTo>
                    <a:pt x="1507" y="27913"/>
                    <a:pt x="1569" y="27076"/>
                    <a:pt x="1638" y="26256"/>
                  </a:cubicBezTo>
                  <a:cubicBezTo>
                    <a:pt x="1786" y="24273"/>
                    <a:pt x="1931" y="22260"/>
                    <a:pt x="2044" y="20230"/>
                  </a:cubicBezTo>
                  <a:lnTo>
                    <a:pt x="2048" y="20230"/>
                  </a:lnTo>
                  <a:cubicBezTo>
                    <a:pt x="2061" y="20095"/>
                    <a:pt x="2056" y="19964"/>
                    <a:pt x="2066" y="19833"/>
                  </a:cubicBezTo>
                  <a:lnTo>
                    <a:pt x="2070" y="19828"/>
                  </a:lnTo>
                  <a:cubicBezTo>
                    <a:pt x="2135" y="18495"/>
                    <a:pt x="2192" y="17167"/>
                    <a:pt x="2213" y="15841"/>
                  </a:cubicBezTo>
                  <a:cubicBezTo>
                    <a:pt x="2231" y="14808"/>
                    <a:pt x="2231" y="13824"/>
                    <a:pt x="2213" y="12861"/>
                  </a:cubicBezTo>
                  <a:lnTo>
                    <a:pt x="2213" y="12857"/>
                  </a:lnTo>
                  <a:cubicBezTo>
                    <a:pt x="2213" y="12673"/>
                    <a:pt x="2209" y="12507"/>
                    <a:pt x="2201" y="12342"/>
                  </a:cubicBezTo>
                  <a:cubicBezTo>
                    <a:pt x="2078" y="7905"/>
                    <a:pt x="1533" y="4110"/>
                    <a:pt x="540" y="650"/>
                  </a:cubicBezTo>
                  <a:cubicBezTo>
                    <a:pt x="540" y="650"/>
                    <a:pt x="540" y="642"/>
                    <a:pt x="536" y="642"/>
                  </a:cubicBezTo>
                  <a:cubicBezTo>
                    <a:pt x="487" y="471"/>
                    <a:pt x="440" y="306"/>
                    <a:pt x="392" y="136"/>
                  </a:cubicBezTo>
                  <a:cubicBezTo>
                    <a:pt x="363" y="51"/>
                    <a:pt x="289"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4"/>
            <p:cNvSpPr/>
            <p:nvPr/>
          </p:nvSpPr>
          <p:spPr>
            <a:xfrm>
              <a:off x="3398091" y="3635756"/>
              <a:ext cx="206495" cy="109838"/>
            </a:xfrm>
            <a:custGeom>
              <a:rect b="b" l="l" r="r" t="t"/>
              <a:pathLst>
                <a:path extrusionOk="0" h="6308" w="11859">
                  <a:moveTo>
                    <a:pt x="236" y="0"/>
                  </a:moveTo>
                  <a:cubicBezTo>
                    <a:pt x="153" y="100"/>
                    <a:pt x="79" y="201"/>
                    <a:pt x="1" y="305"/>
                  </a:cubicBezTo>
                  <a:cubicBezTo>
                    <a:pt x="2036" y="2471"/>
                    <a:pt x="4294" y="4463"/>
                    <a:pt x="6756" y="6271"/>
                  </a:cubicBezTo>
                  <a:cubicBezTo>
                    <a:pt x="6773" y="6289"/>
                    <a:pt x="6786" y="6297"/>
                    <a:pt x="6812" y="6297"/>
                  </a:cubicBezTo>
                  <a:cubicBezTo>
                    <a:pt x="6832" y="6304"/>
                    <a:pt x="6853" y="6308"/>
                    <a:pt x="6874" y="6308"/>
                  </a:cubicBezTo>
                  <a:cubicBezTo>
                    <a:pt x="6918" y="6308"/>
                    <a:pt x="6963" y="6292"/>
                    <a:pt x="6995" y="6263"/>
                  </a:cubicBezTo>
                  <a:cubicBezTo>
                    <a:pt x="7060" y="6202"/>
                    <a:pt x="7126" y="6140"/>
                    <a:pt x="7187" y="6080"/>
                  </a:cubicBezTo>
                  <a:cubicBezTo>
                    <a:pt x="8804" y="4550"/>
                    <a:pt x="10364" y="2955"/>
                    <a:pt x="11859" y="1299"/>
                  </a:cubicBezTo>
                  <a:cubicBezTo>
                    <a:pt x="11785" y="1190"/>
                    <a:pt x="11710" y="1086"/>
                    <a:pt x="11636" y="977"/>
                  </a:cubicBezTo>
                  <a:cubicBezTo>
                    <a:pt x="10207" y="2558"/>
                    <a:pt x="8708" y="4097"/>
                    <a:pt x="7174" y="5561"/>
                  </a:cubicBezTo>
                  <a:cubicBezTo>
                    <a:pt x="7070" y="5666"/>
                    <a:pt x="6961" y="5770"/>
                    <a:pt x="6851" y="5871"/>
                  </a:cubicBezTo>
                  <a:cubicBezTo>
                    <a:pt x="6834" y="5857"/>
                    <a:pt x="6817" y="5844"/>
                    <a:pt x="6799" y="5831"/>
                  </a:cubicBezTo>
                  <a:cubicBezTo>
                    <a:pt x="4411" y="4053"/>
                    <a:pt x="2211" y="211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p:nvPr/>
          </p:nvSpPr>
          <p:spPr>
            <a:xfrm>
              <a:off x="3346115" y="3718466"/>
              <a:ext cx="316820" cy="152133"/>
            </a:xfrm>
            <a:custGeom>
              <a:rect b="b" l="l" r="r" t="t"/>
              <a:pathLst>
                <a:path extrusionOk="0" h="8737" w="18195">
                  <a:moveTo>
                    <a:pt x="180" y="0"/>
                  </a:moveTo>
                  <a:cubicBezTo>
                    <a:pt x="119" y="123"/>
                    <a:pt x="57" y="244"/>
                    <a:pt x="1" y="375"/>
                  </a:cubicBezTo>
                  <a:cubicBezTo>
                    <a:pt x="2738" y="3587"/>
                    <a:pt x="6054" y="6450"/>
                    <a:pt x="9627" y="8651"/>
                  </a:cubicBezTo>
                  <a:lnTo>
                    <a:pt x="9632" y="8655"/>
                  </a:lnTo>
                  <a:cubicBezTo>
                    <a:pt x="9663" y="8673"/>
                    <a:pt x="9689" y="8689"/>
                    <a:pt x="9719" y="8707"/>
                  </a:cubicBezTo>
                  <a:cubicBezTo>
                    <a:pt x="9745" y="8727"/>
                    <a:pt x="9781" y="8737"/>
                    <a:pt x="9818" y="8737"/>
                  </a:cubicBezTo>
                  <a:cubicBezTo>
                    <a:pt x="9830" y="8737"/>
                    <a:pt x="9842" y="8735"/>
                    <a:pt x="9854" y="8733"/>
                  </a:cubicBezTo>
                  <a:cubicBezTo>
                    <a:pt x="9902" y="8721"/>
                    <a:pt x="9954" y="8711"/>
                    <a:pt x="10007" y="8699"/>
                  </a:cubicBezTo>
                  <a:lnTo>
                    <a:pt x="10011" y="8695"/>
                  </a:lnTo>
                  <a:cubicBezTo>
                    <a:pt x="13140" y="8005"/>
                    <a:pt x="16038" y="6280"/>
                    <a:pt x="18195" y="3900"/>
                  </a:cubicBezTo>
                  <a:cubicBezTo>
                    <a:pt x="18160" y="3748"/>
                    <a:pt x="18125" y="3604"/>
                    <a:pt x="18086" y="3448"/>
                  </a:cubicBezTo>
                  <a:cubicBezTo>
                    <a:pt x="15994" y="5839"/>
                    <a:pt x="13131" y="7587"/>
                    <a:pt x="10033" y="8297"/>
                  </a:cubicBezTo>
                  <a:cubicBezTo>
                    <a:pt x="9976" y="8311"/>
                    <a:pt x="9910" y="8323"/>
                    <a:pt x="9854" y="8337"/>
                  </a:cubicBezTo>
                  <a:cubicBezTo>
                    <a:pt x="9789" y="8297"/>
                    <a:pt x="9723" y="8263"/>
                    <a:pt x="9653" y="8215"/>
                  </a:cubicBezTo>
                  <a:cubicBezTo>
                    <a:pt x="6133" y="6022"/>
                    <a:pt x="2860" y="3182"/>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4"/>
            <p:cNvSpPr/>
            <p:nvPr/>
          </p:nvSpPr>
          <p:spPr>
            <a:xfrm>
              <a:off x="3319195" y="3874307"/>
              <a:ext cx="343427" cy="151854"/>
            </a:xfrm>
            <a:custGeom>
              <a:rect b="b" l="l" r="r" t="t"/>
              <a:pathLst>
                <a:path extrusionOk="0" h="8721" w="19723">
                  <a:moveTo>
                    <a:pt x="0" y="1"/>
                  </a:moveTo>
                  <a:cubicBezTo>
                    <a:pt x="18" y="206"/>
                    <a:pt x="30" y="403"/>
                    <a:pt x="57" y="602"/>
                  </a:cubicBezTo>
                  <a:cubicBezTo>
                    <a:pt x="3073" y="3575"/>
                    <a:pt x="6454" y="6198"/>
                    <a:pt x="10167" y="8412"/>
                  </a:cubicBezTo>
                  <a:cubicBezTo>
                    <a:pt x="10293" y="8494"/>
                    <a:pt x="10415" y="8569"/>
                    <a:pt x="10545" y="8643"/>
                  </a:cubicBezTo>
                  <a:cubicBezTo>
                    <a:pt x="10545" y="8647"/>
                    <a:pt x="10551" y="8647"/>
                    <a:pt x="10551" y="8647"/>
                  </a:cubicBezTo>
                  <a:cubicBezTo>
                    <a:pt x="10577" y="8665"/>
                    <a:pt x="10594" y="8677"/>
                    <a:pt x="10624" y="8691"/>
                  </a:cubicBezTo>
                  <a:cubicBezTo>
                    <a:pt x="10654" y="8711"/>
                    <a:pt x="10688" y="8720"/>
                    <a:pt x="10724" y="8720"/>
                  </a:cubicBezTo>
                  <a:cubicBezTo>
                    <a:pt x="10736" y="8720"/>
                    <a:pt x="10748" y="8719"/>
                    <a:pt x="10760" y="8717"/>
                  </a:cubicBezTo>
                  <a:cubicBezTo>
                    <a:pt x="10816" y="8704"/>
                    <a:pt x="10869" y="8691"/>
                    <a:pt x="10925" y="8673"/>
                  </a:cubicBezTo>
                  <a:lnTo>
                    <a:pt x="10929" y="8673"/>
                  </a:lnTo>
                  <a:cubicBezTo>
                    <a:pt x="13212" y="8150"/>
                    <a:pt x="15435" y="6869"/>
                    <a:pt x="17544" y="4890"/>
                  </a:cubicBezTo>
                  <a:cubicBezTo>
                    <a:pt x="18212" y="4268"/>
                    <a:pt x="18830" y="3605"/>
                    <a:pt x="19427" y="2913"/>
                  </a:cubicBezTo>
                  <a:cubicBezTo>
                    <a:pt x="19540" y="2603"/>
                    <a:pt x="19640" y="2281"/>
                    <a:pt x="19723" y="1967"/>
                  </a:cubicBezTo>
                  <a:lnTo>
                    <a:pt x="19723" y="1967"/>
                  </a:lnTo>
                  <a:cubicBezTo>
                    <a:pt x="18960" y="2899"/>
                    <a:pt x="18154" y="3792"/>
                    <a:pt x="17283" y="4612"/>
                  </a:cubicBezTo>
                  <a:cubicBezTo>
                    <a:pt x="15257" y="6511"/>
                    <a:pt x="13126" y="7750"/>
                    <a:pt x="10955" y="8273"/>
                  </a:cubicBezTo>
                  <a:cubicBezTo>
                    <a:pt x="10891" y="8289"/>
                    <a:pt x="10821" y="8307"/>
                    <a:pt x="10755" y="8325"/>
                  </a:cubicBezTo>
                  <a:cubicBezTo>
                    <a:pt x="10694" y="8285"/>
                    <a:pt x="10638" y="8255"/>
                    <a:pt x="10577" y="8216"/>
                  </a:cubicBezTo>
                  <a:lnTo>
                    <a:pt x="10567" y="8216"/>
                  </a:lnTo>
                  <a:cubicBezTo>
                    <a:pt x="10398" y="8112"/>
                    <a:pt x="10232" y="8011"/>
                    <a:pt x="10058" y="7897"/>
                  </a:cubicBezTo>
                  <a:cubicBezTo>
                    <a:pt x="6362" y="5658"/>
                    <a:pt x="2989" y="300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a:off x="3318272" y="3778626"/>
              <a:ext cx="182971" cy="309855"/>
            </a:xfrm>
            <a:custGeom>
              <a:rect b="b" l="l" r="r" t="t"/>
              <a:pathLst>
                <a:path extrusionOk="0" h="17795" w="10508">
                  <a:moveTo>
                    <a:pt x="498" y="1"/>
                  </a:moveTo>
                  <a:cubicBezTo>
                    <a:pt x="188" y="1260"/>
                    <a:pt x="23" y="2555"/>
                    <a:pt x="5" y="3840"/>
                  </a:cubicBezTo>
                  <a:cubicBezTo>
                    <a:pt x="5" y="3963"/>
                    <a:pt x="1" y="4084"/>
                    <a:pt x="1" y="4202"/>
                  </a:cubicBezTo>
                  <a:cubicBezTo>
                    <a:pt x="1" y="4633"/>
                    <a:pt x="23" y="5065"/>
                    <a:pt x="57" y="5492"/>
                  </a:cubicBezTo>
                  <a:lnTo>
                    <a:pt x="53" y="5496"/>
                  </a:lnTo>
                  <a:cubicBezTo>
                    <a:pt x="57" y="5496"/>
                    <a:pt x="57" y="5501"/>
                    <a:pt x="57" y="5501"/>
                  </a:cubicBezTo>
                  <a:cubicBezTo>
                    <a:pt x="3047" y="8508"/>
                    <a:pt x="6415" y="11153"/>
                    <a:pt x="10111" y="13392"/>
                  </a:cubicBezTo>
                  <a:cubicBezTo>
                    <a:pt x="10102" y="13354"/>
                    <a:pt x="10093" y="13323"/>
                    <a:pt x="10085" y="13288"/>
                  </a:cubicBezTo>
                  <a:cubicBezTo>
                    <a:pt x="9693" y="11606"/>
                    <a:pt x="9144" y="9972"/>
                    <a:pt x="8402" y="8408"/>
                  </a:cubicBezTo>
                  <a:cubicBezTo>
                    <a:pt x="7296" y="6119"/>
                    <a:pt x="3870" y="1034"/>
                    <a:pt x="498" y="1"/>
                  </a:cubicBezTo>
                  <a:close/>
                  <a:moveTo>
                    <a:pt x="57" y="5562"/>
                  </a:moveTo>
                  <a:lnTo>
                    <a:pt x="57" y="5566"/>
                  </a:lnTo>
                  <a:lnTo>
                    <a:pt x="57" y="5580"/>
                  </a:lnTo>
                  <a:cubicBezTo>
                    <a:pt x="71" y="5757"/>
                    <a:pt x="83" y="5928"/>
                    <a:pt x="105" y="6093"/>
                  </a:cubicBezTo>
                  <a:cubicBezTo>
                    <a:pt x="250" y="7422"/>
                    <a:pt x="550" y="8730"/>
                    <a:pt x="990" y="9985"/>
                  </a:cubicBezTo>
                  <a:cubicBezTo>
                    <a:pt x="1191" y="10564"/>
                    <a:pt x="1421" y="11123"/>
                    <a:pt x="1678" y="11672"/>
                  </a:cubicBezTo>
                  <a:lnTo>
                    <a:pt x="1678" y="11676"/>
                  </a:lnTo>
                  <a:cubicBezTo>
                    <a:pt x="1726" y="11771"/>
                    <a:pt x="1779" y="11872"/>
                    <a:pt x="1823" y="11964"/>
                  </a:cubicBezTo>
                  <a:lnTo>
                    <a:pt x="1827" y="11972"/>
                  </a:lnTo>
                  <a:cubicBezTo>
                    <a:pt x="2040" y="12390"/>
                    <a:pt x="2263" y="12804"/>
                    <a:pt x="2515" y="13205"/>
                  </a:cubicBezTo>
                  <a:lnTo>
                    <a:pt x="2515" y="13209"/>
                  </a:lnTo>
                  <a:cubicBezTo>
                    <a:pt x="2559" y="13279"/>
                    <a:pt x="2598" y="13349"/>
                    <a:pt x="2642" y="13418"/>
                  </a:cubicBezTo>
                  <a:cubicBezTo>
                    <a:pt x="2868" y="13768"/>
                    <a:pt x="3104" y="14116"/>
                    <a:pt x="3352" y="14448"/>
                  </a:cubicBezTo>
                  <a:cubicBezTo>
                    <a:pt x="3983" y="15293"/>
                    <a:pt x="4659" y="15994"/>
                    <a:pt x="5361" y="16630"/>
                  </a:cubicBezTo>
                  <a:cubicBezTo>
                    <a:pt x="5465" y="16731"/>
                    <a:pt x="5570" y="16827"/>
                    <a:pt x="5683" y="16922"/>
                  </a:cubicBezTo>
                  <a:cubicBezTo>
                    <a:pt x="6019" y="17227"/>
                    <a:pt x="6359" y="17511"/>
                    <a:pt x="6708" y="17794"/>
                  </a:cubicBezTo>
                  <a:cubicBezTo>
                    <a:pt x="7231" y="17567"/>
                    <a:pt x="7744" y="17328"/>
                    <a:pt x="8255" y="17075"/>
                  </a:cubicBezTo>
                  <a:cubicBezTo>
                    <a:pt x="9009" y="16709"/>
                    <a:pt x="9753" y="16316"/>
                    <a:pt x="10486" y="15908"/>
                  </a:cubicBezTo>
                  <a:cubicBezTo>
                    <a:pt x="10490" y="15772"/>
                    <a:pt x="10503" y="15637"/>
                    <a:pt x="10507" y="15502"/>
                  </a:cubicBezTo>
                  <a:cubicBezTo>
                    <a:pt x="10499" y="15454"/>
                    <a:pt x="10494" y="15411"/>
                    <a:pt x="10486" y="15363"/>
                  </a:cubicBezTo>
                  <a:cubicBezTo>
                    <a:pt x="10407" y="14874"/>
                    <a:pt x="10324" y="14386"/>
                    <a:pt x="10220" y="13907"/>
                  </a:cubicBezTo>
                  <a:cubicBezTo>
                    <a:pt x="6507" y="11693"/>
                    <a:pt x="3126" y="9070"/>
                    <a:pt x="110" y="6097"/>
                  </a:cubicBezTo>
                  <a:cubicBezTo>
                    <a:pt x="88" y="5920"/>
                    <a:pt x="75" y="5741"/>
                    <a:pt x="57" y="5562"/>
                  </a:cubicBezTo>
                  <a:close/>
                </a:path>
              </a:pathLst>
            </a:custGeom>
            <a:solidFill>
              <a:srgbClr val="609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a:off x="3500842" y="4048537"/>
              <a:ext cx="1376" cy="7087"/>
            </a:xfrm>
            <a:custGeom>
              <a:rect b="b" l="l" r="r" t="t"/>
              <a:pathLst>
                <a:path extrusionOk="0" h="407" w="79">
                  <a:moveTo>
                    <a:pt x="22" y="1"/>
                  </a:moveTo>
                  <a:cubicBezTo>
                    <a:pt x="18" y="136"/>
                    <a:pt x="5" y="271"/>
                    <a:pt x="1" y="407"/>
                  </a:cubicBezTo>
                  <a:cubicBezTo>
                    <a:pt x="27" y="393"/>
                    <a:pt x="57" y="375"/>
                    <a:pt x="79" y="358"/>
                  </a:cubicBezTo>
                  <a:cubicBezTo>
                    <a:pt x="61" y="240"/>
                    <a:pt x="40" y="123"/>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4"/>
            <p:cNvSpPr/>
            <p:nvPr/>
          </p:nvSpPr>
          <p:spPr>
            <a:xfrm>
              <a:off x="3319195" y="3874307"/>
              <a:ext cx="177033" cy="146474"/>
            </a:xfrm>
            <a:custGeom>
              <a:rect b="b" l="l" r="r" t="t"/>
              <a:pathLst>
                <a:path extrusionOk="0" h="8412" w="10167">
                  <a:moveTo>
                    <a:pt x="0" y="1"/>
                  </a:moveTo>
                  <a:lnTo>
                    <a:pt x="4" y="6"/>
                  </a:lnTo>
                  <a:cubicBezTo>
                    <a:pt x="4" y="6"/>
                    <a:pt x="4" y="1"/>
                    <a:pt x="0" y="1"/>
                  </a:cubicBezTo>
                  <a:close/>
                  <a:moveTo>
                    <a:pt x="4" y="6"/>
                  </a:moveTo>
                  <a:lnTo>
                    <a:pt x="4" y="6"/>
                  </a:lnTo>
                  <a:cubicBezTo>
                    <a:pt x="8" y="23"/>
                    <a:pt x="8" y="45"/>
                    <a:pt x="8" y="58"/>
                  </a:cubicBezTo>
                  <a:cubicBezTo>
                    <a:pt x="8" y="63"/>
                    <a:pt x="8" y="67"/>
                    <a:pt x="4" y="67"/>
                  </a:cubicBezTo>
                  <a:cubicBezTo>
                    <a:pt x="22" y="246"/>
                    <a:pt x="35" y="425"/>
                    <a:pt x="57" y="602"/>
                  </a:cubicBezTo>
                  <a:cubicBezTo>
                    <a:pt x="3073" y="3575"/>
                    <a:pt x="6454" y="6198"/>
                    <a:pt x="10167" y="8412"/>
                  </a:cubicBezTo>
                  <a:cubicBezTo>
                    <a:pt x="10127" y="8237"/>
                    <a:pt x="10093" y="8064"/>
                    <a:pt x="10058" y="7897"/>
                  </a:cubicBezTo>
                  <a:cubicBezTo>
                    <a:pt x="6362" y="5658"/>
                    <a:pt x="2994" y="3013"/>
                    <a:pt x="4" y="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4"/>
            <p:cNvSpPr/>
            <p:nvPr/>
          </p:nvSpPr>
          <p:spPr>
            <a:xfrm>
              <a:off x="3000180" y="3805249"/>
              <a:ext cx="461832" cy="351454"/>
            </a:xfrm>
            <a:custGeom>
              <a:rect b="b" l="l" r="r" t="t"/>
              <a:pathLst>
                <a:path extrusionOk="0" h="20184" w="26523">
                  <a:moveTo>
                    <a:pt x="7109" y="1"/>
                  </a:moveTo>
                  <a:cubicBezTo>
                    <a:pt x="6868" y="1"/>
                    <a:pt x="6627" y="3"/>
                    <a:pt x="6386" y="6"/>
                  </a:cubicBezTo>
                  <a:cubicBezTo>
                    <a:pt x="4429" y="32"/>
                    <a:pt x="2464" y="171"/>
                    <a:pt x="503" y="328"/>
                  </a:cubicBezTo>
                  <a:cubicBezTo>
                    <a:pt x="501" y="327"/>
                    <a:pt x="499" y="326"/>
                    <a:pt x="498" y="326"/>
                  </a:cubicBezTo>
                  <a:cubicBezTo>
                    <a:pt x="495" y="326"/>
                    <a:pt x="493" y="328"/>
                    <a:pt x="493" y="328"/>
                  </a:cubicBezTo>
                  <a:cubicBezTo>
                    <a:pt x="332" y="328"/>
                    <a:pt x="167" y="350"/>
                    <a:pt x="1" y="359"/>
                  </a:cubicBezTo>
                  <a:cubicBezTo>
                    <a:pt x="18" y="429"/>
                    <a:pt x="36" y="481"/>
                    <a:pt x="58" y="551"/>
                  </a:cubicBezTo>
                  <a:lnTo>
                    <a:pt x="53" y="555"/>
                  </a:lnTo>
                  <a:lnTo>
                    <a:pt x="58" y="555"/>
                  </a:lnTo>
                  <a:cubicBezTo>
                    <a:pt x="811" y="3100"/>
                    <a:pt x="1273" y="5728"/>
                    <a:pt x="1888" y="8299"/>
                  </a:cubicBezTo>
                  <a:cubicBezTo>
                    <a:pt x="1919" y="8425"/>
                    <a:pt x="1945" y="8543"/>
                    <a:pt x="1975" y="8673"/>
                  </a:cubicBezTo>
                  <a:cubicBezTo>
                    <a:pt x="2406" y="10378"/>
                    <a:pt x="2908" y="12060"/>
                    <a:pt x="3627" y="13659"/>
                  </a:cubicBezTo>
                  <a:lnTo>
                    <a:pt x="3631" y="13663"/>
                  </a:lnTo>
                  <a:cubicBezTo>
                    <a:pt x="3671" y="13751"/>
                    <a:pt x="3713" y="13842"/>
                    <a:pt x="3762" y="13929"/>
                  </a:cubicBezTo>
                  <a:cubicBezTo>
                    <a:pt x="3775" y="13964"/>
                    <a:pt x="3792" y="13999"/>
                    <a:pt x="3810" y="14039"/>
                  </a:cubicBezTo>
                  <a:lnTo>
                    <a:pt x="3810" y="14043"/>
                  </a:lnTo>
                  <a:lnTo>
                    <a:pt x="3814" y="14043"/>
                  </a:lnTo>
                  <a:cubicBezTo>
                    <a:pt x="3914" y="14269"/>
                    <a:pt x="4019" y="14487"/>
                    <a:pt x="4137" y="14701"/>
                  </a:cubicBezTo>
                  <a:cubicBezTo>
                    <a:pt x="5266" y="16849"/>
                    <a:pt x="6869" y="18714"/>
                    <a:pt x="8782" y="20183"/>
                  </a:cubicBezTo>
                  <a:cubicBezTo>
                    <a:pt x="9371" y="20148"/>
                    <a:pt x="9954" y="20109"/>
                    <a:pt x="10538" y="20052"/>
                  </a:cubicBezTo>
                  <a:cubicBezTo>
                    <a:pt x="11549" y="19956"/>
                    <a:pt x="12551" y="19830"/>
                    <a:pt x="13550" y="19664"/>
                  </a:cubicBezTo>
                  <a:cubicBezTo>
                    <a:pt x="13584" y="19664"/>
                    <a:pt x="13628" y="19660"/>
                    <a:pt x="13667" y="19647"/>
                  </a:cubicBezTo>
                  <a:cubicBezTo>
                    <a:pt x="13998" y="19594"/>
                    <a:pt x="14334" y="19538"/>
                    <a:pt x="14665" y="19472"/>
                  </a:cubicBezTo>
                  <a:cubicBezTo>
                    <a:pt x="14700" y="19468"/>
                    <a:pt x="14731" y="19464"/>
                    <a:pt x="14761" y="19455"/>
                  </a:cubicBezTo>
                  <a:cubicBezTo>
                    <a:pt x="14769" y="19451"/>
                    <a:pt x="14773" y="19451"/>
                    <a:pt x="14783" y="19446"/>
                  </a:cubicBezTo>
                  <a:cubicBezTo>
                    <a:pt x="14956" y="19420"/>
                    <a:pt x="15127" y="19385"/>
                    <a:pt x="15296" y="19355"/>
                  </a:cubicBezTo>
                  <a:cubicBezTo>
                    <a:pt x="15345" y="19346"/>
                    <a:pt x="15393" y="19333"/>
                    <a:pt x="15437" y="19324"/>
                  </a:cubicBezTo>
                  <a:lnTo>
                    <a:pt x="15441" y="19320"/>
                  </a:lnTo>
                  <a:cubicBezTo>
                    <a:pt x="15924" y="19224"/>
                    <a:pt x="16412" y="19115"/>
                    <a:pt x="16901" y="18997"/>
                  </a:cubicBezTo>
                  <a:cubicBezTo>
                    <a:pt x="16939" y="18993"/>
                    <a:pt x="16979" y="18980"/>
                    <a:pt x="17022" y="18967"/>
                  </a:cubicBezTo>
                  <a:cubicBezTo>
                    <a:pt x="17297" y="18906"/>
                    <a:pt x="17571" y="18836"/>
                    <a:pt x="17850" y="18758"/>
                  </a:cubicBezTo>
                  <a:cubicBezTo>
                    <a:pt x="17885" y="18753"/>
                    <a:pt x="17929" y="18745"/>
                    <a:pt x="17969" y="18731"/>
                  </a:cubicBezTo>
                  <a:cubicBezTo>
                    <a:pt x="18639" y="18553"/>
                    <a:pt x="19310" y="18361"/>
                    <a:pt x="19977" y="18152"/>
                  </a:cubicBezTo>
                  <a:cubicBezTo>
                    <a:pt x="20722" y="17921"/>
                    <a:pt x="21459" y="17668"/>
                    <a:pt x="22187" y="17402"/>
                  </a:cubicBezTo>
                  <a:cubicBezTo>
                    <a:pt x="22321" y="17354"/>
                    <a:pt x="22452" y="17307"/>
                    <a:pt x="22583" y="17249"/>
                  </a:cubicBezTo>
                  <a:cubicBezTo>
                    <a:pt x="22714" y="17207"/>
                    <a:pt x="22836" y="17154"/>
                    <a:pt x="22957" y="17106"/>
                  </a:cubicBezTo>
                  <a:cubicBezTo>
                    <a:pt x="23128" y="17046"/>
                    <a:pt x="23293" y="16980"/>
                    <a:pt x="23459" y="16910"/>
                  </a:cubicBezTo>
                  <a:cubicBezTo>
                    <a:pt x="23969" y="16706"/>
                    <a:pt x="24474" y="16491"/>
                    <a:pt x="24976" y="16265"/>
                  </a:cubicBezTo>
                  <a:cubicBezTo>
                    <a:pt x="25499" y="16038"/>
                    <a:pt x="26012" y="15799"/>
                    <a:pt x="26523" y="15546"/>
                  </a:cubicBezTo>
                  <a:cubicBezTo>
                    <a:pt x="26405" y="14928"/>
                    <a:pt x="26287" y="14308"/>
                    <a:pt x="26161" y="13699"/>
                  </a:cubicBezTo>
                  <a:cubicBezTo>
                    <a:pt x="25956" y="12692"/>
                    <a:pt x="25725" y="11702"/>
                    <a:pt x="25420" y="10735"/>
                  </a:cubicBezTo>
                  <a:cubicBezTo>
                    <a:pt x="25381" y="10600"/>
                    <a:pt x="25333" y="10457"/>
                    <a:pt x="25290" y="10316"/>
                  </a:cubicBezTo>
                  <a:lnTo>
                    <a:pt x="25284" y="10312"/>
                  </a:lnTo>
                  <a:lnTo>
                    <a:pt x="25280" y="10308"/>
                  </a:lnTo>
                  <a:cubicBezTo>
                    <a:pt x="25220" y="10090"/>
                    <a:pt x="25149" y="9894"/>
                    <a:pt x="25071" y="9685"/>
                  </a:cubicBezTo>
                  <a:lnTo>
                    <a:pt x="25067" y="9676"/>
                  </a:lnTo>
                  <a:cubicBezTo>
                    <a:pt x="24793" y="8948"/>
                    <a:pt x="24470" y="8247"/>
                    <a:pt x="24073" y="7571"/>
                  </a:cubicBezTo>
                  <a:cubicBezTo>
                    <a:pt x="24056" y="7549"/>
                    <a:pt x="24051" y="7532"/>
                    <a:pt x="24029" y="7515"/>
                  </a:cubicBezTo>
                  <a:cubicBezTo>
                    <a:pt x="23864" y="7223"/>
                    <a:pt x="23677" y="6943"/>
                    <a:pt x="23490" y="6674"/>
                  </a:cubicBezTo>
                  <a:cubicBezTo>
                    <a:pt x="22160" y="4817"/>
                    <a:pt x="20339" y="3371"/>
                    <a:pt x="18273" y="2311"/>
                  </a:cubicBezTo>
                  <a:cubicBezTo>
                    <a:pt x="18208" y="2273"/>
                    <a:pt x="18146" y="2241"/>
                    <a:pt x="18077" y="2211"/>
                  </a:cubicBezTo>
                  <a:cubicBezTo>
                    <a:pt x="17942" y="2146"/>
                    <a:pt x="17802" y="2080"/>
                    <a:pt x="17659" y="2015"/>
                  </a:cubicBezTo>
                  <a:cubicBezTo>
                    <a:pt x="17332" y="1863"/>
                    <a:pt x="16996" y="1718"/>
                    <a:pt x="16656" y="1588"/>
                  </a:cubicBezTo>
                  <a:cubicBezTo>
                    <a:pt x="15767" y="1231"/>
                    <a:pt x="14844" y="939"/>
                    <a:pt x="13911" y="716"/>
                  </a:cubicBezTo>
                  <a:cubicBezTo>
                    <a:pt x="13876" y="704"/>
                    <a:pt x="13837" y="694"/>
                    <a:pt x="13798" y="686"/>
                  </a:cubicBezTo>
                  <a:cubicBezTo>
                    <a:pt x="13615" y="642"/>
                    <a:pt x="13423" y="603"/>
                    <a:pt x="13236" y="564"/>
                  </a:cubicBezTo>
                  <a:cubicBezTo>
                    <a:pt x="13126" y="538"/>
                    <a:pt x="13017" y="521"/>
                    <a:pt x="12905" y="503"/>
                  </a:cubicBezTo>
                  <a:cubicBezTo>
                    <a:pt x="12870" y="489"/>
                    <a:pt x="12830" y="485"/>
                    <a:pt x="12792" y="481"/>
                  </a:cubicBezTo>
                  <a:cubicBezTo>
                    <a:pt x="12233" y="372"/>
                    <a:pt x="11671" y="294"/>
                    <a:pt x="11113" y="228"/>
                  </a:cubicBezTo>
                  <a:cubicBezTo>
                    <a:pt x="11074" y="224"/>
                    <a:pt x="11035" y="215"/>
                    <a:pt x="10996" y="211"/>
                  </a:cubicBezTo>
                  <a:cubicBezTo>
                    <a:pt x="10752" y="185"/>
                    <a:pt x="10512" y="159"/>
                    <a:pt x="10268" y="141"/>
                  </a:cubicBezTo>
                  <a:cubicBezTo>
                    <a:pt x="10198" y="133"/>
                    <a:pt x="10137" y="123"/>
                    <a:pt x="10072" y="123"/>
                  </a:cubicBezTo>
                  <a:cubicBezTo>
                    <a:pt x="10011" y="119"/>
                    <a:pt x="9946" y="111"/>
                    <a:pt x="9880" y="102"/>
                  </a:cubicBezTo>
                  <a:cubicBezTo>
                    <a:pt x="8958" y="29"/>
                    <a:pt x="8033" y="1"/>
                    <a:pt x="7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2995636" y="3807008"/>
              <a:ext cx="397771" cy="301271"/>
            </a:xfrm>
            <a:custGeom>
              <a:rect b="b" l="l" r="r" t="t"/>
              <a:pathLst>
                <a:path extrusionOk="0" h="17302" w="22844">
                  <a:moveTo>
                    <a:pt x="202" y="0"/>
                  </a:moveTo>
                  <a:cubicBezTo>
                    <a:pt x="125" y="0"/>
                    <a:pt x="52" y="44"/>
                    <a:pt x="22" y="114"/>
                  </a:cubicBezTo>
                  <a:cubicBezTo>
                    <a:pt x="5" y="145"/>
                    <a:pt x="5" y="171"/>
                    <a:pt x="0" y="193"/>
                  </a:cubicBezTo>
                  <a:cubicBezTo>
                    <a:pt x="10" y="267"/>
                    <a:pt x="48" y="336"/>
                    <a:pt x="123" y="372"/>
                  </a:cubicBezTo>
                  <a:cubicBezTo>
                    <a:pt x="188" y="398"/>
                    <a:pt x="249" y="424"/>
                    <a:pt x="314" y="454"/>
                  </a:cubicBezTo>
                  <a:lnTo>
                    <a:pt x="319" y="454"/>
                  </a:lnTo>
                  <a:cubicBezTo>
                    <a:pt x="2606" y="1418"/>
                    <a:pt x="4863" y="2642"/>
                    <a:pt x="7190" y="4193"/>
                  </a:cubicBezTo>
                  <a:cubicBezTo>
                    <a:pt x="8019" y="4742"/>
                    <a:pt x="8856" y="5335"/>
                    <a:pt x="9706" y="5971"/>
                  </a:cubicBezTo>
                  <a:cubicBezTo>
                    <a:pt x="9740" y="5997"/>
                    <a:pt x="9779" y="6024"/>
                    <a:pt x="9815" y="6054"/>
                  </a:cubicBezTo>
                  <a:cubicBezTo>
                    <a:pt x="10150" y="6307"/>
                    <a:pt x="10481" y="6559"/>
                    <a:pt x="10816" y="6826"/>
                  </a:cubicBezTo>
                  <a:lnTo>
                    <a:pt x="10821" y="6830"/>
                  </a:lnTo>
                  <a:cubicBezTo>
                    <a:pt x="10943" y="6917"/>
                    <a:pt x="11060" y="7009"/>
                    <a:pt x="11174" y="7100"/>
                  </a:cubicBezTo>
                  <a:cubicBezTo>
                    <a:pt x="11178" y="7100"/>
                    <a:pt x="11183" y="7108"/>
                    <a:pt x="11187" y="7113"/>
                  </a:cubicBezTo>
                  <a:cubicBezTo>
                    <a:pt x="11226" y="7144"/>
                    <a:pt x="11265" y="7174"/>
                    <a:pt x="11305" y="7204"/>
                  </a:cubicBezTo>
                  <a:cubicBezTo>
                    <a:pt x="11967" y="7723"/>
                    <a:pt x="12643" y="8281"/>
                    <a:pt x="13318" y="8860"/>
                  </a:cubicBezTo>
                  <a:cubicBezTo>
                    <a:pt x="13932" y="9383"/>
                    <a:pt x="14538" y="9915"/>
                    <a:pt x="15139" y="10455"/>
                  </a:cubicBezTo>
                  <a:cubicBezTo>
                    <a:pt x="15213" y="10517"/>
                    <a:pt x="15283" y="10581"/>
                    <a:pt x="15358" y="10647"/>
                  </a:cubicBezTo>
                  <a:cubicBezTo>
                    <a:pt x="15654" y="10909"/>
                    <a:pt x="15950" y="11179"/>
                    <a:pt x="16247" y="11454"/>
                  </a:cubicBezTo>
                  <a:lnTo>
                    <a:pt x="16251" y="11454"/>
                  </a:lnTo>
                  <a:cubicBezTo>
                    <a:pt x="16355" y="11549"/>
                    <a:pt x="16464" y="11645"/>
                    <a:pt x="16573" y="11750"/>
                  </a:cubicBezTo>
                  <a:lnTo>
                    <a:pt x="16577" y="11750"/>
                  </a:lnTo>
                  <a:cubicBezTo>
                    <a:pt x="16782" y="11945"/>
                    <a:pt x="16995" y="12142"/>
                    <a:pt x="17205" y="12333"/>
                  </a:cubicBezTo>
                  <a:cubicBezTo>
                    <a:pt x="17253" y="12377"/>
                    <a:pt x="17301" y="12421"/>
                    <a:pt x="17345" y="12464"/>
                  </a:cubicBezTo>
                  <a:cubicBezTo>
                    <a:pt x="17824" y="12908"/>
                    <a:pt x="18303" y="13353"/>
                    <a:pt x="18773" y="13802"/>
                  </a:cubicBezTo>
                  <a:cubicBezTo>
                    <a:pt x="19519" y="14503"/>
                    <a:pt x="20260" y="15205"/>
                    <a:pt x="20983" y="15903"/>
                  </a:cubicBezTo>
                  <a:cubicBezTo>
                    <a:pt x="21467" y="16360"/>
                    <a:pt x="21955" y="16831"/>
                    <a:pt x="22448" y="17301"/>
                  </a:cubicBezTo>
                  <a:cubicBezTo>
                    <a:pt x="22582" y="17253"/>
                    <a:pt x="22713" y="17206"/>
                    <a:pt x="22844" y="17148"/>
                  </a:cubicBezTo>
                  <a:cubicBezTo>
                    <a:pt x="22308" y="16635"/>
                    <a:pt x="21768" y="16129"/>
                    <a:pt x="21241" y="15624"/>
                  </a:cubicBezTo>
                  <a:cubicBezTo>
                    <a:pt x="20469" y="14883"/>
                    <a:pt x="19689" y="14137"/>
                    <a:pt x="18900" y="13389"/>
                  </a:cubicBezTo>
                  <a:cubicBezTo>
                    <a:pt x="18347" y="12866"/>
                    <a:pt x="17793" y="12343"/>
                    <a:pt x="17227" y="11828"/>
                  </a:cubicBezTo>
                  <a:cubicBezTo>
                    <a:pt x="17178" y="11780"/>
                    <a:pt x="17126" y="11732"/>
                    <a:pt x="17079" y="11684"/>
                  </a:cubicBezTo>
                  <a:cubicBezTo>
                    <a:pt x="17005" y="11615"/>
                    <a:pt x="16926" y="11549"/>
                    <a:pt x="16852" y="11480"/>
                  </a:cubicBezTo>
                  <a:cubicBezTo>
                    <a:pt x="16752" y="11388"/>
                    <a:pt x="16656" y="11297"/>
                    <a:pt x="16560" y="11209"/>
                  </a:cubicBezTo>
                  <a:cubicBezTo>
                    <a:pt x="16028" y="10726"/>
                    <a:pt x="15501" y="10251"/>
                    <a:pt x="14965" y="9780"/>
                  </a:cubicBezTo>
                  <a:cubicBezTo>
                    <a:pt x="14891" y="9710"/>
                    <a:pt x="14817" y="9644"/>
                    <a:pt x="14743" y="9580"/>
                  </a:cubicBezTo>
                  <a:cubicBezTo>
                    <a:pt x="14355" y="9240"/>
                    <a:pt x="13958" y="8900"/>
                    <a:pt x="13566" y="8564"/>
                  </a:cubicBezTo>
                  <a:cubicBezTo>
                    <a:pt x="12786" y="7902"/>
                    <a:pt x="12019" y="7274"/>
                    <a:pt x="11261" y="6681"/>
                  </a:cubicBezTo>
                  <a:cubicBezTo>
                    <a:pt x="11257" y="6681"/>
                    <a:pt x="11253" y="6677"/>
                    <a:pt x="11253" y="6673"/>
                  </a:cubicBezTo>
                  <a:cubicBezTo>
                    <a:pt x="11213" y="6643"/>
                    <a:pt x="11174" y="6611"/>
                    <a:pt x="11139" y="6581"/>
                  </a:cubicBezTo>
                  <a:cubicBezTo>
                    <a:pt x="11043" y="6503"/>
                    <a:pt x="10947" y="6434"/>
                    <a:pt x="10851" y="6363"/>
                  </a:cubicBezTo>
                  <a:cubicBezTo>
                    <a:pt x="10525" y="6106"/>
                    <a:pt x="10193" y="5858"/>
                    <a:pt x="9871" y="5614"/>
                  </a:cubicBezTo>
                  <a:cubicBezTo>
                    <a:pt x="9831" y="5587"/>
                    <a:pt x="9801" y="5561"/>
                    <a:pt x="9762" y="5539"/>
                  </a:cubicBezTo>
                  <a:cubicBezTo>
                    <a:pt x="8851" y="4855"/>
                    <a:pt x="7949" y="4228"/>
                    <a:pt x="7056" y="3644"/>
                  </a:cubicBezTo>
                  <a:cubicBezTo>
                    <a:pt x="4929" y="2254"/>
                    <a:pt x="2850" y="1134"/>
                    <a:pt x="764" y="227"/>
                  </a:cubicBezTo>
                  <a:cubicBezTo>
                    <a:pt x="762" y="226"/>
                    <a:pt x="760" y="225"/>
                    <a:pt x="759" y="225"/>
                  </a:cubicBezTo>
                  <a:cubicBezTo>
                    <a:pt x="756" y="225"/>
                    <a:pt x="754" y="227"/>
                    <a:pt x="754" y="227"/>
                  </a:cubicBezTo>
                  <a:cubicBezTo>
                    <a:pt x="597" y="145"/>
                    <a:pt x="432" y="84"/>
                    <a:pt x="275" y="14"/>
                  </a:cubicBezTo>
                  <a:cubicBezTo>
                    <a:pt x="251" y="5"/>
                    <a:pt x="226"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a:off x="3033055" y="3807095"/>
              <a:ext cx="159046" cy="149121"/>
            </a:xfrm>
            <a:custGeom>
              <a:rect b="b" l="l" r="r" t="t"/>
              <a:pathLst>
                <a:path extrusionOk="0" h="8564" w="9134">
                  <a:moveTo>
                    <a:pt x="7988" y="1"/>
                  </a:moveTo>
                  <a:cubicBezTo>
                    <a:pt x="8306" y="2109"/>
                    <a:pt x="8545" y="4241"/>
                    <a:pt x="8702" y="6358"/>
                  </a:cubicBezTo>
                  <a:cubicBezTo>
                    <a:pt x="8716" y="6507"/>
                    <a:pt x="8728" y="6654"/>
                    <a:pt x="8738" y="6803"/>
                  </a:cubicBezTo>
                  <a:cubicBezTo>
                    <a:pt x="8716" y="6807"/>
                    <a:pt x="8694" y="6816"/>
                    <a:pt x="8672" y="6821"/>
                  </a:cubicBezTo>
                  <a:cubicBezTo>
                    <a:pt x="5783" y="7539"/>
                    <a:pt x="2885" y="8002"/>
                    <a:pt x="0" y="8193"/>
                  </a:cubicBezTo>
                  <a:cubicBezTo>
                    <a:pt x="31" y="8319"/>
                    <a:pt x="61" y="8437"/>
                    <a:pt x="91" y="8563"/>
                  </a:cubicBezTo>
                  <a:cubicBezTo>
                    <a:pt x="3054" y="8368"/>
                    <a:pt x="6027" y="7888"/>
                    <a:pt x="8985" y="7134"/>
                  </a:cubicBezTo>
                  <a:cubicBezTo>
                    <a:pt x="9007" y="7129"/>
                    <a:pt x="9025" y="7121"/>
                    <a:pt x="9042" y="7103"/>
                  </a:cubicBezTo>
                  <a:cubicBezTo>
                    <a:pt x="9094" y="7073"/>
                    <a:pt x="9134" y="7004"/>
                    <a:pt x="9134" y="6938"/>
                  </a:cubicBezTo>
                  <a:cubicBezTo>
                    <a:pt x="9126" y="6851"/>
                    <a:pt x="9116" y="6763"/>
                    <a:pt x="9112" y="6676"/>
                  </a:cubicBezTo>
                  <a:cubicBezTo>
                    <a:pt x="8955" y="4458"/>
                    <a:pt x="8711" y="2240"/>
                    <a:pt x="8380" y="31"/>
                  </a:cubicBezTo>
                  <a:cubicBezTo>
                    <a:pt x="8249" y="17"/>
                    <a:pt x="8123" y="9"/>
                    <a:pt x="7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a:off x="3063388" y="3840266"/>
              <a:ext cx="259760" cy="209438"/>
            </a:xfrm>
            <a:custGeom>
              <a:rect b="b" l="l" r="r" t="t"/>
              <a:pathLst>
                <a:path extrusionOk="0" h="12028" w="14918">
                  <a:moveTo>
                    <a:pt x="14025" y="0"/>
                  </a:moveTo>
                  <a:cubicBezTo>
                    <a:pt x="14552" y="3133"/>
                    <a:pt x="14081" y="6453"/>
                    <a:pt x="12669" y="9299"/>
                  </a:cubicBezTo>
                  <a:cubicBezTo>
                    <a:pt x="12643" y="9355"/>
                    <a:pt x="12608" y="9408"/>
                    <a:pt x="12582" y="9465"/>
                  </a:cubicBezTo>
                  <a:cubicBezTo>
                    <a:pt x="12513" y="9486"/>
                    <a:pt x="12442" y="9518"/>
                    <a:pt x="12364" y="9538"/>
                  </a:cubicBezTo>
                  <a:cubicBezTo>
                    <a:pt x="8438" y="10872"/>
                    <a:pt x="4162" y="11600"/>
                    <a:pt x="1" y="11652"/>
                  </a:cubicBezTo>
                  <a:cubicBezTo>
                    <a:pt x="57" y="11775"/>
                    <a:pt x="115" y="11901"/>
                    <a:pt x="180" y="12028"/>
                  </a:cubicBezTo>
                  <a:cubicBezTo>
                    <a:pt x="4398" y="11953"/>
                    <a:pt x="8717" y="11203"/>
                    <a:pt x="12682" y="9840"/>
                  </a:cubicBezTo>
                  <a:lnTo>
                    <a:pt x="12691" y="9840"/>
                  </a:lnTo>
                  <a:cubicBezTo>
                    <a:pt x="12722" y="9826"/>
                    <a:pt x="12748" y="9814"/>
                    <a:pt x="12782" y="9805"/>
                  </a:cubicBezTo>
                  <a:cubicBezTo>
                    <a:pt x="12826" y="9792"/>
                    <a:pt x="12865" y="9757"/>
                    <a:pt x="12891" y="9713"/>
                  </a:cubicBezTo>
                  <a:cubicBezTo>
                    <a:pt x="12913" y="9669"/>
                    <a:pt x="12939" y="9626"/>
                    <a:pt x="12961" y="9574"/>
                  </a:cubicBezTo>
                  <a:lnTo>
                    <a:pt x="12961" y="9570"/>
                  </a:lnTo>
                  <a:cubicBezTo>
                    <a:pt x="14412" y="6715"/>
                    <a:pt x="14918" y="3381"/>
                    <a:pt x="14447" y="200"/>
                  </a:cubicBezTo>
                  <a:cubicBezTo>
                    <a:pt x="14307" y="131"/>
                    <a:pt x="14172" y="69"/>
                    <a:pt x="1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4"/>
            <p:cNvSpPr/>
            <p:nvPr/>
          </p:nvSpPr>
          <p:spPr>
            <a:xfrm>
              <a:off x="3399919" y="3921443"/>
              <a:ext cx="25596" cy="181682"/>
            </a:xfrm>
            <a:custGeom>
              <a:rect b="b" l="l" r="r" t="t"/>
              <a:pathLst>
                <a:path extrusionOk="0" h="10434" w="1470">
                  <a:moveTo>
                    <a:pt x="533" y="1"/>
                  </a:moveTo>
                  <a:lnTo>
                    <a:pt x="533" y="1"/>
                  </a:lnTo>
                  <a:cubicBezTo>
                    <a:pt x="676" y="698"/>
                    <a:pt x="790" y="1399"/>
                    <a:pt x="877" y="2105"/>
                  </a:cubicBezTo>
                  <a:lnTo>
                    <a:pt x="881" y="2110"/>
                  </a:lnTo>
                  <a:cubicBezTo>
                    <a:pt x="907" y="2280"/>
                    <a:pt x="925" y="2458"/>
                    <a:pt x="942" y="2633"/>
                  </a:cubicBezTo>
                  <a:lnTo>
                    <a:pt x="942" y="2641"/>
                  </a:lnTo>
                  <a:cubicBezTo>
                    <a:pt x="977" y="2942"/>
                    <a:pt x="1003" y="3251"/>
                    <a:pt x="1029" y="3561"/>
                  </a:cubicBezTo>
                  <a:cubicBezTo>
                    <a:pt x="1029" y="3565"/>
                    <a:pt x="1034" y="3565"/>
                    <a:pt x="1029" y="3569"/>
                  </a:cubicBezTo>
                  <a:cubicBezTo>
                    <a:pt x="1090" y="4480"/>
                    <a:pt x="1086" y="5357"/>
                    <a:pt x="1016" y="6189"/>
                  </a:cubicBezTo>
                  <a:cubicBezTo>
                    <a:pt x="959" y="6978"/>
                    <a:pt x="842" y="7718"/>
                    <a:pt x="672" y="8428"/>
                  </a:cubicBezTo>
                  <a:cubicBezTo>
                    <a:pt x="502" y="9134"/>
                    <a:pt x="275" y="9806"/>
                    <a:pt x="0" y="10433"/>
                  </a:cubicBezTo>
                  <a:cubicBezTo>
                    <a:pt x="171" y="10373"/>
                    <a:pt x="336" y="10307"/>
                    <a:pt x="502" y="10237"/>
                  </a:cubicBezTo>
                  <a:cubicBezTo>
                    <a:pt x="702" y="9753"/>
                    <a:pt x="863" y="9252"/>
                    <a:pt x="994" y="8720"/>
                  </a:cubicBezTo>
                  <a:cubicBezTo>
                    <a:pt x="1191" y="7967"/>
                    <a:pt x="1317" y="7169"/>
                    <a:pt x="1386" y="6328"/>
                  </a:cubicBezTo>
                  <a:cubicBezTo>
                    <a:pt x="1460" y="5496"/>
                    <a:pt x="1470" y="4615"/>
                    <a:pt x="1417" y="3696"/>
                  </a:cubicBezTo>
                  <a:cubicBezTo>
                    <a:pt x="1417" y="3643"/>
                    <a:pt x="1412" y="3591"/>
                    <a:pt x="1408" y="3539"/>
                  </a:cubicBezTo>
                  <a:cubicBezTo>
                    <a:pt x="1396" y="3339"/>
                    <a:pt x="1382" y="3138"/>
                    <a:pt x="1360" y="2947"/>
                  </a:cubicBezTo>
                  <a:cubicBezTo>
                    <a:pt x="1347" y="2772"/>
                    <a:pt x="1325" y="2598"/>
                    <a:pt x="1303" y="2428"/>
                  </a:cubicBezTo>
                  <a:cubicBezTo>
                    <a:pt x="1247" y="1896"/>
                    <a:pt x="1169" y="1364"/>
                    <a:pt x="1072" y="842"/>
                  </a:cubicBezTo>
                  <a:cubicBezTo>
                    <a:pt x="907" y="550"/>
                    <a:pt x="720" y="270"/>
                    <a:pt x="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p:nvPr/>
          </p:nvSpPr>
          <p:spPr>
            <a:xfrm>
              <a:off x="2525046" y="2982665"/>
              <a:ext cx="10691" cy="184781"/>
            </a:xfrm>
            <a:custGeom>
              <a:rect b="b" l="l" r="r" t="t"/>
              <a:pathLst>
                <a:path extrusionOk="0" h="10612" w="614">
                  <a:moveTo>
                    <a:pt x="310" y="0"/>
                  </a:moveTo>
                  <a:cubicBezTo>
                    <a:pt x="139" y="0"/>
                    <a:pt x="0" y="135"/>
                    <a:pt x="0" y="306"/>
                  </a:cubicBezTo>
                  <a:lnTo>
                    <a:pt x="0" y="10306"/>
                  </a:lnTo>
                  <a:cubicBezTo>
                    <a:pt x="0" y="10477"/>
                    <a:pt x="139" y="10612"/>
                    <a:pt x="310" y="10612"/>
                  </a:cubicBezTo>
                  <a:cubicBezTo>
                    <a:pt x="475" y="10612"/>
                    <a:pt x="614" y="10477"/>
                    <a:pt x="614" y="10306"/>
                  </a:cubicBezTo>
                  <a:lnTo>
                    <a:pt x="614" y="306"/>
                  </a:lnTo>
                  <a:cubicBezTo>
                    <a:pt x="614" y="135"/>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4"/>
            <p:cNvSpPr/>
            <p:nvPr/>
          </p:nvSpPr>
          <p:spPr>
            <a:xfrm>
              <a:off x="2438000" y="3069693"/>
              <a:ext cx="184781" cy="10726"/>
            </a:xfrm>
            <a:custGeom>
              <a:rect b="b" l="l" r="r" t="t"/>
              <a:pathLst>
                <a:path extrusionOk="0" h="616" w="10612">
                  <a:moveTo>
                    <a:pt x="305" y="0"/>
                  </a:moveTo>
                  <a:cubicBezTo>
                    <a:pt x="136" y="0"/>
                    <a:pt x="1" y="139"/>
                    <a:pt x="1" y="310"/>
                  </a:cubicBezTo>
                  <a:cubicBezTo>
                    <a:pt x="1" y="475"/>
                    <a:pt x="136" y="615"/>
                    <a:pt x="305" y="615"/>
                  </a:cubicBezTo>
                  <a:lnTo>
                    <a:pt x="10307" y="615"/>
                  </a:lnTo>
                  <a:cubicBezTo>
                    <a:pt x="10476" y="615"/>
                    <a:pt x="10611" y="475"/>
                    <a:pt x="10611" y="310"/>
                  </a:cubicBezTo>
                  <a:cubicBezTo>
                    <a:pt x="10611" y="139"/>
                    <a:pt x="10476" y="0"/>
                    <a:pt x="103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4"/>
            <p:cNvSpPr/>
            <p:nvPr/>
          </p:nvSpPr>
          <p:spPr>
            <a:xfrm>
              <a:off x="2482994" y="3023916"/>
              <a:ext cx="98973" cy="109316"/>
            </a:xfrm>
            <a:custGeom>
              <a:rect b="b" l="l" r="r" t="t"/>
              <a:pathLst>
                <a:path extrusionOk="0" h="6278" w="5684">
                  <a:moveTo>
                    <a:pt x="340" y="0"/>
                  </a:moveTo>
                  <a:cubicBezTo>
                    <a:pt x="267" y="0"/>
                    <a:pt x="194" y="25"/>
                    <a:pt x="136" y="75"/>
                  </a:cubicBezTo>
                  <a:cubicBezTo>
                    <a:pt x="10" y="189"/>
                    <a:pt x="0" y="381"/>
                    <a:pt x="110" y="507"/>
                  </a:cubicBezTo>
                  <a:lnTo>
                    <a:pt x="5112" y="6173"/>
                  </a:lnTo>
                  <a:cubicBezTo>
                    <a:pt x="5173" y="6242"/>
                    <a:pt x="5256" y="6277"/>
                    <a:pt x="5339" y="6277"/>
                  </a:cubicBezTo>
                  <a:cubicBezTo>
                    <a:pt x="5412" y="6277"/>
                    <a:pt x="5483" y="6251"/>
                    <a:pt x="5543" y="6199"/>
                  </a:cubicBezTo>
                  <a:cubicBezTo>
                    <a:pt x="5670" y="6089"/>
                    <a:pt x="5683" y="5894"/>
                    <a:pt x="5569" y="5767"/>
                  </a:cubicBezTo>
                  <a:lnTo>
                    <a:pt x="567" y="102"/>
                  </a:lnTo>
                  <a:cubicBezTo>
                    <a:pt x="508" y="34"/>
                    <a:pt x="425" y="0"/>
                    <a:pt x="3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4"/>
            <p:cNvSpPr/>
            <p:nvPr/>
          </p:nvSpPr>
          <p:spPr>
            <a:xfrm>
              <a:off x="2477161" y="3029714"/>
              <a:ext cx="110552" cy="97736"/>
            </a:xfrm>
            <a:custGeom>
              <a:rect b="b" l="l" r="r" t="t"/>
              <a:pathLst>
                <a:path extrusionOk="0" h="5613" w="6349">
                  <a:moveTo>
                    <a:pt x="6008" y="1"/>
                  </a:moveTo>
                  <a:cubicBezTo>
                    <a:pt x="5935" y="1"/>
                    <a:pt x="5863" y="26"/>
                    <a:pt x="5805" y="78"/>
                  </a:cubicBezTo>
                  <a:lnTo>
                    <a:pt x="140" y="5076"/>
                  </a:lnTo>
                  <a:cubicBezTo>
                    <a:pt x="13" y="5190"/>
                    <a:pt x="0" y="5382"/>
                    <a:pt x="113" y="5508"/>
                  </a:cubicBezTo>
                  <a:cubicBezTo>
                    <a:pt x="174" y="5578"/>
                    <a:pt x="257" y="5613"/>
                    <a:pt x="345" y="5613"/>
                  </a:cubicBezTo>
                  <a:cubicBezTo>
                    <a:pt x="414" y="5613"/>
                    <a:pt x="488" y="5587"/>
                    <a:pt x="544" y="5534"/>
                  </a:cubicBezTo>
                  <a:lnTo>
                    <a:pt x="6210" y="536"/>
                  </a:lnTo>
                  <a:cubicBezTo>
                    <a:pt x="6336" y="422"/>
                    <a:pt x="6349" y="231"/>
                    <a:pt x="6236" y="104"/>
                  </a:cubicBezTo>
                  <a:cubicBezTo>
                    <a:pt x="6177" y="36"/>
                    <a:pt x="6093" y="1"/>
                    <a:pt x="60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4"/>
            <p:cNvSpPr/>
            <p:nvPr/>
          </p:nvSpPr>
          <p:spPr>
            <a:xfrm>
              <a:off x="3808469" y="3083658"/>
              <a:ext cx="10709" cy="184781"/>
            </a:xfrm>
            <a:custGeom>
              <a:rect b="b" l="l" r="r" t="t"/>
              <a:pathLst>
                <a:path extrusionOk="0" h="10612" w="615">
                  <a:moveTo>
                    <a:pt x="310" y="1"/>
                  </a:moveTo>
                  <a:cubicBezTo>
                    <a:pt x="139" y="1"/>
                    <a:pt x="0" y="135"/>
                    <a:pt x="0" y="305"/>
                  </a:cubicBezTo>
                  <a:lnTo>
                    <a:pt x="0" y="10307"/>
                  </a:lnTo>
                  <a:cubicBezTo>
                    <a:pt x="0" y="10476"/>
                    <a:pt x="139" y="10612"/>
                    <a:pt x="310" y="10612"/>
                  </a:cubicBezTo>
                  <a:cubicBezTo>
                    <a:pt x="475" y="10612"/>
                    <a:pt x="614" y="10476"/>
                    <a:pt x="614" y="10307"/>
                  </a:cubicBezTo>
                  <a:lnTo>
                    <a:pt x="614" y="305"/>
                  </a:lnTo>
                  <a:cubicBezTo>
                    <a:pt x="614" y="135"/>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p:nvPr/>
          </p:nvSpPr>
          <p:spPr>
            <a:xfrm>
              <a:off x="3721441" y="3170686"/>
              <a:ext cx="184764" cy="10709"/>
            </a:xfrm>
            <a:custGeom>
              <a:rect b="b" l="l" r="r" t="t"/>
              <a:pathLst>
                <a:path extrusionOk="0" h="615" w="10611">
                  <a:moveTo>
                    <a:pt x="304" y="1"/>
                  </a:moveTo>
                  <a:cubicBezTo>
                    <a:pt x="135" y="1"/>
                    <a:pt x="0" y="140"/>
                    <a:pt x="0" y="306"/>
                  </a:cubicBezTo>
                  <a:cubicBezTo>
                    <a:pt x="0" y="476"/>
                    <a:pt x="135" y="615"/>
                    <a:pt x="304" y="615"/>
                  </a:cubicBezTo>
                  <a:lnTo>
                    <a:pt x="10306" y="615"/>
                  </a:lnTo>
                  <a:cubicBezTo>
                    <a:pt x="10475" y="615"/>
                    <a:pt x="10610" y="476"/>
                    <a:pt x="10610" y="306"/>
                  </a:cubicBezTo>
                  <a:cubicBezTo>
                    <a:pt x="10610" y="140"/>
                    <a:pt x="10475"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4"/>
            <p:cNvSpPr/>
            <p:nvPr/>
          </p:nvSpPr>
          <p:spPr>
            <a:xfrm>
              <a:off x="3766348" y="3124908"/>
              <a:ext cx="98973" cy="109298"/>
            </a:xfrm>
            <a:custGeom>
              <a:rect b="b" l="l" r="r" t="t"/>
              <a:pathLst>
                <a:path extrusionOk="0" h="6277" w="5684">
                  <a:moveTo>
                    <a:pt x="345" y="0"/>
                  </a:moveTo>
                  <a:cubicBezTo>
                    <a:pt x="272" y="0"/>
                    <a:pt x="198" y="25"/>
                    <a:pt x="140" y="76"/>
                  </a:cubicBezTo>
                  <a:cubicBezTo>
                    <a:pt x="14" y="190"/>
                    <a:pt x="0" y="381"/>
                    <a:pt x="114" y="508"/>
                  </a:cubicBezTo>
                  <a:lnTo>
                    <a:pt x="5117" y="6172"/>
                  </a:lnTo>
                  <a:cubicBezTo>
                    <a:pt x="5173" y="6242"/>
                    <a:pt x="5260" y="6277"/>
                    <a:pt x="5343" y="6277"/>
                  </a:cubicBezTo>
                  <a:cubicBezTo>
                    <a:pt x="5417" y="6277"/>
                    <a:pt x="5487" y="6251"/>
                    <a:pt x="5547" y="6198"/>
                  </a:cubicBezTo>
                  <a:cubicBezTo>
                    <a:pt x="5674" y="6089"/>
                    <a:pt x="5683" y="5894"/>
                    <a:pt x="5574" y="5767"/>
                  </a:cubicBezTo>
                  <a:lnTo>
                    <a:pt x="571" y="102"/>
                  </a:lnTo>
                  <a:cubicBezTo>
                    <a:pt x="513" y="34"/>
                    <a:pt x="429" y="0"/>
                    <a:pt x="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p:nvPr/>
          </p:nvSpPr>
          <p:spPr>
            <a:xfrm>
              <a:off x="3760584" y="3130707"/>
              <a:ext cx="110569" cy="97754"/>
            </a:xfrm>
            <a:custGeom>
              <a:rect b="b" l="l" r="r" t="t"/>
              <a:pathLst>
                <a:path extrusionOk="0" h="5614" w="6350">
                  <a:moveTo>
                    <a:pt x="6005" y="0"/>
                  </a:moveTo>
                  <a:cubicBezTo>
                    <a:pt x="5934" y="0"/>
                    <a:pt x="5862" y="25"/>
                    <a:pt x="5805" y="74"/>
                  </a:cubicBezTo>
                  <a:lnTo>
                    <a:pt x="140" y="5077"/>
                  </a:lnTo>
                  <a:cubicBezTo>
                    <a:pt x="13" y="5191"/>
                    <a:pt x="1" y="5382"/>
                    <a:pt x="114" y="5509"/>
                  </a:cubicBezTo>
                  <a:cubicBezTo>
                    <a:pt x="174" y="5578"/>
                    <a:pt x="257" y="5613"/>
                    <a:pt x="341" y="5613"/>
                  </a:cubicBezTo>
                  <a:cubicBezTo>
                    <a:pt x="414" y="5613"/>
                    <a:pt x="488" y="5587"/>
                    <a:pt x="545" y="5535"/>
                  </a:cubicBezTo>
                  <a:lnTo>
                    <a:pt x="6210" y="537"/>
                  </a:lnTo>
                  <a:cubicBezTo>
                    <a:pt x="6337" y="423"/>
                    <a:pt x="6349" y="231"/>
                    <a:pt x="6236" y="105"/>
                  </a:cubicBezTo>
                  <a:cubicBezTo>
                    <a:pt x="6177" y="36"/>
                    <a:pt x="6091" y="0"/>
                    <a:pt x="60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4"/>
            <p:cNvSpPr/>
            <p:nvPr/>
          </p:nvSpPr>
          <p:spPr>
            <a:xfrm>
              <a:off x="3019473" y="2572375"/>
              <a:ext cx="10709" cy="184799"/>
            </a:xfrm>
            <a:custGeom>
              <a:rect b="b" l="l" r="r" t="t"/>
              <a:pathLst>
                <a:path extrusionOk="0" h="10613" w="615">
                  <a:moveTo>
                    <a:pt x="310" y="1"/>
                  </a:moveTo>
                  <a:cubicBezTo>
                    <a:pt x="139" y="1"/>
                    <a:pt x="0" y="136"/>
                    <a:pt x="0" y="305"/>
                  </a:cubicBezTo>
                  <a:lnTo>
                    <a:pt x="0" y="10307"/>
                  </a:lnTo>
                  <a:cubicBezTo>
                    <a:pt x="0" y="10476"/>
                    <a:pt x="139" y="10612"/>
                    <a:pt x="310" y="10612"/>
                  </a:cubicBezTo>
                  <a:cubicBezTo>
                    <a:pt x="475" y="10612"/>
                    <a:pt x="614" y="10476"/>
                    <a:pt x="614" y="10307"/>
                  </a:cubicBezTo>
                  <a:lnTo>
                    <a:pt x="614" y="305"/>
                  </a:lnTo>
                  <a:cubicBezTo>
                    <a:pt x="614" y="136"/>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4"/>
            <p:cNvSpPr/>
            <p:nvPr/>
          </p:nvSpPr>
          <p:spPr>
            <a:xfrm>
              <a:off x="2932446" y="2659420"/>
              <a:ext cx="184764" cy="10691"/>
            </a:xfrm>
            <a:custGeom>
              <a:rect b="b" l="l" r="r" t="t"/>
              <a:pathLst>
                <a:path extrusionOk="0" h="614" w="10611">
                  <a:moveTo>
                    <a:pt x="304" y="0"/>
                  </a:moveTo>
                  <a:cubicBezTo>
                    <a:pt x="135" y="0"/>
                    <a:pt x="0" y="139"/>
                    <a:pt x="0" y="310"/>
                  </a:cubicBezTo>
                  <a:cubicBezTo>
                    <a:pt x="0" y="479"/>
                    <a:pt x="135" y="614"/>
                    <a:pt x="304" y="614"/>
                  </a:cubicBezTo>
                  <a:lnTo>
                    <a:pt x="10306" y="614"/>
                  </a:lnTo>
                  <a:cubicBezTo>
                    <a:pt x="10475" y="614"/>
                    <a:pt x="10610" y="479"/>
                    <a:pt x="10610" y="310"/>
                  </a:cubicBezTo>
                  <a:cubicBezTo>
                    <a:pt x="10610" y="139"/>
                    <a:pt x="10475"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4"/>
            <p:cNvSpPr/>
            <p:nvPr/>
          </p:nvSpPr>
          <p:spPr>
            <a:xfrm>
              <a:off x="2977422" y="2613660"/>
              <a:ext cx="98973" cy="109263"/>
            </a:xfrm>
            <a:custGeom>
              <a:rect b="b" l="l" r="r" t="t"/>
              <a:pathLst>
                <a:path extrusionOk="0" h="6275" w="5684">
                  <a:moveTo>
                    <a:pt x="338" y="1"/>
                  </a:moveTo>
                  <a:cubicBezTo>
                    <a:pt x="267" y="1"/>
                    <a:pt x="196" y="25"/>
                    <a:pt x="136" y="74"/>
                  </a:cubicBezTo>
                  <a:cubicBezTo>
                    <a:pt x="10" y="188"/>
                    <a:pt x="0" y="379"/>
                    <a:pt x="110" y="506"/>
                  </a:cubicBezTo>
                  <a:lnTo>
                    <a:pt x="5112" y="6170"/>
                  </a:lnTo>
                  <a:cubicBezTo>
                    <a:pt x="5173" y="6240"/>
                    <a:pt x="5256" y="6275"/>
                    <a:pt x="5339" y="6275"/>
                  </a:cubicBezTo>
                  <a:cubicBezTo>
                    <a:pt x="5413" y="6275"/>
                    <a:pt x="5483" y="6249"/>
                    <a:pt x="5543" y="6202"/>
                  </a:cubicBezTo>
                  <a:cubicBezTo>
                    <a:pt x="5670" y="6088"/>
                    <a:pt x="5684" y="5896"/>
                    <a:pt x="5570" y="5770"/>
                  </a:cubicBezTo>
                  <a:lnTo>
                    <a:pt x="567" y="104"/>
                  </a:lnTo>
                  <a:cubicBezTo>
                    <a:pt x="508" y="36"/>
                    <a:pt x="424"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a:off x="2971589" y="2619441"/>
              <a:ext cx="110569" cy="97736"/>
            </a:xfrm>
            <a:custGeom>
              <a:rect b="b" l="l" r="r" t="t"/>
              <a:pathLst>
                <a:path extrusionOk="0" h="5613" w="6350">
                  <a:moveTo>
                    <a:pt x="6008" y="0"/>
                  </a:moveTo>
                  <a:cubicBezTo>
                    <a:pt x="5936" y="0"/>
                    <a:pt x="5863" y="26"/>
                    <a:pt x="5805" y="78"/>
                  </a:cubicBezTo>
                  <a:lnTo>
                    <a:pt x="140" y="5076"/>
                  </a:lnTo>
                  <a:cubicBezTo>
                    <a:pt x="13" y="5190"/>
                    <a:pt x="1" y="5381"/>
                    <a:pt x="114" y="5508"/>
                  </a:cubicBezTo>
                  <a:cubicBezTo>
                    <a:pt x="174" y="5577"/>
                    <a:pt x="257" y="5612"/>
                    <a:pt x="345" y="5612"/>
                  </a:cubicBezTo>
                  <a:cubicBezTo>
                    <a:pt x="414" y="5612"/>
                    <a:pt x="488" y="5586"/>
                    <a:pt x="544" y="5534"/>
                  </a:cubicBezTo>
                  <a:lnTo>
                    <a:pt x="6210" y="536"/>
                  </a:lnTo>
                  <a:cubicBezTo>
                    <a:pt x="6336" y="422"/>
                    <a:pt x="6349" y="230"/>
                    <a:pt x="6236" y="104"/>
                  </a:cubicBezTo>
                  <a:cubicBezTo>
                    <a:pt x="6177" y="36"/>
                    <a:pt x="6093" y="0"/>
                    <a:pt x="60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a:off x="2994260" y="3355084"/>
              <a:ext cx="10656" cy="184781"/>
            </a:xfrm>
            <a:custGeom>
              <a:rect b="b" l="l" r="r" t="t"/>
              <a:pathLst>
                <a:path extrusionOk="0" h="10612" w="612">
                  <a:moveTo>
                    <a:pt x="306" y="0"/>
                  </a:moveTo>
                  <a:cubicBezTo>
                    <a:pt x="137" y="0"/>
                    <a:pt x="1" y="135"/>
                    <a:pt x="1" y="306"/>
                  </a:cubicBezTo>
                  <a:lnTo>
                    <a:pt x="1" y="10306"/>
                  </a:lnTo>
                  <a:cubicBezTo>
                    <a:pt x="1" y="10477"/>
                    <a:pt x="137" y="10612"/>
                    <a:pt x="306" y="10612"/>
                  </a:cubicBezTo>
                  <a:cubicBezTo>
                    <a:pt x="477" y="10612"/>
                    <a:pt x="612" y="10477"/>
                    <a:pt x="612" y="10306"/>
                  </a:cubicBezTo>
                  <a:lnTo>
                    <a:pt x="612" y="306"/>
                  </a:lnTo>
                  <a:cubicBezTo>
                    <a:pt x="612" y="135"/>
                    <a:pt x="477"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a:off x="2907163" y="3442112"/>
              <a:ext cx="184851" cy="10726"/>
            </a:xfrm>
            <a:custGeom>
              <a:rect b="b" l="l" r="r" t="t"/>
              <a:pathLst>
                <a:path extrusionOk="0" h="616" w="10616">
                  <a:moveTo>
                    <a:pt x="306" y="0"/>
                  </a:moveTo>
                  <a:cubicBezTo>
                    <a:pt x="139" y="0"/>
                    <a:pt x="0" y="139"/>
                    <a:pt x="0" y="306"/>
                  </a:cubicBezTo>
                  <a:cubicBezTo>
                    <a:pt x="0" y="475"/>
                    <a:pt x="139" y="615"/>
                    <a:pt x="306" y="615"/>
                  </a:cubicBezTo>
                  <a:lnTo>
                    <a:pt x="10306" y="615"/>
                  </a:lnTo>
                  <a:cubicBezTo>
                    <a:pt x="10477" y="615"/>
                    <a:pt x="10616" y="475"/>
                    <a:pt x="10616" y="306"/>
                  </a:cubicBezTo>
                  <a:cubicBezTo>
                    <a:pt x="10616" y="139"/>
                    <a:pt x="10477"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a:off x="2952157" y="3396299"/>
              <a:ext cx="98955" cy="109350"/>
            </a:xfrm>
            <a:custGeom>
              <a:rect b="b" l="l" r="r" t="t"/>
              <a:pathLst>
                <a:path extrusionOk="0" h="6280" w="5683">
                  <a:moveTo>
                    <a:pt x="341" y="0"/>
                  </a:moveTo>
                  <a:cubicBezTo>
                    <a:pt x="269" y="0"/>
                    <a:pt x="198" y="26"/>
                    <a:pt x="140" y="77"/>
                  </a:cubicBezTo>
                  <a:cubicBezTo>
                    <a:pt x="13" y="191"/>
                    <a:pt x="1" y="383"/>
                    <a:pt x="109" y="509"/>
                  </a:cubicBezTo>
                  <a:lnTo>
                    <a:pt x="5112" y="6175"/>
                  </a:lnTo>
                  <a:cubicBezTo>
                    <a:pt x="5174" y="6244"/>
                    <a:pt x="5256" y="6279"/>
                    <a:pt x="5343" y="6279"/>
                  </a:cubicBezTo>
                  <a:cubicBezTo>
                    <a:pt x="5413" y="6279"/>
                    <a:pt x="5487" y="6253"/>
                    <a:pt x="5544" y="6201"/>
                  </a:cubicBezTo>
                  <a:cubicBezTo>
                    <a:pt x="5670" y="6091"/>
                    <a:pt x="5683" y="5896"/>
                    <a:pt x="5570" y="5769"/>
                  </a:cubicBezTo>
                  <a:lnTo>
                    <a:pt x="572" y="103"/>
                  </a:lnTo>
                  <a:cubicBezTo>
                    <a:pt x="510" y="36"/>
                    <a:pt x="426" y="0"/>
                    <a:pt x="3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a:off x="2946393" y="3402098"/>
              <a:ext cx="110500" cy="97771"/>
            </a:xfrm>
            <a:custGeom>
              <a:rect b="b" l="l" r="r" t="t"/>
              <a:pathLst>
                <a:path extrusionOk="0" h="5615" w="6346">
                  <a:moveTo>
                    <a:pt x="6007" y="0"/>
                  </a:moveTo>
                  <a:cubicBezTo>
                    <a:pt x="5935" y="0"/>
                    <a:pt x="5861" y="25"/>
                    <a:pt x="5801" y="76"/>
                  </a:cubicBezTo>
                  <a:lnTo>
                    <a:pt x="135" y="5078"/>
                  </a:lnTo>
                  <a:cubicBezTo>
                    <a:pt x="10" y="5192"/>
                    <a:pt x="0" y="5384"/>
                    <a:pt x="109" y="5510"/>
                  </a:cubicBezTo>
                  <a:cubicBezTo>
                    <a:pt x="171" y="5580"/>
                    <a:pt x="253" y="5615"/>
                    <a:pt x="340" y="5615"/>
                  </a:cubicBezTo>
                  <a:cubicBezTo>
                    <a:pt x="410" y="5615"/>
                    <a:pt x="484" y="5589"/>
                    <a:pt x="541" y="5536"/>
                  </a:cubicBezTo>
                  <a:lnTo>
                    <a:pt x="6206" y="538"/>
                  </a:lnTo>
                  <a:cubicBezTo>
                    <a:pt x="6332" y="424"/>
                    <a:pt x="6345" y="233"/>
                    <a:pt x="6232" y="102"/>
                  </a:cubicBezTo>
                  <a:cubicBezTo>
                    <a:pt x="6174" y="34"/>
                    <a:pt x="6091" y="0"/>
                    <a:pt x="60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a:off x="2695462" y="3813694"/>
              <a:ext cx="10726" cy="184851"/>
            </a:xfrm>
            <a:custGeom>
              <a:rect b="b" l="l" r="r" t="t"/>
              <a:pathLst>
                <a:path extrusionOk="0" h="10616" w="616">
                  <a:moveTo>
                    <a:pt x="310" y="0"/>
                  </a:moveTo>
                  <a:cubicBezTo>
                    <a:pt x="139" y="0"/>
                    <a:pt x="0" y="140"/>
                    <a:pt x="0" y="306"/>
                  </a:cubicBezTo>
                  <a:lnTo>
                    <a:pt x="0" y="10306"/>
                  </a:lnTo>
                  <a:cubicBezTo>
                    <a:pt x="0" y="10477"/>
                    <a:pt x="139" y="10616"/>
                    <a:pt x="310" y="10616"/>
                  </a:cubicBezTo>
                  <a:cubicBezTo>
                    <a:pt x="475" y="10616"/>
                    <a:pt x="615" y="10477"/>
                    <a:pt x="615" y="10306"/>
                  </a:cubicBezTo>
                  <a:lnTo>
                    <a:pt x="615" y="306"/>
                  </a:lnTo>
                  <a:cubicBezTo>
                    <a:pt x="615" y="140"/>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4"/>
            <p:cNvSpPr/>
            <p:nvPr/>
          </p:nvSpPr>
          <p:spPr>
            <a:xfrm>
              <a:off x="2608434" y="3900809"/>
              <a:ext cx="184781" cy="10639"/>
            </a:xfrm>
            <a:custGeom>
              <a:rect b="b" l="l" r="r" t="t"/>
              <a:pathLst>
                <a:path extrusionOk="0" h="611" w="10612">
                  <a:moveTo>
                    <a:pt x="305" y="1"/>
                  </a:moveTo>
                  <a:cubicBezTo>
                    <a:pt x="135" y="1"/>
                    <a:pt x="0" y="136"/>
                    <a:pt x="0" y="305"/>
                  </a:cubicBezTo>
                  <a:cubicBezTo>
                    <a:pt x="0" y="475"/>
                    <a:pt x="135" y="610"/>
                    <a:pt x="305" y="610"/>
                  </a:cubicBezTo>
                  <a:lnTo>
                    <a:pt x="10306" y="610"/>
                  </a:lnTo>
                  <a:cubicBezTo>
                    <a:pt x="10476" y="610"/>
                    <a:pt x="10611" y="475"/>
                    <a:pt x="10611" y="305"/>
                  </a:cubicBezTo>
                  <a:cubicBezTo>
                    <a:pt x="10611" y="136"/>
                    <a:pt x="10476"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a:off x="2653428" y="3854997"/>
              <a:ext cx="98955" cy="109263"/>
            </a:xfrm>
            <a:custGeom>
              <a:rect b="b" l="l" r="r" t="t"/>
              <a:pathLst>
                <a:path extrusionOk="0" h="6275" w="5683">
                  <a:moveTo>
                    <a:pt x="338" y="0"/>
                  </a:moveTo>
                  <a:cubicBezTo>
                    <a:pt x="266" y="0"/>
                    <a:pt x="193" y="26"/>
                    <a:pt x="135" y="78"/>
                  </a:cubicBezTo>
                  <a:cubicBezTo>
                    <a:pt x="9" y="186"/>
                    <a:pt x="0" y="383"/>
                    <a:pt x="109" y="509"/>
                  </a:cubicBezTo>
                  <a:lnTo>
                    <a:pt x="5111" y="6174"/>
                  </a:lnTo>
                  <a:cubicBezTo>
                    <a:pt x="5168" y="6240"/>
                    <a:pt x="5256" y="6274"/>
                    <a:pt x="5338" y="6274"/>
                  </a:cubicBezTo>
                  <a:cubicBezTo>
                    <a:pt x="5413" y="6274"/>
                    <a:pt x="5482" y="6252"/>
                    <a:pt x="5543" y="6200"/>
                  </a:cubicBezTo>
                  <a:cubicBezTo>
                    <a:pt x="5670" y="6087"/>
                    <a:pt x="5683" y="5895"/>
                    <a:pt x="5570" y="5769"/>
                  </a:cubicBezTo>
                  <a:lnTo>
                    <a:pt x="566" y="104"/>
                  </a:lnTo>
                  <a:cubicBezTo>
                    <a:pt x="507" y="35"/>
                    <a:pt x="423" y="0"/>
                    <a:pt x="3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4"/>
            <p:cNvSpPr/>
            <p:nvPr/>
          </p:nvSpPr>
          <p:spPr>
            <a:xfrm>
              <a:off x="2647577" y="3860760"/>
              <a:ext cx="110587" cy="97719"/>
            </a:xfrm>
            <a:custGeom>
              <a:rect b="b" l="l" r="r" t="t"/>
              <a:pathLst>
                <a:path extrusionOk="0" h="5612" w="6351">
                  <a:moveTo>
                    <a:pt x="6006" y="0"/>
                  </a:moveTo>
                  <a:cubicBezTo>
                    <a:pt x="5935" y="0"/>
                    <a:pt x="5863" y="26"/>
                    <a:pt x="5805" y="78"/>
                  </a:cubicBezTo>
                  <a:lnTo>
                    <a:pt x="140" y="5076"/>
                  </a:lnTo>
                  <a:cubicBezTo>
                    <a:pt x="13" y="5189"/>
                    <a:pt x="1" y="5381"/>
                    <a:pt x="114" y="5507"/>
                  </a:cubicBezTo>
                  <a:cubicBezTo>
                    <a:pt x="175" y="5577"/>
                    <a:pt x="258" y="5612"/>
                    <a:pt x="345" y="5612"/>
                  </a:cubicBezTo>
                  <a:cubicBezTo>
                    <a:pt x="415" y="5612"/>
                    <a:pt x="489" y="5590"/>
                    <a:pt x="546" y="5538"/>
                  </a:cubicBezTo>
                  <a:lnTo>
                    <a:pt x="6210" y="535"/>
                  </a:lnTo>
                  <a:cubicBezTo>
                    <a:pt x="6336" y="422"/>
                    <a:pt x="6350" y="230"/>
                    <a:pt x="6236" y="104"/>
                  </a:cubicBezTo>
                  <a:cubicBezTo>
                    <a:pt x="6175" y="36"/>
                    <a:pt x="6091" y="0"/>
                    <a:pt x="60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34"/>
          <p:cNvGrpSpPr/>
          <p:nvPr/>
        </p:nvGrpSpPr>
        <p:grpSpPr>
          <a:xfrm>
            <a:off x="2174531" y="3930539"/>
            <a:ext cx="448034" cy="447956"/>
            <a:chOff x="10333025" y="2667100"/>
            <a:chExt cx="191100" cy="191075"/>
          </a:xfrm>
        </p:grpSpPr>
        <p:sp>
          <p:nvSpPr>
            <p:cNvPr id="681" name="Google Shape;681;p34"/>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34"/>
          <p:cNvGrpSpPr/>
          <p:nvPr/>
        </p:nvGrpSpPr>
        <p:grpSpPr>
          <a:xfrm flipH="1">
            <a:off x="-348" y="-89818"/>
            <a:ext cx="1962052" cy="1918408"/>
            <a:chOff x="7112849" y="2558250"/>
            <a:chExt cx="1993348" cy="1982236"/>
          </a:xfrm>
        </p:grpSpPr>
        <p:grpSp>
          <p:nvGrpSpPr>
            <p:cNvPr id="686" name="Google Shape;686;p34"/>
            <p:cNvGrpSpPr/>
            <p:nvPr/>
          </p:nvGrpSpPr>
          <p:grpSpPr>
            <a:xfrm>
              <a:off x="7112849" y="2698952"/>
              <a:ext cx="1993348" cy="1841534"/>
              <a:chOff x="2188880" y="563808"/>
              <a:chExt cx="1840240" cy="1699930"/>
            </a:xfrm>
          </p:grpSpPr>
          <p:sp>
            <p:nvSpPr>
              <p:cNvPr id="687" name="Google Shape;687;p34"/>
              <p:cNvSpPr/>
              <p:nvPr/>
            </p:nvSpPr>
            <p:spPr>
              <a:xfrm>
                <a:off x="2188880" y="563808"/>
                <a:ext cx="1840240" cy="1699930"/>
              </a:xfrm>
              <a:custGeom>
                <a:rect b="b" l="l" r="r" t="t"/>
                <a:pathLst>
                  <a:path extrusionOk="0" h="97627" w="105685">
                    <a:moveTo>
                      <a:pt x="53870" y="1"/>
                    </a:moveTo>
                    <a:cubicBezTo>
                      <a:pt x="53766" y="1"/>
                      <a:pt x="53662" y="1"/>
                      <a:pt x="53558" y="2"/>
                    </a:cubicBezTo>
                    <a:cubicBezTo>
                      <a:pt x="40658" y="89"/>
                      <a:pt x="27878" y="5563"/>
                      <a:pt x="18910" y="14841"/>
                    </a:cubicBezTo>
                    <a:cubicBezTo>
                      <a:pt x="15401" y="18475"/>
                      <a:pt x="12482" y="22623"/>
                      <a:pt x="9579" y="26758"/>
                    </a:cubicBezTo>
                    <a:cubicBezTo>
                      <a:pt x="8098" y="28868"/>
                      <a:pt x="6616" y="30977"/>
                      <a:pt x="5135" y="33082"/>
                    </a:cubicBezTo>
                    <a:cubicBezTo>
                      <a:pt x="3395" y="35561"/>
                      <a:pt x="1622" y="38106"/>
                      <a:pt x="811" y="41030"/>
                    </a:cubicBezTo>
                    <a:cubicBezTo>
                      <a:pt x="0" y="43950"/>
                      <a:pt x="332" y="47371"/>
                      <a:pt x="2415" y="49576"/>
                    </a:cubicBezTo>
                    <a:cubicBezTo>
                      <a:pt x="3216" y="50426"/>
                      <a:pt x="4262" y="51088"/>
                      <a:pt x="4790" y="52134"/>
                    </a:cubicBezTo>
                    <a:cubicBezTo>
                      <a:pt x="5147" y="52849"/>
                      <a:pt x="5226" y="53663"/>
                      <a:pt x="5318" y="54457"/>
                    </a:cubicBezTo>
                    <a:cubicBezTo>
                      <a:pt x="5370" y="54906"/>
                      <a:pt x="5426" y="55355"/>
                      <a:pt x="5491" y="55803"/>
                    </a:cubicBezTo>
                    <a:cubicBezTo>
                      <a:pt x="7108" y="66998"/>
                      <a:pt x="12870" y="77514"/>
                      <a:pt x="21205" y="85127"/>
                    </a:cubicBezTo>
                    <a:cubicBezTo>
                      <a:pt x="29869" y="93046"/>
                      <a:pt x="41187" y="97447"/>
                      <a:pt x="52913" y="97621"/>
                    </a:cubicBezTo>
                    <a:cubicBezTo>
                      <a:pt x="53154" y="97625"/>
                      <a:pt x="53396" y="97626"/>
                      <a:pt x="53638" y="97626"/>
                    </a:cubicBezTo>
                    <a:cubicBezTo>
                      <a:pt x="63913" y="97626"/>
                      <a:pt x="74206" y="94481"/>
                      <a:pt x="82567" y="88474"/>
                    </a:cubicBezTo>
                    <a:cubicBezTo>
                      <a:pt x="82650" y="88412"/>
                      <a:pt x="82742" y="88347"/>
                      <a:pt x="82829" y="88282"/>
                    </a:cubicBezTo>
                    <a:cubicBezTo>
                      <a:pt x="83169" y="88030"/>
                      <a:pt x="83513" y="87772"/>
                      <a:pt x="83848" y="87511"/>
                    </a:cubicBezTo>
                    <a:cubicBezTo>
                      <a:pt x="84206" y="87236"/>
                      <a:pt x="84554" y="86953"/>
                      <a:pt x="84877" y="86692"/>
                    </a:cubicBezTo>
                    <a:cubicBezTo>
                      <a:pt x="84898" y="86670"/>
                      <a:pt x="84925" y="86648"/>
                      <a:pt x="84951" y="86630"/>
                    </a:cubicBezTo>
                    <a:lnTo>
                      <a:pt x="89401" y="82469"/>
                    </a:lnTo>
                    <a:cubicBezTo>
                      <a:pt x="89440" y="82430"/>
                      <a:pt x="89479" y="82390"/>
                      <a:pt x="89518" y="82346"/>
                    </a:cubicBezTo>
                    <a:cubicBezTo>
                      <a:pt x="90738" y="81044"/>
                      <a:pt x="91889" y="79675"/>
                      <a:pt x="92961" y="78246"/>
                    </a:cubicBezTo>
                    <a:cubicBezTo>
                      <a:pt x="99854" y="69051"/>
                      <a:pt x="103384" y="57468"/>
                      <a:pt x="102600" y="45986"/>
                    </a:cubicBezTo>
                    <a:cubicBezTo>
                      <a:pt x="102487" y="44299"/>
                      <a:pt x="102282" y="42591"/>
                      <a:pt x="102535" y="40917"/>
                    </a:cubicBezTo>
                    <a:cubicBezTo>
                      <a:pt x="102831" y="38961"/>
                      <a:pt x="103742" y="37148"/>
                      <a:pt x="104221" y="35226"/>
                    </a:cubicBezTo>
                    <a:cubicBezTo>
                      <a:pt x="105685" y="29395"/>
                      <a:pt x="102613" y="22745"/>
                      <a:pt x="97227" y="20074"/>
                    </a:cubicBezTo>
                    <a:cubicBezTo>
                      <a:pt x="95602" y="19268"/>
                      <a:pt x="93820" y="18797"/>
                      <a:pt x="92281" y="17842"/>
                    </a:cubicBezTo>
                    <a:cubicBezTo>
                      <a:pt x="90803" y="16923"/>
                      <a:pt x="89627" y="15612"/>
                      <a:pt x="88402" y="14374"/>
                    </a:cubicBezTo>
                    <a:cubicBezTo>
                      <a:pt x="79386" y="5293"/>
                      <a:pt x="66668" y="1"/>
                      <a:pt x="53870" y="1"/>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
              <p:cNvSpPr/>
              <p:nvPr/>
            </p:nvSpPr>
            <p:spPr>
              <a:xfrm>
                <a:off x="2325707" y="613695"/>
                <a:ext cx="1603186" cy="1602385"/>
              </a:xfrm>
              <a:custGeom>
                <a:rect b="b" l="l" r="r" t="t"/>
                <a:pathLst>
                  <a:path extrusionOk="0" h="92025" w="92071">
                    <a:moveTo>
                      <a:pt x="46031" y="1"/>
                    </a:moveTo>
                    <a:cubicBezTo>
                      <a:pt x="43186" y="1"/>
                      <a:pt x="40396" y="262"/>
                      <a:pt x="37695" y="759"/>
                    </a:cubicBezTo>
                    <a:cubicBezTo>
                      <a:pt x="37647" y="763"/>
                      <a:pt x="37603" y="771"/>
                      <a:pt x="37559" y="780"/>
                    </a:cubicBezTo>
                    <a:cubicBezTo>
                      <a:pt x="36161" y="1041"/>
                      <a:pt x="34779" y="1369"/>
                      <a:pt x="33424" y="1747"/>
                    </a:cubicBezTo>
                    <a:cubicBezTo>
                      <a:pt x="32330" y="2061"/>
                      <a:pt x="31254" y="2414"/>
                      <a:pt x="30191" y="2802"/>
                    </a:cubicBezTo>
                    <a:cubicBezTo>
                      <a:pt x="28168" y="3543"/>
                      <a:pt x="26207" y="4419"/>
                      <a:pt x="24329" y="5434"/>
                    </a:cubicBezTo>
                    <a:cubicBezTo>
                      <a:pt x="24059" y="5574"/>
                      <a:pt x="23793" y="5721"/>
                      <a:pt x="23532" y="5874"/>
                    </a:cubicBezTo>
                    <a:cubicBezTo>
                      <a:pt x="20948" y="7312"/>
                      <a:pt x="18530" y="8999"/>
                      <a:pt x="16289" y="10908"/>
                    </a:cubicBezTo>
                    <a:cubicBezTo>
                      <a:pt x="11714" y="14778"/>
                      <a:pt x="7905" y="19536"/>
                      <a:pt x="5121" y="24913"/>
                    </a:cubicBezTo>
                    <a:cubicBezTo>
                      <a:pt x="1852" y="31241"/>
                      <a:pt x="0" y="38423"/>
                      <a:pt x="0" y="46045"/>
                    </a:cubicBezTo>
                    <a:cubicBezTo>
                      <a:pt x="0" y="46271"/>
                      <a:pt x="0" y="46502"/>
                      <a:pt x="8" y="46733"/>
                    </a:cubicBezTo>
                    <a:cubicBezTo>
                      <a:pt x="8" y="46829"/>
                      <a:pt x="13" y="46924"/>
                      <a:pt x="13" y="47017"/>
                    </a:cubicBezTo>
                    <a:cubicBezTo>
                      <a:pt x="39" y="48184"/>
                      <a:pt x="105" y="49339"/>
                      <a:pt x="218" y="50485"/>
                    </a:cubicBezTo>
                    <a:cubicBezTo>
                      <a:pt x="348" y="51910"/>
                      <a:pt x="553" y="53314"/>
                      <a:pt x="815" y="54694"/>
                    </a:cubicBezTo>
                    <a:cubicBezTo>
                      <a:pt x="1979" y="60830"/>
                      <a:pt x="4362" y="66530"/>
                      <a:pt x="7705" y="71546"/>
                    </a:cubicBezTo>
                    <a:cubicBezTo>
                      <a:pt x="11138" y="76697"/>
                      <a:pt x="15583" y="81116"/>
                      <a:pt x="20756" y="84515"/>
                    </a:cubicBezTo>
                    <a:cubicBezTo>
                      <a:pt x="20948" y="84637"/>
                      <a:pt x="21135" y="84759"/>
                      <a:pt x="21322" y="84881"/>
                    </a:cubicBezTo>
                    <a:cubicBezTo>
                      <a:pt x="28681" y="89599"/>
                      <a:pt x="37429" y="92024"/>
                      <a:pt x="46164" y="92024"/>
                    </a:cubicBezTo>
                    <a:cubicBezTo>
                      <a:pt x="51065" y="92024"/>
                      <a:pt x="55962" y="91261"/>
                      <a:pt x="60608" y="89710"/>
                    </a:cubicBezTo>
                    <a:cubicBezTo>
                      <a:pt x="78396" y="83775"/>
                      <a:pt x="91173" y="66910"/>
                      <a:pt x="92018" y="48180"/>
                    </a:cubicBezTo>
                    <a:cubicBezTo>
                      <a:pt x="92058" y="47474"/>
                      <a:pt x="92070" y="46759"/>
                      <a:pt x="92070" y="46045"/>
                    </a:cubicBezTo>
                    <a:cubicBezTo>
                      <a:pt x="92070" y="45836"/>
                      <a:pt x="92070" y="45627"/>
                      <a:pt x="92062" y="45422"/>
                    </a:cubicBezTo>
                    <a:cubicBezTo>
                      <a:pt x="92028" y="42680"/>
                      <a:pt x="91753" y="40000"/>
                      <a:pt x="91260" y="37399"/>
                    </a:cubicBezTo>
                    <a:cubicBezTo>
                      <a:pt x="90254" y="32099"/>
                      <a:pt x="88341" y="27123"/>
                      <a:pt x="85687" y="22634"/>
                    </a:cubicBezTo>
                    <a:cubicBezTo>
                      <a:pt x="85381" y="22129"/>
                      <a:pt x="85077" y="21628"/>
                      <a:pt x="84759" y="21140"/>
                    </a:cubicBezTo>
                    <a:cubicBezTo>
                      <a:pt x="84210" y="20290"/>
                      <a:pt x="83639" y="19454"/>
                      <a:pt x="83033" y="18643"/>
                    </a:cubicBezTo>
                    <a:cubicBezTo>
                      <a:pt x="83011" y="18608"/>
                      <a:pt x="82989" y="18573"/>
                      <a:pt x="82959" y="18547"/>
                    </a:cubicBezTo>
                    <a:cubicBezTo>
                      <a:pt x="82762" y="18277"/>
                      <a:pt x="82553" y="18006"/>
                      <a:pt x="82344" y="17741"/>
                    </a:cubicBezTo>
                    <a:cubicBezTo>
                      <a:pt x="82327" y="17714"/>
                      <a:pt x="82309" y="17688"/>
                      <a:pt x="82283" y="17662"/>
                    </a:cubicBezTo>
                    <a:cubicBezTo>
                      <a:pt x="82279" y="17662"/>
                      <a:pt x="82275" y="17658"/>
                      <a:pt x="82270" y="17654"/>
                    </a:cubicBezTo>
                    <a:cubicBezTo>
                      <a:pt x="82201" y="17558"/>
                      <a:pt x="82126" y="17461"/>
                      <a:pt x="82052" y="17366"/>
                    </a:cubicBezTo>
                    <a:cubicBezTo>
                      <a:pt x="82018" y="17322"/>
                      <a:pt x="81982" y="17278"/>
                      <a:pt x="81948" y="17235"/>
                    </a:cubicBezTo>
                    <a:cubicBezTo>
                      <a:pt x="81921" y="17192"/>
                      <a:pt x="81887" y="17157"/>
                      <a:pt x="81857" y="17127"/>
                    </a:cubicBezTo>
                    <a:cubicBezTo>
                      <a:pt x="81547" y="16739"/>
                      <a:pt x="81224" y="16355"/>
                      <a:pt x="80893" y="15971"/>
                    </a:cubicBezTo>
                    <a:cubicBezTo>
                      <a:pt x="80876" y="15945"/>
                      <a:pt x="80845" y="15915"/>
                      <a:pt x="80811" y="15880"/>
                    </a:cubicBezTo>
                    <a:cubicBezTo>
                      <a:pt x="80632" y="15671"/>
                      <a:pt x="80445" y="15457"/>
                      <a:pt x="80244" y="15239"/>
                    </a:cubicBezTo>
                    <a:cubicBezTo>
                      <a:pt x="80226" y="15209"/>
                      <a:pt x="80196" y="15178"/>
                      <a:pt x="80170" y="15148"/>
                    </a:cubicBezTo>
                    <a:cubicBezTo>
                      <a:pt x="79896" y="14852"/>
                      <a:pt x="79621" y="14555"/>
                      <a:pt x="79341" y="14263"/>
                    </a:cubicBezTo>
                    <a:cubicBezTo>
                      <a:pt x="79137" y="14050"/>
                      <a:pt x="78932" y="13841"/>
                      <a:pt x="78732" y="13636"/>
                    </a:cubicBezTo>
                    <a:cubicBezTo>
                      <a:pt x="78182" y="13074"/>
                      <a:pt x="77616" y="12542"/>
                      <a:pt x="77046" y="12014"/>
                    </a:cubicBezTo>
                    <a:cubicBezTo>
                      <a:pt x="76941" y="11918"/>
                      <a:pt x="76836" y="11827"/>
                      <a:pt x="76727" y="11735"/>
                    </a:cubicBezTo>
                    <a:cubicBezTo>
                      <a:pt x="76627" y="11640"/>
                      <a:pt x="76531" y="11557"/>
                      <a:pt x="76431" y="11470"/>
                    </a:cubicBezTo>
                    <a:cubicBezTo>
                      <a:pt x="76296" y="11348"/>
                      <a:pt x="76161" y="11230"/>
                      <a:pt x="76021" y="11117"/>
                    </a:cubicBezTo>
                    <a:cubicBezTo>
                      <a:pt x="75608" y="10755"/>
                      <a:pt x="75184" y="10407"/>
                      <a:pt x="74753" y="10062"/>
                    </a:cubicBezTo>
                    <a:cubicBezTo>
                      <a:pt x="74309" y="9701"/>
                      <a:pt x="73860" y="9356"/>
                      <a:pt x="73402" y="9025"/>
                    </a:cubicBezTo>
                    <a:cubicBezTo>
                      <a:pt x="72731" y="8519"/>
                      <a:pt x="72038" y="8040"/>
                      <a:pt x="71336" y="7578"/>
                    </a:cubicBezTo>
                    <a:cubicBezTo>
                      <a:pt x="71314" y="7561"/>
                      <a:pt x="71284" y="7543"/>
                      <a:pt x="71262" y="7535"/>
                    </a:cubicBezTo>
                    <a:cubicBezTo>
                      <a:pt x="71163" y="7457"/>
                      <a:pt x="71062" y="7395"/>
                      <a:pt x="70962" y="7334"/>
                    </a:cubicBezTo>
                    <a:cubicBezTo>
                      <a:pt x="68238" y="5565"/>
                      <a:pt x="65318" y="4088"/>
                      <a:pt x="62237" y="2933"/>
                    </a:cubicBezTo>
                    <a:cubicBezTo>
                      <a:pt x="57561" y="1172"/>
                      <a:pt x="52520" y="152"/>
                      <a:pt x="47259" y="17"/>
                    </a:cubicBezTo>
                    <a:cubicBezTo>
                      <a:pt x="47134" y="13"/>
                      <a:pt x="47012" y="9"/>
                      <a:pt x="46885" y="9"/>
                    </a:cubicBezTo>
                    <a:cubicBezTo>
                      <a:pt x="46602" y="5"/>
                      <a:pt x="46318" y="1"/>
                      <a:pt x="46031"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a:off x="3053080" y="2213555"/>
                <a:ext cx="70886" cy="3413"/>
              </a:xfrm>
              <a:custGeom>
                <a:rect b="b" l="l" r="r" t="t"/>
                <a:pathLst>
                  <a:path extrusionOk="0" h="196" w="4071">
                    <a:moveTo>
                      <a:pt x="1" y="0"/>
                    </a:moveTo>
                    <a:lnTo>
                      <a:pt x="1" y="0"/>
                    </a:lnTo>
                    <a:cubicBezTo>
                      <a:pt x="40" y="4"/>
                      <a:pt x="79" y="8"/>
                      <a:pt x="118" y="13"/>
                    </a:cubicBezTo>
                    <a:cubicBezTo>
                      <a:pt x="158" y="16"/>
                      <a:pt x="197" y="19"/>
                      <a:pt x="237" y="22"/>
                    </a:cubicBezTo>
                    <a:lnTo>
                      <a:pt x="237" y="22"/>
                    </a:lnTo>
                    <a:cubicBezTo>
                      <a:pt x="158" y="15"/>
                      <a:pt x="79" y="7"/>
                      <a:pt x="1" y="0"/>
                    </a:cubicBezTo>
                    <a:close/>
                    <a:moveTo>
                      <a:pt x="237" y="22"/>
                    </a:moveTo>
                    <a:cubicBezTo>
                      <a:pt x="342" y="31"/>
                      <a:pt x="447" y="40"/>
                      <a:pt x="554" y="47"/>
                    </a:cubicBezTo>
                    <a:cubicBezTo>
                      <a:pt x="519" y="43"/>
                      <a:pt x="488" y="43"/>
                      <a:pt x="458" y="39"/>
                    </a:cubicBezTo>
                    <a:cubicBezTo>
                      <a:pt x="384" y="33"/>
                      <a:pt x="311" y="27"/>
                      <a:pt x="237" y="22"/>
                    </a:cubicBezTo>
                    <a:close/>
                    <a:moveTo>
                      <a:pt x="1194" y="95"/>
                    </a:moveTo>
                    <a:cubicBezTo>
                      <a:pt x="1238" y="98"/>
                      <a:pt x="1281" y="102"/>
                      <a:pt x="1324" y="103"/>
                    </a:cubicBezTo>
                    <a:lnTo>
                      <a:pt x="1324" y="103"/>
                    </a:lnTo>
                    <a:cubicBezTo>
                      <a:pt x="1281" y="101"/>
                      <a:pt x="1238" y="98"/>
                      <a:pt x="1194" y="95"/>
                    </a:cubicBezTo>
                    <a:close/>
                    <a:moveTo>
                      <a:pt x="1324" y="103"/>
                    </a:moveTo>
                    <a:cubicBezTo>
                      <a:pt x="1404" y="108"/>
                      <a:pt x="1484" y="113"/>
                      <a:pt x="1563" y="118"/>
                    </a:cubicBezTo>
                    <a:lnTo>
                      <a:pt x="1563" y="118"/>
                    </a:lnTo>
                    <a:cubicBezTo>
                      <a:pt x="1501" y="114"/>
                      <a:pt x="1439" y="109"/>
                      <a:pt x="1377" y="105"/>
                    </a:cubicBezTo>
                    <a:cubicBezTo>
                      <a:pt x="1360" y="105"/>
                      <a:pt x="1342" y="104"/>
                      <a:pt x="1324" y="103"/>
                    </a:cubicBezTo>
                    <a:close/>
                    <a:moveTo>
                      <a:pt x="1563" y="118"/>
                    </a:moveTo>
                    <a:cubicBezTo>
                      <a:pt x="1718" y="128"/>
                      <a:pt x="1872" y="135"/>
                      <a:pt x="2025" y="142"/>
                    </a:cubicBezTo>
                    <a:lnTo>
                      <a:pt x="2025" y="142"/>
                    </a:lnTo>
                    <a:cubicBezTo>
                      <a:pt x="1871" y="135"/>
                      <a:pt x="1717" y="126"/>
                      <a:pt x="1563" y="118"/>
                    </a:cubicBezTo>
                    <a:close/>
                    <a:moveTo>
                      <a:pt x="2025" y="142"/>
                    </a:moveTo>
                    <a:lnTo>
                      <a:pt x="2025" y="142"/>
                    </a:lnTo>
                    <a:cubicBezTo>
                      <a:pt x="2169" y="149"/>
                      <a:pt x="2313" y="155"/>
                      <a:pt x="2456" y="161"/>
                    </a:cubicBezTo>
                    <a:lnTo>
                      <a:pt x="2456" y="161"/>
                    </a:lnTo>
                    <a:cubicBezTo>
                      <a:pt x="2434" y="159"/>
                      <a:pt x="2411" y="158"/>
                      <a:pt x="2389" y="157"/>
                    </a:cubicBezTo>
                    <a:cubicBezTo>
                      <a:pt x="2268" y="152"/>
                      <a:pt x="2146" y="147"/>
                      <a:pt x="2025" y="142"/>
                    </a:cubicBezTo>
                    <a:close/>
                    <a:moveTo>
                      <a:pt x="2456" y="161"/>
                    </a:moveTo>
                    <a:cubicBezTo>
                      <a:pt x="2576" y="167"/>
                      <a:pt x="2694" y="170"/>
                      <a:pt x="2811" y="174"/>
                    </a:cubicBezTo>
                    <a:cubicBezTo>
                      <a:pt x="2862" y="176"/>
                      <a:pt x="2912" y="177"/>
                      <a:pt x="2962" y="178"/>
                    </a:cubicBezTo>
                    <a:lnTo>
                      <a:pt x="2962" y="178"/>
                    </a:lnTo>
                    <a:cubicBezTo>
                      <a:pt x="2794" y="173"/>
                      <a:pt x="2625" y="167"/>
                      <a:pt x="2456" y="161"/>
                    </a:cubicBezTo>
                    <a:close/>
                    <a:moveTo>
                      <a:pt x="2962" y="178"/>
                    </a:moveTo>
                    <a:cubicBezTo>
                      <a:pt x="3149" y="183"/>
                      <a:pt x="3336" y="187"/>
                      <a:pt x="3523" y="190"/>
                    </a:cubicBezTo>
                    <a:lnTo>
                      <a:pt x="3523" y="190"/>
                    </a:lnTo>
                    <a:cubicBezTo>
                      <a:pt x="3433" y="188"/>
                      <a:pt x="3342" y="186"/>
                      <a:pt x="3251" y="183"/>
                    </a:cubicBezTo>
                    <a:lnTo>
                      <a:pt x="3212" y="183"/>
                    </a:lnTo>
                    <a:cubicBezTo>
                      <a:pt x="3165" y="183"/>
                      <a:pt x="3112" y="178"/>
                      <a:pt x="3068" y="178"/>
                    </a:cubicBezTo>
                    <a:cubicBezTo>
                      <a:pt x="3033" y="178"/>
                      <a:pt x="2998" y="178"/>
                      <a:pt x="2962" y="178"/>
                    </a:cubicBezTo>
                    <a:close/>
                    <a:moveTo>
                      <a:pt x="3523" y="190"/>
                    </a:moveTo>
                    <a:cubicBezTo>
                      <a:pt x="3707" y="194"/>
                      <a:pt x="3890" y="196"/>
                      <a:pt x="4070" y="196"/>
                    </a:cubicBezTo>
                    <a:cubicBezTo>
                      <a:pt x="3888" y="195"/>
                      <a:pt x="3705" y="193"/>
                      <a:pt x="3523" y="190"/>
                    </a:cubicBezTo>
                    <a:close/>
                  </a:path>
                </a:pathLst>
              </a:custGeom>
              <a:solidFill>
                <a:srgbClr val="A9B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a:off x="3552818" y="1685330"/>
                <a:ext cx="28104" cy="14139"/>
              </a:xfrm>
              <a:custGeom>
                <a:rect b="b" l="l" r="r" t="t"/>
                <a:pathLst>
                  <a:path extrusionOk="0" h="812" w="1614">
                    <a:moveTo>
                      <a:pt x="1613" y="1"/>
                    </a:moveTo>
                    <a:cubicBezTo>
                      <a:pt x="1121" y="415"/>
                      <a:pt x="576" y="672"/>
                      <a:pt x="0" y="811"/>
                    </a:cubicBezTo>
                    <a:cubicBezTo>
                      <a:pt x="576" y="672"/>
                      <a:pt x="1125" y="415"/>
                      <a:pt x="1613" y="1"/>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2807459" y="1702272"/>
                <a:ext cx="26275" cy="6460"/>
              </a:xfrm>
              <a:custGeom>
                <a:rect b="b" l="l" r="r" t="t"/>
                <a:pathLst>
                  <a:path extrusionOk="0" h="371" w="1509">
                    <a:moveTo>
                      <a:pt x="1508" y="0"/>
                    </a:moveTo>
                    <a:cubicBezTo>
                      <a:pt x="1016" y="166"/>
                      <a:pt x="515" y="288"/>
                      <a:pt x="0" y="371"/>
                    </a:cubicBezTo>
                    <a:cubicBezTo>
                      <a:pt x="515" y="288"/>
                      <a:pt x="1016" y="166"/>
                      <a:pt x="1508" y="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3330722" y="1768039"/>
                <a:ext cx="44402" cy="38116"/>
              </a:xfrm>
              <a:custGeom>
                <a:rect b="b" l="l" r="r" t="t"/>
                <a:pathLst>
                  <a:path extrusionOk="0" h="2189" w="2550">
                    <a:moveTo>
                      <a:pt x="2550" y="1"/>
                    </a:moveTo>
                    <a:cubicBezTo>
                      <a:pt x="2547" y="1"/>
                      <a:pt x="2546" y="3"/>
                      <a:pt x="2544" y="6"/>
                    </a:cubicBezTo>
                    <a:lnTo>
                      <a:pt x="2544" y="6"/>
                    </a:lnTo>
                    <a:cubicBezTo>
                      <a:pt x="2546" y="4"/>
                      <a:pt x="2548" y="3"/>
                      <a:pt x="2550" y="1"/>
                    </a:cubicBezTo>
                    <a:close/>
                    <a:moveTo>
                      <a:pt x="2544" y="6"/>
                    </a:moveTo>
                    <a:cubicBezTo>
                      <a:pt x="1404" y="975"/>
                      <a:pt x="339" y="1850"/>
                      <a:pt x="0" y="2189"/>
                    </a:cubicBezTo>
                    <a:cubicBezTo>
                      <a:pt x="336" y="1853"/>
                      <a:pt x="1408" y="977"/>
                      <a:pt x="2542" y="9"/>
                    </a:cubicBezTo>
                    <a:cubicBezTo>
                      <a:pt x="2543" y="8"/>
                      <a:pt x="2544" y="7"/>
                      <a:pt x="2544" y="6"/>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
              <p:cNvSpPr/>
              <p:nvPr/>
            </p:nvSpPr>
            <p:spPr>
              <a:xfrm>
                <a:off x="3061037" y="2214217"/>
                <a:ext cx="48668" cy="2542"/>
              </a:xfrm>
              <a:custGeom>
                <a:rect b="b" l="l" r="r" t="t"/>
                <a:pathLst>
                  <a:path extrusionOk="0" h="146" w="2795">
                    <a:moveTo>
                      <a:pt x="1" y="1"/>
                    </a:moveTo>
                    <a:lnTo>
                      <a:pt x="1" y="1"/>
                    </a:lnTo>
                    <a:cubicBezTo>
                      <a:pt x="13" y="2"/>
                      <a:pt x="24" y="3"/>
                      <a:pt x="36" y="4"/>
                    </a:cubicBezTo>
                    <a:lnTo>
                      <a:pt x="36" y="4"/>
                    </a:lnTo>
                    <a:cubicBezTo>
                      <a:pt x="24" y="3"/>
                      <a:pt x="13" y="2"/>
                      <a:pt x="1" y="1"/>
                    </a:cubicBezTo>
                    <a:close/>
                    <a:moveTo>
                      <a:pt x="36" y="4"/>
                    </a:moveTo>
                    <a:cubicBezTo>
                      <a:pt x="180" y="18"/>
                      <a:pt x="325" y="29"/>
                      <a:pt x="469" y="39"/>
                    </a:cubicBezTo>
                    <a:lnTo>
                      <a:pt x="469" y="39"/>
                    </a:lnTo>
                    <a:cubicBezTo>
                      <a:pt x="345" y="30"/>
                      <a:pt x="221" y="19"/>
                      <a:pt x="97" y="9"/>
                    </a:cubicBezTo>
                    <a:cubicBezTo>
                      <a:pt x="75" y="7"/>
                      <a:pt x="55" y="6"/>
                      <a:pt x="36" y="4"/>
                    </a:cubicBezTo>
                    <a:close/>
                    <a:moveTo>
                      <a:pt x="469" y="39"/>
                    </a:moveTo>
                    <a:cubicBezTo>
                      <a:pt x="559" y="46"/>
                      <a:pt x="648" y="52"/>
                      <a:pt x="737" y="57"/>
                    </a:cubicBezTo>
                    <a:cubicBezTo>
                      <a:pt x="799" y="61"/>
                      <a:pt x="860" y="67"/>
                      <a:pt x="920" y="67"/>
                    </a:cubicBezTo>
                    <a:cubicBezTo>
                      <a:pt x="769" y="58"/>
                      <a:pt x="619" y="49"/>
                      <a:pt x="469" y="39"/>
                    </a:cubicBezTo>
                    <a:close/>
                    <a:moveTo>
                      <a:pt x="920" y="67"/>
                    </a:moveTo>
                    <a:cubicBezTo>
                      <a:pt x="1045" y="78"/>
                      <a:pt x="1167" y="85"/>
                      <a:pt x="1291" y="91"/>
                    </a:cubicBezTo>
                    <a:lnTo>
                      <a:pt x="1291" y="91"/>
                    </a:lnTo>
                    <a:cubicBezTo>
                      <a:pt x="1168" y="84"/>
                      <a:pt x="1044" y="76"/>
                      <a:pt x="920" y="67"/>
                    </a:cubicBezTo>
                    <a:close/>
                    <a:moveTo>
                      <a:pt x="1291" y="91"/>
                    </a:moveTo>
                    <a:cubicBezTo>
                      <a:pt x="1410" y="97"/>
                      <a:pt x="1530" y="102"/>
                      <a:pt x="1649" y="107"/>
                    </a:cubicBezTo>
                    <a:lnTo>
                      <a:pt x="1649" y="107"/>
                    </a:lnTo>
                    <a:cubicBezTo>
                      <a:pt x="1549" y="102"/>
                      <a:pt x="1448" y="97"/>
                      <a:pt x="1348" y="93"/>
                    </a:cubicBezTo>
                    <a:cubicBezTo>
                      <a:pt x="1329" y="92"/>
                      <a:pt x="1310" y="91"/>
                      <a:pt x="1291" y="91"/>
                    </a:cubicBezTo>
                    <a:close/>
                    <a:moveTo>
                      <a:pt x="1649" y="107"/>
                    </a:moveTo>
                    <a:cubicBezTo>
                      <a:pt x="1744" y="112"/>
                      <a:pt x="1838" y="116"/>
                      <a:pt x="1932" y="119"/>
                    </a:cubicBezTo>
                    <a:cubicBezTo>
                      <a:pt x="1837" y="115"/>
                      <a:pt x="1743" y="111"/>
                      <a:pt x="1649" y="107"/>
                    </a:cubicBezTo>
                    <a:close/>
                    <a:moveTo>
                      <a:pt x="2611" y="140"/>
                    </a:moveTo>
                    <a:cubicBezTo>
                      <a:pt x="2655" y="140"/>
                      <a:pt x="2708" y="145"/>
                      <a:pt x="2755" y="145"/>
                    </a:cubicBezTo>
                    <a:lnTo>
                      <a:pt x="2794" y="145"/>
                    </a:lnTo>
                    <a:cubicBezTo>
                      <a:pt x="2734" y="145"/>
                      <a:pt x="2672" y="140"/>
                      <a:pt x="2611" y="14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3374967" y="1767830"/>
                <a:ext cx="470" cy="383"/>
              </a:xfrm>
              <a:custGeom>
                <a:rect b="b" l="l" r="r" t="t"/>
                <a:pathLst>
                  <a:path extrusionOk="0" h="22" w="27">
                    <a:moveTo>
                      <a:pt x="27" y="0"/>
                    </a:moveTo>
                    <a:cubicBezTo>
                      <a:pt x="21" y="5"/>
                      <a:pt x="13" y="9"/>
                      <a:pt x="9" y="13"/>
                    </a:cubicBezTo>
                    <a:cubicBezTo>
                      <a:pt x="5" y="13"/>
                      <a:pt x="5" y="17"/>
                      <a:pt x="1" y="21"/>
                    </a:cubicBezTo>
                    <a:cubicBezTo>
                      <a:pt x="9" y="13"/>
                      <a:pt x="17" y="9"/>
                      <a:pt x="27" y="0"/>
                    </a:cubicBezTo>
                    <a:close/>
                  </a:path>
                </a:pathLst>
              </a:custGeom>
              <a:solidFill>
                <a:srgbClr val="A8A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2749319" y="613695"/>
                <a:ext cx="1020460" cy="465454"/>
              </a:xfrm>
              <a:custGeom>
                <a:rect b="b" l="l" r="r" t="t"/>
                <a:pathLst>
                  <a:path extrusionOk="0" h="26731" w="58605">
                    <a:moveTo>
                      <a:pt x="13231" y="780"/>
                    </a:moveTo>
                    <a:cubicBezTo>
                      <a:pt x="11833" y="1041"/>
                      <a:pt x="10451" y="1369"/>
                      <a:pt x="9096" y="1747"/>
                    </a:cubicBezTo>
                    <a:cubicBezTo>
                      <a:pt x="8002" y="2061"/>
                      <a:pt x="6926" y="2414"/>
                      <a:pt x="5863" y="2802"/>
                    </a:cubicBezTo>
                    <a:cubicBezTo>
                      <a:pt x="3840" y="3543"/>
                      <a:pt x="1879" y="4419"/>
                      <a:pt x="1" y="5434"/>
                    </a:cubicBezTo>
                    <a:cubicBezTo>
                      <a:pt x="272" y="5936"/>
                      <a:pt x="555" y="6423"/>
                      <a:pt x="855" y="6898"/>
                    </a:cubicBezTo>
                    <a:cubicBezTo>
                      <a:pt x="5008" y="4911"/>
                      <a:pt x="9135" y="2871"/>
                      <a:pt x="13231" y="780"/>
                    </a:cubicBezTo>
                    <a:close/>
                    <a:moveTo>
                      <a:pt x="21703" y="1"/>
                    </a:moveTo>
                    <a:cubicBezTo>
                      <a:pt x="18858" y="1"/>
                      <a:pt x="16068" y="262"/>
                      <a:pt x="13367" y="759"/>
                    </a:cubicBezTo>
                    <a:cubicBezTo>
                      <a:pt x="9576" y="3404"/>
                      <a:pt x="5845" y="6057"/>
                      <a:pt x="2211" y="8868"/>
                    </a:cubicBezTo>
                    <a:cubicBezTo>
                      <a:pt x="2647" y="9456"/>
                      <a:pt x="3100" y="10023"/>
                      <a:pt x="3575" y="10576"/>
                    </a:cubicBezTo>
                    <a:cubicBezTo>
                      <a:pt x="4089" y="11178"/>
                      <a:pt x="4625" y="11761"/>
                      <a:pt x="5183" y="12328"/>
                    </a:cubicBezTo>
                    <a:cubicBezTo>
                      <a:pt x="6726" y="13905"/>
                      <a:pt x="8416" y="15349"/>
                      <a:pt x="10185" y="16660"/>
                    </a:cubicBezTo>
                    <a:cubicBezTo>
                      <a:pt x="10290" y="16743"/>
                      <a:pt x="10395" y="16817"/>
                      <a:pt x="10499" y="16896"/>
                    </a:cubicBezTo>
                    <a:cubicBezTo>
                      <a:pt x="11044" y="17300"/>
                      <a:pt x="11593" y="17688"/>
                      <a:pt x="12155" y="18072"/>
                    </a:cubicBezTo>
                    <a:cubicBezTo>
                      <a:pt x="12609" y="17222"/>
                      <a:pt x="13066" y="16368"/>
                      <a:pt x="13536" y="15522"/>
                    </a:cubicBezTo>
                    <a:cubicBezTo>
                      <a:pt x="16404" y="10276"/>
                      <a:pt x="19411" y="5094"/>
                      <a:pt x="22557" y="9"/>
                    </a:cubicBezTo>
                    <a:cubicBezTo>
                      <a:pt x="22274" y="5"/>
                      <a:pt x="21990" y="1"/>
                      <a:pt x="21703" y="1"/>
                    </a:cubicBezTo>
                    <a:close/>
                    <a:moveTo>
                      <a:pt x="22931" y="17"/>
                    </a:moveTo>
                    <a:cubicBezTo>
                      <a:pt x="21106" y="4989"/>
                      <a:pt x="19158" y="9910"/>
                      <a:pt x="17119" y="14790"/>
                    </a:cubicBezTo>
                    <a:cubicBezTo>
                      <a:pt x="16413" y="16481"/>
                      <a:pt x="15694" y="18167"/>
                      <a:pt x="14966" y="19854"/>
                    </a:cubicBezTo>
                    <a:cubicBezTo>
                      <a:pt x="16674" y="20866"/>
                      <a:pt x="18452" y="21785"/>
                      <a:pt x="20270" y="22591"/>
                    </a:cubicBezTo>
                    <a:cubicBezTo>
                      <a:pt x="20787" y="19858"/>
                      <a:pt x="21368" y="17131"/>
                      <a:pt x="22012" y="14424"/>
                    </a:cubicBezTo>
                    <a:cubicBezTo>
                      <a:pt x="23128" y="9701"/>
                      <a:pt x="24444" y="5025"/>
                      <a:pt x="25938" y="410"/>
                    </a:cubicBezTo>
                    <a:lnTo>
                      <a:pt x="25938" y="410"/>
                    </a:lnTo>
                    <a:cubicBezTo>
                      <a:pt x="25656" y="5142"/>
                      <a:pt x="25399" y="9822"/>
                      <a:pt x="25189" y="14516"/>
                    </a:cubicBezTo>
                    <a:cubicBezTo>
                      <a:pt x="25045" y="17785"/>
                      <a:pt x="24928" y="21061"/>
                      <a:pt x="24850" y="24356"/>
                    </a:cubicBezTo>
                    <a:cubicBezTo>
                      <a:pt x="27700" y="25311"/>
                      <a:pt x="30645" y="25995"/>
                      <a:pt x="33621" y="26373"/>
                    </a:cubicBezTo>
                    <a:cubicBezTo>
                      <a:pt x="34389" y="23066"/>
                      <a:pt x="35216" y="19767"/>
                      <a:pt x="36105" y="16486"/>
                    </a:cubicBezTo>
                    <a:cubicBezTo>
                      <a:pt x="37147" y="12634"/>
                      <a:pt x="38275" y="8803"/>
                      <a:pt x="39487" y="5003"/>
                    </a:cubicBezTo>
                    <a:lnTo>
                      <a:pt x="39487" y="5003"/>
                    </a:lnTo>
                    <a:cubicBezTo>
                      <a:pt x="39448" y="9100"/>
                      <a:pt x="39417" y="13065"/>
                      <a:pt x="39448" y="17022"/>
                    </a:cubicBezTo>
                    <a:cubicBezTo>
                      <a:pt x="39465" y="20246"/>
                      <a:pt x="39514" y="23458"/>
                      <a:pt x="39627" y="26731"/>
                    </a:cubicBezTo>
                    <a:cubicBezTo>
                      <a:pt x="43927" y="26679"/>
                      <a:pt x="48237" y="25973"/>
                      <a:pt x="52320" y="24626"/>
                    </a:cubicBezTo>
                    <a:cubicBezTo>
                      <a:pt x="52016" y="23742"/>
                      <a:pt x="51771" y="22865"/>
                      <a:pt x="51598" y="22373"/>
                    </a:cubicBezTo>
                    <a:cubicBezTo>
                      <a:pt x="50887" y="20442"/>
                      <a:pt x="50395" y="18042"/>
                      <a:pt x="49627" y="15941"/>
                    </a:cubicBezTo>
                    <a:cubicBezTo>
                      <a:pt x="49331" y="15108"/>
                      <a:pt x="48991" y="14333"/>
                      <a:pt x="48586" y="13649"/>
                    </a:cubicBezTo>
                    <a:lnTo>
                      <a:pt x="48586" y="13649"/>
                    </a:lnTo>
                    <a:cubicBezTo>
                      <a:pt x="49044" y="14416"/>
                      <a:pt x="49492" y="15182"/>
                      <a:pt x="49937" y="15954"/>
                    </a:cubicBezTo>
                    <a:cubicBezTo>
                      <a:pt x="51467" y="18573"/>
                      <a:pt x="52939" y="21226"/>
                      <a:pt x="54360" y="23893"/>
                    </a:cubicBezTo>
                    <a:cubicBezTo>
                      <a:pt x="55811" y="23332"/>
                      <a:pt x="57227" y="22686"/>
                      <a:pt x="58605" y="21950"/>
                    </a:cubicBezTo>
                    <a:cubicBezTo>
                      <a:pt x="58591" y="21924"/>
                      <a:pt x="58569" y="21902"/>
                      <a:pt x="58557" y="21876"/>
                    </a:cubicBezTo>
                    <a:cubicBezTo>
                      <a:pt x="58348" y="21480"/>
                      <a:pt x="57428" y="19519"/>
                      <a:pt x="56247" y="16952"/>
                    </a:cubicBezTo>
                    <a:cubicBezTo>
                      <a:pt x="55859" y="16111"/>
                      <a:pt x="55445" y="15200"/>
                      <a:pt x="55013" y="14263"/>
                    </a:cubicBezTo>
                    <a:cubicBezTo>
                      <a:pt x="54809" y="14050"/>
                      <a:pt x="54604" y="13841"/>
                      <a:pt x="54404" y="13636"/>
                    </a:cubicBezTo>
                    <a:cubicBezTo>
                      <a:pt x="53854" y="13074"/>
                      <a:pt x="53288" y="12542"/>
                      <a:pt x="52718" y="12014"/>
                    </a:cubicBezTo>
                    <a:cubicBezTo>
                      <a:pt x="52613" y="11918"/>
                      <a:pt x="52508" y="11827"/>
                      <a:pt x="52399" y="11735"/>
                    </a:cubicBezTo>
                    <a:cubicBezTo>
                      <a:pt x="52299" y="11640"/>
                      <a:pt x="52203" y="11557"/>
                      <a:pt x="52103" y="11470"/>
                    </a:cubicBezTo>
                    <a:cubicBezTo>
                      <a:pt x="51968" y="11348"/>
                      <a:pt x="51833" y="11230"/>
                      <a:pt x="51693" y="11117"/>
                    </a:cubicBezTo>
                    <a:cubicBezTo>
                      <a:pt x="51280" y="10755"/>
                      <a:pt x="50856" y="10407"/>
                      <a:pt x="50425" y="10062"/>
                    </a:cubicBezTo>
                    <a:cubicBezTo>
                      <a:pt x="49981" y="9701"/>
                      <a:pt x="49532" y="9356"/>
                      <a:pt x="49074" y="9025"/>
                    </a:cubicBezTo>
                    <a:cubicBezTo>
                      <a:pt x="48403" y="8519"/>
                      <a:pt x="47710" y="8040"/>
                      <a:pt x="47008" y="7578"/>
                    </a:cubicBezTo>
                    <a:cubicBezTo>
                      <a:pt x="46986" y="7561"/>
                      <a:pt x="46956" y="7543"/>
                      <a:pt x="46934" y="7535"/>
                    </a:cubicBezTo>
                    <a:cubicBezTo>
                      <a:pt x="46835" y="7457"/>
                      <a:pt x="46734" y="7395"/>
                      <a:pt x="46634" y="7334"/>
                    </a:cubicBezTo>
                    <a:cubicBezTo>
                      <a:pt x="43910" y="5565"/>
                      <a:pt x="40990" y="4088"/>
                      <a:pt x="37909" y="2933"/>
                    </a:cubicBezTo>
                    <a:cubicBezTo>
                      <a:pt x="33233" y="1172"/>
                      <a:pt x="28192" y="152"/>
                      <a:pt x="22931" y="1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2329486" y="1478539"/>
                <a:ext cx="411370" cy="606791"/>
              </a:xfrm>
              <a:custGeom>
                <a:rect b="b" l="l" r="r" t="t"/>
                <a:pathLst>
                  <a:path extrusionOk="0" h="34848" w="23625">
                    <a:moveTo>
                      <a:pt x="2492" y="0"/>
                    </a:moveTo>
                    <a:cubicBezTo>
                      <a:pt x="1665" y="0"/>
                      <a:pt x="761" y="335"/>
                      <a:pt x="1" y="817"/>
                    </a:cubicBezTo>
                    <a:cubicBezTo>
                      <a:pt x="131" y="2242"/>
                      <a:pt x="336" y="3646"/>
                      <a:pt x="598" y="5026"/>
                    </a:cubicBezTo>
                    <a:cubicBezTo>
                      <a:pt x="1762" y="11162"/>
                      <a:pt x="4145" y="16862"/>
                      <a:pt x="7488" y="21878"/>
                    </a:cubicBezTo>
                    <a:cubicBezTo>
                      <a:pt x="10921" y="27029"/>
                      <a:pt x="15366" y="31448"/>
                      <a:pt x="20539" y="34847"/>
                    </a:cubicBezTo>
                    <a:cubicBezTo>
                      <a:pt x="22687" y="31931"/>
                      <a:pt x="23625" y="28158"/>
                      <a:pt x="23088" y="24576"/>
                    </a:cubicBezTo>
                    <a:cubicBezTo>
                      <a:pt x="22788" y="22588"/>
                      <a:pt x="21955" y="20545"/>
                      <a:pt x="20278" y="19425"/>
                    </a:cubicBezTo>
                    <a:cubicBezTo>
                      <a:pt x="19595" y="18968"/>
                      <a:pt x="18753" y="18734"/>
                      <a:pt x="17925" y="18734"/>
                    </a:cubicBezTo>
                    <a:cubicBezTo>
                      <a:pt x="16731" y="18734"/>
                      <a:pt x="15567" y="19220"/>
                      <a:pt x="14953" y="20228"/>
                    </a:cubicBezTo>
                    <a:lnTo>
                      <a:pt x="14953" y="20228"/>
                    </a:lnTo>
                    <a:cubicBezTo>
                      <a:pt x="16793" y="17179"/>
                      <a:pt x="18245" y="13896"/>
                      <a:pt x="19275" y="10483"/>
                    </a:cubicBezTo>
                    <a:cubicBezTo>
                      <a:pt x="19719" y="9001"/>
                      <a:pt x="20091" y="7463"/>
                      <a:pt x="19946" y="5925"/>
                    </a:cubicBezTo>
                    <a:cubicBezTo>
                      <a:pt x="19811" y="4382"/>
                      <a:pt x="19088" y="2830"/>
                      <a:pt x="17768" y="2019"/>
                    </a:cubicBezTo>
                    <a:cubicBezTo>
                      <a:pt x="17068" y="1593"/>
                      <a:pt x="16284" y="1416"/>
                      <a:pt x="15477" y="1416"/>
                    </a:cubicBezTo>
                    <a:cubicBezTo>
                      <a:pt x="14223" y="1416"/>
                      <a:pt x="12914" y="1845"/>
                      <a:pt x="11784" y="2434"/>
                    </a:cubicBezTo>
                    <a:cubicBezTo>
                      <a:pt x="8481" y="4151"/>
                      <a:pt x="5871" y="7162"/>
                      <a:pt x="4633" y="10670"/>
                    </a:cubicBezTo>
                    <a:cubicBezTo>
                      <a:pt x="5300" y="8033"/>
                      <a:pt x="5405" y="5262"/>
                      <a:pt x="4938" y="2582"/>
                    </a:cubicBezTo>
                    <a:cubicBezTo>
                      <a:pt x="4816" y="1915"/>
                      <a:pt x="4650" y="1231"/>
                      <a:pt x="4206" y="726"/>
                    </a:cubicBezTo>
                    <a:cubicBezTo>
                      <a:pt x="3755" y="211"/>
                      <a:pt x="3147" y="0"/>
                      <a:pt x="24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4"/>
              <p:cNvSpPr/>
              <p:nvPr/>
            </p:nvSpPr>
            <p:spPr>
              <a:xfrm>
                <a:off x="3241570" y="2016777"/>
                <a:ext cx="415445" cy="139108"/>
              </a:xfrm>
              <a:custGeom>
                <a:rect b="b" l="l" r="r" t="t"/>
                <a:pathLst>
                  <a:path extrusionOk="0" h="7989" w="23859">
                    <a:moveTo>
                      <a:pt x="23859" y="0"/>
                    </a:moveTo>
                    <a:cubicBezTo>
                      <a:pt x="23702" y="49"/>
                      <a:pt x="23545" y="92"/>
                      <a:pt x="23388" y="141"/>
                    </a:cubicBezTo>
                    <a:cubicBezTo>
                      <a:pt x="23000" y="254"/>
                      <a:pt x="22608" y="362"/>
                      <a:pt x="22216" y="471"/>
                    </a:cubicBezTo>
                    <a:cubicBezTo>
                      <a:pt x="15797" y="2301"/>
                      <a:pt x="9317" y="3944"/>
                      <a:pt x="2924" y="5863"/>
                    </a:cubicBezTo>
                    <a:cubicBezTo>
                      <a:pt x="2183" y="6080"/>
                      <a:pt x="1447" y="6307"/>
                      <a:pt x="711" y="6533"/>
                    </a:cubicBezTo>
                    <a:cubicBezTo>
                      <a:pt x="709" y="6535"/>
                      <a:pt x="705" y="6535"/>
                      <a:pt x="702" y="6535"/>
                    </a:cubicBezTo>
                    <a:cubicBezTo>
                      <a:pt x="698" y="6535"/>
                      <a:pt x="695" y="6535"/>
                      <a:pt x="693" y="6537"/>
                    </a:cubicBezTo>
                    <a:cubicBezTo>
                      <a:pt x="1" y="6756"/>
                      <a:pt x="131" y="7766"/>
                      <a:pt x="872" y="7880"/>
                    </a:cubicBezTo>
                    <a:cubicBezTo>
                      <a:pt x="1360" y="7958"/>
                      <a:pt x="1870" y="7985"/>
                      <a:pt x="2366" y="7989"/>
                    </a:cubicBezTo>
                    <a:cubicBezTo>
                      <a:pt x="2668" y="7989"/>
                      <a:pt x="2968" y="7985"/>
                      <a:pt x="3264" y="7971"/>
                    </a:cubicBezTo>
                    <a:cubicBezTo>
                      <a:pt x="7827" y="7792"/>
                      <a:pt x="12232" y="6690"/>
                      <a:pt x="16534" y="5287"/>
                    </a:cubicBezTo>
                    <a:cubicBezTo>
                      <a:pt x="16834" y="5117"/>
                      <a:pt x="17127" y="4942"/>
                      <a:pt x="17418" y="4759"/>
                    </a:cubicBezTo>
                    <a:cubicBezTo>
                      <a:pt x="17823" y="4515"/>
                      <a:pt x="18220" y="4262"/>
                      <a:pt x="18612" y="4006"/>
                    </a:cubicBezTo>
                    <a:cubicBezTo>
                      <a:pt x="18925" y="3801"/>
                      <a:pt x="19231" y="3592"/>
                      <a:pt x="19540" y="3383"/>
                    </a:cubicBezTo>
                    <a:cubicBezTo>
                      <a:pt x="19850" y="3169"/>
                      <a:pt x="20160" y="2951"/>
                      <a:pt x="20468" y="2725"/>
                    </a:cubicBezTo>
                    <a:cubicBezTo>
                      <a:pt x="20534" y="2677"/>
                      <a:pt x="20604" y="2625"/>
                      <a:pt x="20669" y="2572"/>
                    </a:cubicBezTo>
                    <a:cubicBezTo>
                      <a:pt x="21005" y="2323"/>
                      <a:pt x="21345" y="2071"/>
                      <a:pt x="21667" y="1818"/>
                    </a:cubicBezTo>
                    <a:cubicBezTo>
                      <a:pt x="22002" y="1565"/>
                      <a:pt x="22325" y="1299"/>
                      <a:pt x="22648" y="1034"/>
                    </a:cubicBezTo>
                    <a:cubicBezTo>
                      <a:pt x="22891" y="837"/>
                      <a:pt x="23131" y="637"/>
                      <a:pt x="23366" y="432"/>
                    </a:cubicBezTo>
                    <a:lnTo>
                      <a:pt x="23370" y="428"/>
                    </a:lnTo>
                    <a:cubicBezTo>
                      <a:pt x="23392" y="415"/>
                      <a:pt x="23406" y="398"/>
                      <a:pt x="23423" y="380"/>
                    </a:cubicBezTo>
                    <a:cubicBezTo>
                      <a:pt x="23571" y="258"/>
                      <a:pt x="23720" y="127"/>
                      <a:pt x="238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4"/>
              <p:cNvSpPr/>
              <p:nvPr/>
            </p:nvSpPr>
            <p:spPr>
              <a:xfrm>
                <a:off x="3209200" y="1928304"/>
                <a:ext cx="509664" cy="70225"/>
              </a:xfrm>
              <a:custGeom>
                <a:rect b="b" l="l" r="r" t="t"/>
                <a:pathLst>
                  <a:path extrusionOk="0" h="4033" w="29270">
                    <a:moveTo>
                      <a:pt x="903" y="0"/>
                    </a:moveTo>
                    <a:cubicBezTo>
                      <a:pt x="194" y="0"/>
                      <a:pt x="1" y="990"/>
                      <a:pt x="652" y="1330"/>
                    </a:cubicBezTo>
                    <a:cubicBezTo>
                      <a:pt x="1363" y="1700"/>
                      <a:pt x="2129" y="1962"/>
                      <a:pt x="2883" y="2197"/>
                    </a:cubicBezTo>
                    <a:cubicBezTo>
                      <a:pt x="7973" y="3743"/>
                      <a:pt x="13274" y="4033"/>
                      <a:pt x="18529" y="4033"/>
                    </a:cubicBezTo>
                    <a:cubicBezTo>
                      <a:pt x="19497" y="4033"/>
                      <a:pt x="20463" y="4023"/>
                      <a:pt x="21426" y="4009"/>
                    </a:cubicBezTo>
                    <a:cubicBezTo>
                      <a:pt x="22994" y="3983"/>
                      <a:pt x="25187" y="3870"/>
                      <a:pt x="27200" y="3713"/>
                    </a:cubicBezTo>
                    <a:cubicBezTo>
                      <a:pt x="27234" y="3683"/>
                      <a:pt x="27274" y="3649"/>
                      <a:pt x="27304" y="3613"/>
                    </a:cubicBezTo>
                    <a:cubicBezTo>
                      <a:pt x="27556" y="3378"/>
                      <a:pt x="27801" y="3138"/>
                      <a:pt x="28045" y="2885"/>
                    </a:cubicBezTo>
                    <a:cubicBezTo>
                      <a:pt x="28310" y="2619"/>
                      <a:pt x="28576" y="2345"/>
                      <a:pt x="28838" y="2062"/>
                    </a:cubicBezTo>
                    <a:cubicBezTo>
                      <a:pt x="28864" y="2036"/>
                      <a:pt x="28890" y="2006"/>
                      <a:pt x="28916" y="1979"/>
                    </a:cubicBezTo>
                    <a:cubicBezTo>
                      <a:pt x="29038" y="1853"/>
                      <a:pt x="29151" y="1726"/>
                      <a:pt x="29270" y="1600"/>
                    </a:cubicBezTo>
                    <a:lnTo>
                      <a:pt x="29270" y="1600"/>
                    </a:lnTo>
                    <a:cubicBezTo>
                      <a:pt x="29242" y="1601"/>
                      <a:pt x="29216" y="1602"/>
                      <a:pt x="29192" y="1602"/>
                    </a:cubicBezTo>
                    <a:cubicBezTo>
                      <a:pt x="29144" y="1602"/>
                      <a:pt x="29102" y="1600"/>
                      <a:pt x="29065" y="1600"/>
                    </a:cubicBezTo>
                    <a:cubicBezTo>
                      <a:pt x="28568" y="1583"/>
                      <a:pt x="28075" y="1561"/>
                      <a:pt x="27578" y="1539"/>
                    </a:cubicBezTo>
                    <a:cubicBezTo>
                      <a:pt x="18702" y="1177"/>
                      <a:pt x="9829" y="284"/>
                      <a:pt x="944" y="5"/>
                    </a:cubicBezTo>
                    <a:cubicBezTo>
                      <a:pt x="939" y="5"/>
                      <a:pt x="931" y="1"/>
                      <a:pt x="927" y="1"/>
                    </a:cubicBezTo>
                    <a:cubicBezTo>
                      <a:pt x="919" y="0"/>
                      <a:pt x="911" y="0"/>
                      <a:pt x="9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3294556" y="1729436"/>
                <a:ext cx="444802" cy="233345"/>
              </a:xfrm>
              <a:custGeom>
                <a:rect b="b" l="l" r="r" t="t"/>
                <a:pathLst>
                  <a:path extrusionOk="0" h="13401" w="25545">
                    <a:moveTo>
                      <a:pt x="887" y="0"/>
                    </a:moveTo>
                    <a:cubicBezTo>
                      <a:pt x="357" y="0"/>
                      <a:pt x="1" y="696"/>
                      <a:pt x="409" y="1190"/>
                    </a:cubicBezTo>
                    <a:cubicBezTo>
                      <a:pt x="927" y="1800"/>
                      <a:pt x="1533" y="2340"/>
                      <a:pt x="2151" y="2837"/>
                    </a:cubicBezTo>
                    <a:cubicBezTo>
                      <a:pt x="7037" y="6807"/>
                      <a:pt x="12863" y="9256"/>
                      <a:pt x="18641" y="11518"/>
                    </a:cubicBezTo>
                    <a:cubicBezTo>
                      <a:pt x="19744" y="11949"/>
                      <a:pt x="21195" y="12467"/>
                      <a:pt x="22676" y="12960"/>
                    </a:cubicBezTo>
                    <a:cubicBezTo>
                      <a:pt x="23125" y="13109"/>
                      <a:pt x="23575" y="13256"/>
                      <a:pt x="24014" y="13400"/>
                    </a:cubicBezTo>
                    <a:cubicBezTo>
                      <a:pt x="24136" y="13274"/>
                      <a:pt x="24249" y="13147"/>
                      <a:pt x="24368" y="13021"/>
                    </a:cubicBezTo>
                    <a:cubicBezTo>
                      <a:pt x="24768" y="12580"/>
                      <a:pt x="25160" y="12136"/>
                      <a:pt x="25544" y="11683"/>
                    </a:cubicBezTo>
                    <a:cubicBezTo>
                      <a:pt x="17356" y="7962"/>
                      <a:pt x="9394" y="3726"/>
                      <a:pt x="1180" y="74"/>
                    </a:cubicBezTo>
                    <a:cubicBezTo>
                      <a:pt x="1176" y="74"/>
                      <a:pt x="1171" y="66"/>
                      <a:pt x="1162" y="61"/>
                    </a:cubicBezTo>
                    <a:cubicBezTo>
                      <a:pt x="1067" y="19"/>
                      <a:pt x="975" y="0"/>
                      <a:pt x="8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3444095" y="1526423"/>
                <a:ext cx="322183" cy="400992"/>
              </a:xfrm>
              <a:custGeom>
                <a:rect b="b" l="l" r="r" t="t"/>
                <a:pathLst>
                  <a:path extrusionOk="0" h="23029" w="18503">
                    <a:moveTo>
                      <a:pt x="816" y="1"/>
                    </a:moveTo>
                    <a:cubicBezTo>
                      <a:pt x="400" y="1"/>
                      <a:pt x="1" y="410"/>
                      <a:pt x="140" y="922"/>
                    </a:cubicBezTo>
                    <a:cubicBezTo>
                      <a:pt x="335" y="1693"/>
                      <a:pt x="653" y="2443"/>
                      <a:pt x="998" y="3161"/>
                    </a:cubicBezTo>
                    <a:cubicBezTo>
                      <a:pt x="3704" y="8844"/>
                      <a:pt x="7914" y="13559"/>
                      <a:pt x="12158" y="18078"/>
                    </a:cubicBezTo>
                    <a:cubicBezTo>
                      <a:pt x="13470" y="19472"/>
                      <a:pt x="15510" y="21455"/>
                      <a:pt x="17222" y="23028"/>
                    </a:cubicBezTo>
                    <a:cubicBezTo>
                      <a:pt x="17662" y="22497"/>
                      <a:pt x="18089" y="21956"/>
                      <a:pt x="18503" y="21407"/>
                    </a:cubicBezTo>
                    <a:cubicBezTo>
                      <a:pt x="12642" y="14466"/>
                      <a:pt x="7212" y="7149"/>
                      <a:pt x="1312" y="246"/>
                    </a:cubicBezTo>
                    <a:lnTo>
                      <a:pt x="1303" y="233"/>
                    </a:lnTo>
                    <a:cubicBezTo>
                      <a:pt x="1163" y="71"/>
                      <a:pt x="988" y="1"/>
                      <a:pt x="8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4"/>
              <p:cNvSpPr/>
              <p:nvPr/>
            </p:nvSpPr>
            <p:spPr>
              <a:xfrm>
                <a:off x="3671119" y="1446622"/>
                <a:ext cx="127111" cy="450148"/>
              </a:xfrm>
              <a:custGeom>
                <a:rect b="b" l="l" r="r" t="t"/>
                <a:pathLst>
                  <a:path extrusionOk="0" h="25852" w="7300">
                    <a:moveTo>
                      <a:pt x="888" y="1"/>
                    </a:moveTo>
                    <a:cubicBezTo>
                      <a:pt x="569" y="1"/>
                      <a:pt x="236" y="216"/>
                      <a:pt x="166" y="615"/>
                    </a:cubicBezTo>
                    <a:cubicBezTo>
                      <a:pt x="22" y="1395"/>
                      <a:pt x="0" y="2210"/>
                      <a:pt x="9" y="3007"/>
                    </a:cubicBezTo>
                    <a:cubicBezTo>
                      <a:pt x="75" y="9300"/>
                      <a:pt x="1923" y="15344"/>
                      <a:pt x="3874" y="21236"/>
                    </a:cubicBezTo>
                    <a:cubicBezTo>
                      <a:pt x="4297" y="22513"/>
                      <a:pt x="4929" y="24208"/>
                      <a:pt x="5574" y="25851"/>
                    </a:cubicBezTo>
                    <a:cubicBezTo>
                      <a:pt x="6175" y="25053"/>
                      <a:pt x="6750" y="24238"/>
                      <a:pt x="7299" y="23398"/>
                    </a:cubicBezTo>
                    <a:cubicBezTo>
                      <a:pt x="5326" y="15780"/>
                      <a:pt x="3652" y="8067"/>
                      <a:pt x="1521" y="493"/>
                    </a:cubicBezTo>
                    <a:cubicBezTo>
                      <a:pt x="1517" y="489"/>
                      <a:pt x="1517" y="479"/>
                      <a:pt x="1508" y="479"/>
                    </a:cubicBezTo>
                    <a:cubicBezTo>
                      <a:pt x="1420" y="154"/>
                      <a:pt x="1159" y="1"/>
                      <a:pt x="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4"/>
              <p:cNvSpPr/>
              <p:nvPr/>
            </p:nvSpPr>
            <p:spPr>
              <a:xfrm>
                <a:off x="3807163" y="1420416"/>
                <a:ext cx="78182" cy="418283"/>
              </a:xfrm>
              <a:custGeom>
                <a:rect b="b" l="l" r="r" t="t"/>
                <a:pathLst>
                  <a:path extrusionOk="0" h="24022" w="4490">
                    <a:moveTo>
                      <a:pt x="3789" y="0"/>
                    </a:moveTo>
                    <a:cubicBezTo>
                      <a:pt x="3544" y="0"/>
                      <a:pt x="3291" y="120"/>
                      <a:pt x="3143" y="385"/>
                    </a:cubicBezTo>
                    <a:cubicBezTo>
                      <a:pt x="2755" y="1083"/>
                      <a:pt x="2471" y="1845"/>
                      <a:pt x="2223" y="2599"/>
                    </a:cubicBezTo>
                    <a:cubicBezTo>
                      <a:pt x="262" y="8583"/>
                      <a:pt x="49" y="14901"/>
                      <a:pt x="5" y="21103"/>
                    </a:cubicBezTo>
                    <a:cubicBezTo>
                      <a:pt x="1" y="21940"/>
                      <a:pt x="14" y="22954"/>
                      <a:pt x="49" y="24022"/>
                    </a:cubicBezTo>
                    <a:cubicBezTo>
                      <a:pt x="1169" y="22231"/>
                      <a:pt x="2163" y="20357"/>
                      <a:pt x="3030" y="18405"/>
                    </a:cubicBezTo>
                    <a:cubicBezTo>
                      <a:pt x="3557" y="12509"/>
                      <a:pt x="4141" y="6612"/>
                      <a:pt x="4464" y="713"/>
                    </a:cubicBezTo>
                    <a:lnTo>
                      <a:pt x="4464" y="687"/>
                    </a:lnTo>
                    <a:cubicBezTo>
                      <a:pt x="4489" y="257"/>
                      <a:pt x="4147" y="0"/>
                      <a:pt x="37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2765721" y="735548"/>
                <a:ext cx="10726" cy="185548"/>
              </a:xfrm>
              <a:custGeom>
                <a:rect b="b" l="l" r="r" t="t"/>
                <a:pathLst>
                  <a:path extrusionOk="0" h="10656" w="616">
                    <a:moveTo>
                      <a:pt x="306" y="0"/>
                    </a:moveTo>
                    <a:cubicBezTo>
                      <a:pt x="136" y="0"/>
                      <a:pt x="0" y="141"/>
                      <a:pt x="0" y="310"/>
                    </a:cubicBezTo>
                    <a:lnTo>
                      <a:pt x="0" y="10346"/>
                    </a:lnTo>
                    <a:cubicBezTo>
                      <a:pt x="0" y="10516"/>
                      <a:pt x="136" y="10656"/>
                      <a:pt x="306" y="10656"/>
                    </a:cubicBezTo>
                    <a:cubicBezTo>
                      <a:pt x="476" y="10656"/>
                      <a:pt x="615" y="10516"/>
                      <a:pt x="615" y="10346"/>
                    </a:cubicBezTo>
                    <a:lnTo>
                      <a:pt x="615" y="310"/>
                    </a:lnTo>
                    <a:cubicBezTo>
                      <a:pt x="615" y="141"/>
                      <a:pt x="476"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2678310" y="822958"/>
                <a:ext cx="185548" cy="10726"/>
              </a:xfrm>
              <a:custGeom>
                <a:rect b="b" l="l" r="r" t="t"/>
                <a:pathLst>
                  <a:path extrusionOk="0" h="616" w="10656">
                    <a:moveTo>
                      <a:pt x="305" y="1"/>
                    </a:moveTo>
                    <a:cubicBezTo>
                      <a:pt x="136" y="1"/>
                      <a:pt x="0" y="141"/>
                      <a:pt x="0" y="306"/>
                    </a:cubicBezTo>
                    <a:cubicBezTo>
                      <a:pt x="0" y="475"/>
                      <a:pt x="136" y="616"/>
                      <a:pt x="305" y="616"/>
                    </a:cubicBezTo>
                    <a:lnTo>
                      <a:pt x="10346" y="616"/>
                    </a:lnTo>
                    <a:cubicBezTo>
                      <a:pt x="10516" y="616"/>
                      <a:pt x="10655" y="475"/>
                      <a:pt x="10655" y="306"/>
                    </a:cubicBezTo>
                    <a:cubicBezTo>
                      <a:pt x="10655" y="141"/>
                      <a:pt x="10516" y="1"/>
                      <a:pt x="10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4"/>
              <p:cNvSpPr/>
              <p:nvPr/>
            </p:nvSpPr>
            <p:spPr>
              <a:xfrm>
                <a:off x="2723461" y="776989"/>
                <a:ext cx="99338" cy="109734"/>
              </a:xfrm>
              <a:custGeom>
                <a:rect b="b" l="l" r="r" t="t"/>
                <a:pathLst>
                  <a:path extrusionOk="0" h="6302" w="5705">
                    <a:moveTo>
                      <a:pt x="342" y="1"/>
                    </a:moveTo>
                    <a:cubicBezTo>
                      <a:pt x="270" y="1"/>
                      <a:pt x="198" y="26"/>
                      <a:pt x="140" y="78"/>
                    </a:cubicBezTo>
                    <a:cubicBezTo>
                      <a:pt x="9" y="187"/>
                      <a:pt x="1" y="384"/>
                      <a:pt x="110" y="510"/>
                    </a:cubicBezTo>
                    <a:lnTo>
                      <a:pt x="5130" y="6197"/>
                    </a:lnTo>
                    <a:cubicBezTo>
                      <a:pt x="5190" y="6267"/>
                      <a:pt x="5277" y="6301"/>
                      <a:pt x="5361" y="6301"/>
                    </a:cubicBezTo>
                    <a:cubicBezTo>
                      <a:pt x="5434" y="6301"/>
                      <a:pt x="5504" y="6275"/>
                      <a:pt x="5565" y="6223"/>
                    </a:cubicBezTo>
                    <a:cubicBezTo>
                      <a:pt x="5691" y="6110"/>
                      <a:pt x="5705" y="5918"/>
                      <a:pt x="5591" y="5792"/>
                    </a:cubicBezTo>
                    <a:lnTo>
                      <a:pt x="571" y="104"/>
                    </a:lnTo>
                    <a:cubicBezTo>
                      <a:pt x="510" y="36"/>
                      <a:pt x="426" y="1"/>
                      <a:pt x="3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4"/>
              <p:cNvSpPr/>
              <p:nvPr/>
            </p:nvSpPr>
            <p:spPr>
              <a:xfrm>
                <a:off x="2717628" y="782770"/>
                <a:ext cx="110935" cy="98102"/>
              </a:xfrm>
              <a:custGeom>
                <a:rect b="b" l="l" r="r" t="t"/>
                <a:pathLst>
                  <a:path extrusionOk="0" h="5634" w="6371">
                    <a:moveTo>
                      <a:pt x="6029" y="0"/>
                    </a:moveTo>
                    <a:cubicBezTo>
                      <a:pt x="5957" y="0"/>
                      <a:pt x="5884" y="26"/>
                      <a:pt x="5827" y="78"/>
                    </a:cubicBezTo>
                    <a:lnTo>
                      <a:pt x="139" y="5098"/>
                    </a:lnTo>
                    <a:cubicBezTo>
                      <a:pt x="13" y="5211"/>
                      <a:pt x="0" y="5403"/>
                      <a:pt x="113" y="5534"/>
                    </a:cubicBezTo>
                    <a:cubicBezTo>
                      <a:pt x="174" y="5599"/>
                      <a:pt x="257" y="5633"/>
                      <a:pt x="344" y="5633"/>
                    </a:cubicBezTo>
                    <a:cubicBezTo>
                      <a:pt x="414" y="5633"/>
                      <a:pt x="487" y="5613"/>
                      <a:pt x="545" y="5560"/>
                    </a:cubicBezTo>
                    <a:lnTo>
                      <a:pt x="6231" y="540"/>
                    </a:lnTo>
                    <a:cubicBezTo>
                      <a:pt x="6358" y="426"/>
                      <a:pt x="6370" y="235"/>
                      <a:pt x="6257" y="104"/>
                    </a:cubicBezTo>
                    <a:cubicBezTo>
                      <a:pt x="6199" y="36"/>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4"/>
              <p:cNvSpPr/>
              <p:nvPr/>
            </p:nvSpPr>
            <p:spPr>
              <a:xfrm>
                <a:off x="3654960" y="1083380"/>
                <a:ext cx="10709" cy="185548"/>
              </a:xfrm>
              <a:custGeom>
                <a:rect b="b" l="l" r="r" t="t"/>
                <a:pathLst>
                  <a:path extrusionOk="0" h="10656" w="615">
                    <a:moveTo>
                      <a:pt x="309" y="1"/>
                    </a:moveTo>
                    <a:cubicBezTo>
                      <a:pt x="140" y="1"/>
                      <a:pt x="1" y="141"/>
                      <a:pt x="1" y="310"/>
                    </a:cubicBezTo>
                    <a:lnTo>
                      <a:pt x="1" y="10350"/>
                    </a:lnTo>
                    <a:cubicBezTo>
                      <a:pt x="1" y="10516"/>
                      <a:pt x="140" y="10656"/>
                      <a:pt x="309" y="10656"/>
                    </a:cubicBezTo>
                    <a:cubicBezTo>
                      <a:pt x="480" y="10656"/>
                      <a:pt x="615" y="10516"/>
                      <a:pt x="615" y="10350"/>
                    </a:cubicBezTo>
                    <a:lnTo>
                      <a:pt x="615" y="310"/>
                    </a:lnTo>
                    <a:cubicBezTo>
                      <a:pt x="615" y="141"/>
                      <a:pt x="480" y="1"/>
                      <a:pt x="3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3567549" y="1170790"/>
                <a:ext cx="185530" cy="10726"/>
              </a:xfrm>
              <a:custGeom>
                <a:rect b="b" l="l" r="r" t="t"/>
                <a:pathLst>
                  <a:path extrusionOk="0" h="616" w="10655">
                    <a:moveTo>
                      <a:pt x="309" y="1"/>
                    </a:moveTo>
                    <a:cubicBezTo>
                      <a:pt x="140" y="1"/>
                      <a:pt x="1" y="141"/>
                      <a:pt x="1" y="310"/>
                    </a:cubicBezTo>
                    <a:cubicBezTo>
                      <a:pt x="1" y="481"/>
                      <a:pt x="140" y="616"/>
                      <a:pt x="309" y="616"/>
                    </a:cubicBezTo>
                    <a:lnTo>
                      <a:pt x="10349" y="616"/>
                    </a:lnTo>
                    <a:cubicBezTo>
                      <a:pt x="10516" y="616"/>
                      <a:pt x="10655" y="481"/>
                      <a:pt x="10655" y="310"/>
                    </a:cubicBezTo>
                    <a:cubicBezTo>
                      <a:pt x="10655" y="141"/>
                      <a:pt x="10516" y="1"/>
                      <a:pt x="10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
              <p:cNvSpPr/>
              <p:nvPr/>
            </p:nvSpPr>
            <p:spPr>
              <a:xfrm>
                <a:off x="3612700" y="1124839"/>
                <a:ext cx="99338" cy="109716"/>
              </a:xfrm>
              <a:custGeom>
                <a:rect b="b" l="l" r="r" t="t"/>
                <a:pathLst>
                  <a:path extrusionOk="0" h="6301" w="5705">
                    <a:moveTo>
                      <a:pt x="343" y="0"/>
                    </a:moveTo>
                    <a:cubicBezTo>
                      <a:pt x="270" y="0"/>
                      <a:pt x="197" y="25"/>
                      <a:pt x="139" y="77"/>
                    </a:cubicBezTo>
                    <a:cubicBezTo>
                      <a:pt x="13" y="191"/>
                      <a:pt x="0" y="383"/>
                      <a:pt x="113" y="513"/>
                    </a:cubicBezTo>
                    <a:lnTo>
                      <a:pt x="5133" y="6196"/>
                    </a:lnTo>
                    <a:cubicBezTo>
                      <a:pt x="5194" y="6266"/>
                      <a:pt x="5278" y="6300"/>
                      <a:pt x="5364" y="6300"/>
                    </a:cubicBezTo>
                    <a:cubicBezTo>
                      <a:pt x="5435" y="6300"/>
                      <a:pt x="5508" y="6274"/>
                      <a:pt x="5565" y="6226"/>
                    </a:cubicBezTo>
                    <a:cubicBezTo>
                      <a:pt x="5691" y="6113"/>
                      <a:pt x="5704" y="5917"/>
                      <a:pt x="5591" y="5791"/>
                    </a:cubicBezTo>
                    <a:lnTo>
                      <a:pt x="575" y="103"/>
                    </a:lnTo>
                    <a:cubicBezTo>
                      <a:pt x="514" y="35"/>
                      <a:pt x="428" y="0"/>
                      <a:pt x="3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a:off x="3606919" y="1130655"/>
                <a:ext cx="110970" cy="98137"/>
              </a:xfrm>
              <a:custGeom>
                <a:rect b="b" l="l" r="r" t="t"/>
                <a:pathLst>
                  <a:path extrusionOk="0" h="5636" w="6373">
                    <a:moveTo>
                      <a:pt x="6031" y="0"/>
                    </a:moveTo>
                    <a:cubicBezTo>
                      <a:pt x="5958" y="0"/>
                      <a:pt x="5884" y="27"/>
                      <a:pt x="5823" y="79"/>
                    </a:cubicBezTo>
                    <a:lnTo>
                      <a:pt x="140" y="5095"/>
                    </a:lnTo>
                    <a:cubicBezTo>
                      <a:pt x="9" y="5208"/>
                      <a:pt x="1" y="5405"/>
                      <a:pt x="109" y="5531"/>
                    </a:cubicBezTo>
                    <a:cubicBezTo>
                      <a:pt x="171" y="5600"/>
                      <a:pt x="258" y="5636"/>
                      <a:pt x="341" y="5636"/>
                    </a:cubicBezTo>
                    <a:cubicBezTo>
                      <a:pt x="415" y="5636"/>
                      <a:pt x="485" y="5610"/>
                      <a:pt x="546" y="5557"/>
                    </a:cubicBezTo>
                    <a:lnTo>
                      <a:pt x="6232" y="537"/>
                    </a:lnTo>
                    <a:cubicBezTo>
                      <a:pt x="6358" y="423"/>
                      <a:pt x="6372" y="232"/>
                      <a:pt x="6258" y="105"/>
                    </a:cubicBezTo>
                    <a:cubicBezTo>
                      <a:pt x="6198" y="35"/>
                      <a:pt x="6115" y="0"/>
                      <a:pt x="60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4"/>
              <p:cNvSpPr/>
              <p:nvPr/>
            </p:nvSpPr>
            <p:spPr>
              <a:xfrm>
                <a:off x="2624053" y="1727224"/>
                <a:ext cx="10726" cy="185548"/>
              </a:xfrm>
              <a:custGeom>
                <a:rect b="b" l="l" r="r" t="t"/>
                <a:pathLst>
                  <a:path extrusionOk="0" h="10656" w="616">
                    <a:moveTo>
                      <a:pt x="306" y="0"/>
                    </a:moveTo>
                    <a:cubicBezTo>
                      <a:pt x="135" y="0"/>
                      <a:pt x="0" y="140"/>
                      <a:pt x="0" y="310"/>
                    </a:cubicBezTo>
                    <a:lnTo>
                      <a:pt x="0" y="10346"/>
                    </a:lnTo>
                    <a:cubicBezTo>
                      <a:pt x="0" y="10516"/>
                      <a:pt x="135" y="10655"/>
                      <a:pt x="306" y="10655"/>
                    </a:cubicBezTo>
                    <a:cubicBezTo>
                      <a:pt x="475" y="10655"/>
                      <a:pt x="615" y="10516"/>
                      <a:pt x="615" y="10346"/>
                    </a:cubicBezTo>
                    <a:lnTo>
                      <a:pt x="615" y="310"/>
                    </a:lnTo>
                    <a:cubicBezTo>
                      <a:pt x="615" y="140"/>
                      <a:pt x="475"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2536642" y="1814635"/>
                <a:ext cx="185548" cy="10726"/>
              </a:xfrm>
              <a:custGeom>
                <a:rect b="b" l="l" r="r" t="t"/>
                <a:pathLst>
                  <a:path extrusionOk="0" h="616" w="10656">
                    <a:moveTo>
                      <a:pt x="306" y="0"/>
                    </a:moveTo>
                    <a:cubicBezTo>
                      <a:pt x="135" y="0"/>
                      <a:pt x="0" y="136"/>
                      <a:pt x="0" y="306"/>
                    </a:cubicBezTo>
                    <a:cubicBezTo>
                      <a:pt x="0" y="476"/>
                      <a:pt x="135" y="615"/>
                      <a:pt x="306" y="615"/>
                    </a:cubicBezTo>
                    <a:lnTo>
                      <a:pt x="10346" y="615"/>
                    </a:lnTo>
                    <a:cubicBezTo>
                      <a:pt x="10515" y="615"/>
                      <a:pt x="10655" y="476"/>
                      <a:pt x="10655" y="306"/>
                    </a:cubicBezTo>
                    <a:cubicBezTo>
                      <a:pt x="10655" y="136"/>
                      <a:pt x="10515" y="0"/>
                      <a:pt x="1034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2581775" y="1768666"/>
                <a:ext cx="99373" cy="109716"/>
              </a:xfrm>
              <a:custGeom>
                <a:rect b="b" l="l" r="r" t="t"/>
                <a:pathLst>
                  <a:path extrusionOk="0" h="6301" w="5707">
                    <a:moveTo>
                      <a:pt x="340" y="1"/>
                    </a:moveTo>
                    <a:cubicBezTo>
                      <a:pt x="268" y="1"/>
                      <a:pt x="197" y="26"/>
                      <a:pt x="141" y="78"/>
                    </a:cubicBezTo>
                    <a:cubicBezTo>
                      <a:pt x="10" y="188"/>
                      <a:pt x="1" y="383"/>
                      <a:pt x="111" y="510"/>
                    </a:cubicBezTo>
                    <a:lnTo>
                      <a:pt x="5131" y="6196"/>
                    </a:lnTo>
                    <a:cubicBezTo>
                      <a:pt x="5192" y="6266"/>
                      <a:pt x="5278" y="6301"/>
                      <a:pt x="5361" y="6301"/>
                    </a:cubicBezTo>
                    <a:cubicBezTo>
                      <a:pt x="5435" y="6301"/>
                      <a:pt x="5505" y="6275"/>
                      <a:pt x="5566" y="6222"/>
                    </a:cubicBezTo>
                    <a:cubicBezTo>
                      <a:pt x="5693" y="6109"/>
                      <a:pt x="5706" y="5918"/>
                      <a:pt x="5592" y="5792"/>
                    </a:cubicBezTo>
                    <a:lnTo>
                      <a:pt x="572" y="104"/>
                    </a:lnTo>
                    <a:cubicBezTo>
                      <a:pt x="511" y="36"/>
                      <a:pt x="425"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2575960" y="1774447"/>
                <a:ext cx="110935" cy="98119"/>
              </a:xfrm>
              <a:custGeom>
                <a:rect b="b" l="l" r="r" t="t"/>
                <a:pathLst>
                  <a:path extrusionOk="0" h="5635" w="6371">
                    <a:moveTo>
                      <a:pt x="6029" y="0"/>
                    </a:moveTo>
                    <a:cubicBezTo>
                      <a:pt x="5957" y="0"/>
                      <a:pt x="5884" y="26"/>
                      <a:pt x="5826" y="77"/>
                    </a:cubicBezTo>
                    <a:lnTo>
                      <a:pt x="139" y="5098"/>
                    </a:lnTo>
                    <a:cubicBezTo>
                      <a:pt x="13" y="5211"/>
                      <a:pt x="0" y="5403"/>
                      <a:pt x="113" y="5530"/>
                    </a:cubicBezTo>
                    <a:cubicBezTo>
                      <a:pt x="174" y="5599"/>
                      <a:pt x="256" y="5634"/>
                      <a:pt x="344" y="5634"/>
                    </a:cubicBezTo>
                    <a:cubicBezTo>
                      <a:pt x="413" y="5634"/>
                      <a:pt x="488" y="5608"/>
                      <a:pt x="544" y="5560"/>
                    </a:cubicBezTo>
                    <a:lnTo>
                      <a:pt x="6232" y="540"/>
                    </a:lnTo>
                    <a:cubicBezTo>
                      <a:pt x="6358" y="426"/>
                      <a:pt x="6371" y="234"/>
                      <a:pt x="6258" y="104"/>
                    </a:cubicBezTo>
                    <a:cubicBezTo>
                      <a:pt x="6199" y="35"/>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4"/>
              <p:cNvSpPr/>
              <p:nvPr/>
            </p:nvSpPr>
            <p:spPr>
              <a:xfrm>
                <a:off x="2480191" y="1186810"/>
                <a:ext cx="6686" cy="116194"/>
              </a:xfrm>
              <a:custGeom>
                <a:rect b="b" l="l" r="r" t="t"/>
                <a:pathLst>
                  <a:path extrusionOk="0" h="6673" w="384">
                    <a:moveTo>
                      <a:pt x="193" y="0"/>
                    </a:moveTo>
                    <a:cubicBezTo>
                      <a:pt x="83" y="0"/>
                      <a:pt x="0" y="88"/>
                      <a:pt x="0" y="197"/>
                    </a:cubicBezTo>
                    <a:lnTo>
                      <a:pt x="0" y="6476"/>
                    </a:lnTo>
                    <a:cubicBezTo>
                      <a:pt x="0" y="6585"/>
                      <a:pt x="83" y="6673"/>
                      <a:pt x="193" y="6673"/>
                    </a:cubicBezTo>
                    <a:cubicBezTo>
                      <a:pt x="297" y="6673"/>
                      <a:pt x="384" y="6585"/>
                      <a:pt x="384" y="6476"/>
                    </a:cubicBezTo>
                    <a:lnTo>
                      <a:pt x="384" y="197"/>
                    </a:lnTo>
                    <a:cubicBezTo>
                      <a:pt x="384" y="88"/>
                      <a:pt x="297" y="0"/>
                      <a:pt x="1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4"/>
              <p:cNvSpPr/>
              <p:nvPr/>
            </p:nvSpPr>
            <p:spPr>
              <a:xfrm>
                <a:off x="2425481" y="1241520"/>
                <a:ext cx="116107" cy="6756"/>
              </a:xfrm>
              <a:custGeom>
                <a:rect b="b" l="l" r="r" t="t"/>
                <a:pathLst>
                  <a:path extrusionOk="0" h="388" w="6668">
                    <a:moveTo>
                      <a:pt x="192" y="1"/>
                    </a:moveTo>
                    <a:cubicBezTo>
                      <a:pt x="83" y="1"/>
                      <a:pt x="0" y="88"/>
                      <a:pt x="0" y="196"/>
                    </a:cubicBezTo>
                    <a:cubicBezTo>
                      <a:pt x="0" y="301"/>
                      <a:pt x="83" y="388"/>
                      <a:pt x="192" y="388"/>
                    </a:cubicBezTo>
                    <a:lnTo>
                      <a:pt x="6476" y="388"/>
                    </a:lnTo>
                    <a:cubicBezTo>
                      <a:pt x="6581" y="388"/>
                      <a:pt x="6668" y="301"/>
                      <a:pt x="6668" y="196"/>
                    </a:cubicBezTo>
                    <a:cubicBezTo>
                      <a:pt x="6668" y="88"/>
                      <a:pt x="6581" y="1"/>
                      <a:pt x="64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4"/>
              <p:cNvSpPr/>
              <p:nvPr/>
            </p:nvSpPr>
            <p:spPr>
              <a:xfrm>
                <a:off x="2453707" y="1212772"/>
                <a:ext cx="62163" cy="68675"/>
              </a:xfrm>
              <a:custGeom>
                <a:rect b="b" l="l" r="r" t="t"/>
                <a:pathLst>
                  <a:path extrusionOk="0" h="3944" w="3570">
                    <a:moveTo>
                      <a:pt x="213" y="1"/>
                    </a:moveTo>
                    <a:cubicBezTo>
                      <a:pt x="168" y="1"/>
                      <a:pt x="123" y="16"/>
                      <a:pt x="87" y="48"/>
                    </a:cubicBezTo>
                    <a:cubicBezTo>
                      <a:pt x="9" y="118"/>
                      <a:pt x="0" y="240"/>
                      <a:pt x="70" y="323"/>
                    </a:cubicBezTo>
                    <a:lnTo>
                      <a:pt x="3212" y="3879"/>
                    </a:lnTo>
                    <a:cubicBezTo>
                      <a:pt x="3251" y="3921"/>
                      <a:pt x="3303" y="3943"/>
                      <a:pt x="3356" y="3943"/>
                    </a:cubicBezTo>
                    <a:cubicBezTo>
                      <a:pt x="3399" y="3943"/>
                      <a:pt x="3448" y="3927"/>
                      <a:pt x="3482" y="3895"/>
                    </a:cubicBezTo>
                    <a:cubicBezTo>
                      <a:pt x="3565" y="3826"/>
                      <a:pt x="3570" y="3704"/>
                      <a:pt x="3500" y="3625"/>
                    </a:cubicBezTo>
                    <a:lnTo>
                      <a:pt x="358" y="65"/>
                    </a:lnTo>
                    <a:cubicBezTo>
                      <a:pt x="320" y="23"/>
                      <a:pt x="266" y="1"/>
                      <a:pt x="2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4"/>
              <p:cNvSpPr/>
              <p:nvPr/>
            </p:nvSpPr>
            <p:spPr>
              <a:xfrm>
                <a:off x="2450067" y="1216411"/>
                <a:ext cx="69458" cy="61396"/>
              </a:xfrm>
              <a:custGeom>
                <a:rect b="b" l="l" r="r" t="t"/>
                <a:pathLst>
                  <a:path extrusionOk="0" h="3526" w="3989">
                    <a:moveTo>
                      <a:pt x="3773" y="1"/>
                    </a:moveTo>
                    <a:cubicBezTo>
                      <a:pt x="3729" y="1"/>
                      <a:pt x="3684" y="16"/>
                      <a:pt x="3648" y="48"/>
                    </a:cubicBezTo>
                    <a:lnTo>
                      <a:pt x="87" y="3189"/>
                    </a:lnTo>
                    <a:cubicBezTo>
                      <a:pt x="9" y="3260"/>
                      <a:pt x="0" y="3382"/>
                      <a:pt x="70" y="3460"/>
                    </a:cubicBezTo>
                    <a:cubicBezTo>
                      <a:pt x="109" y="3503"/>
                      <a:pt x="161" y="3525"/>
                      <a:pt x="214" y="3525"/>
                    </a:cubicBezTo>
                    <a:cubicBezTo>
                      <a:pt x="262" y="3525"/>
                      <a:pt x="306" y="3513"/>
                      <a:pt x="340" y="3477"/>
                    </a:cubicBezTo>
                    <a:lnTo>
                      <a:pt x="3900" y="335"/>
                    </a:lnTo>
                    <a:cubicBezTo>
                      <a:pt x="3979" y="266"/>
                      <a:pt x="3988" y="144"/>
                      <a:pt x="3918" y="65"/>
                    </a:cubicBezTo>
                    <a:cubicBezTo>
                      <a:pt x="3880" y="23"/>
                      <a:pt x="3827" y="1"/>
                      <a:pt x="37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4"/>
              <p:cNvSpPr/>
              <p:nvPr/>
            </p:nvSpPr>
            <p:spPr>
              <a:xfrm>
                <a:off x="3696228" y="1620224"/>
                <a:ext cx="6704" cy="116124"/>
              </a:xfrm>
              <a:custGeom>
                <a:rect b="b" l="l" r="r" t="t"/>
                <a:pathLst>
                  <a:path extrusionOk="0" h="6669" w="385">
                    <a:moveTo>
                      <a:pt x="193" y="1"/>
                    </a:moveTo>
                    <a:cubicBezTo>
                      <a:pt x="88" y="1"/>
                      <a:pt x="1" y="89"/>
                      <a:pt x="1" y="193"/>
                    </a:cubicBezTo>
                    <a:lnTo>
                      <a:pt x="1" y="6477"/>
                    </a:lnTo>
                    <a:cubicBezTo>
                      <a:pt x="1" y="6585"/>
                      <a:pt x="88" y="6668"/>
                      <a:pt x="193" y="6668"/>
                    </a:cubicBezTo>
                    <a:cubicBezTo>
                      <a:pt x="302" y="6668"/>
                      <a:pt x="384" y="6585"/>
                      <a:pt x="384" y="6477"/>
                    </a:cubicBezTo>
                    <a:lnTo>
                      <a:pt x="384" y="193"/>
                    </a:lnTo>
                    <a:cubicBezTo>
                      <a:pt x="384" y="89"/>
                      <a:pt x="302" y="1"/>
                      <a:pt x="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4"/>
              <p:cNvSpPr/>
              <p:nvPr/>
            </p:nvSpPr>
            <p:spPr>
              <a:xfrm>
                <a:off x="3641518" y="1674952"/>
                <a:ext cx="116124" cy="6756"/>
              </a:xfrm>
              <a:custGeom>
                <a:rect b="b" l="l" r="r" t="t"/>
                <a:pathLst>
                  <a:path extrusionOk="0" h="388" w="6669">
                    <a:moveTo>
                      <a:pt x="192" y="1"/>
                    </a:moveTo>
                    <a:cubicBezTo>
                      <a:pt x="88" y="1"/>
                      <a:pt x="1" y="87"/>
                      <a:pt x="1" y="192"/>
                    </a:cubicBezTo>
                    <a:cubicBezTo>
                      <a:pt x="1" y="301"/>
                      <a:pt x="88" y="387"/>
                      <a:pt x="192" y="387"/>
                    </a:cubicBezTo>
                    <a:lnTo>
                      <a:pt x="6477" y="387"/>
                    </a:lnTo>
                    <a:cubicBezTo>
                      <a:pt x="6586" y="387"/>
                      <a:pt x="6668" y="301"/>
                      <a:pt x="6668" y="192"/>
                    </a:cubicBezTo>
                    <a:cubicBezTo>
                      <a:pt x="6668" y="87"/>
                      <a:pt x="6586" y="1"/>
                      <a:pt x="6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4"/>
              <p:cNvSpPr/>
              <p:nvPr/>
            </p:nvSpPr>
            <p:spPr>
              <a:xfrm>
                <a:off x="3669830" y="1646204"/>
                <a:ext cx="62163" cy="68675"/>
              </a:xfrm>
              <a:custGeom>
                <a:rect b="b" l="l" r="r" t="t"/>
                <a:pathLst>
                  <a:path extrusionOk="0" h="3944" w="3570">
                    <a:moveTo>
                      <a:pt x="213" y="0"/>
                    </a:moveTo>
                    <a:cubicBezTo>
                      <a:pt x="168" y="0"/>
                      <a:pt x="124" y="16"/>
                      <a:pt x="88" y="47"/>
                    </a:cubicBezTo>
                    <a:cubicBezTo>
                      <a:pt x="4" y="117"/>
                      <a:pt x="0" y="240"/>
                      <a:pt x="70" y="318"/>
                    </a:cubicBezTo>
                    <a:lnTo>
                      <a:pt x="3212" y="3878"/>
                    </a:lnTo>
                    <a:cubicBezTo>
                      <a:pt x="3246" y="3921"/>
                      <a:pt x="3299" y="3943"/>
                      <a:pt x="3356" y="3943"/>
                    </a:cubicBezTo>
                    <a:cubicBezTo>
                      <a:pt x="3399" y="3943"/>
                      <a:pt x="3443" y="3926"/>
                      <a:pt x="3482" y="3895"/>
                    </a:cubicBezTo>
                    <a:cubicBezTo>
                      <a:pt x="3560" y="3826"/>
                      <a:pt x="3570" y="3704"/>
                      <a:pt x="3500" y="3625"/>
                    </a:cubicBezTo>
                    <a:lnTo>
                      <a:pt x="358" y="65"/>
                    </a:lnTo>
                    <a:cubicBezTo>
                      <a:pt x="320" y="22"/>
                      <a:pt x="266" y="0"/>
                      <a:pt x="2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4"/>
              <p:cNvSpPr/>
              <p:nvPr/>
            </p:nvSpPr>
            <p:spPr>
              <a:xfrm>
                <a:off x="3666174" y="1649843"/>
                <a:ext cx="69458" cy="61379"/>
              </a:xfrm>
              <a:custGeom>
                <a:rect b="b" l="l" r="r" t="t"/>
                <a:pathLst>
                  <a:path extrusionOk="0" h="3525" w="3989">
                    <a:moveTo>
                      <a:pt x="3773" y="0"/>
                    </a:moveTo>
                    <a:cubicBezTo>
                      <a:pt x="3728" y="0"/>
                      <a:pt x="3682" y="16"/>
                      <a:pt x="3645" y="47"/>
                    </a:cubicBezTo>
                    <a:lnTo>
                      <a:pt x="89" y="3189"/>
                    </a:lnTo>
                    <a:cubicBezTo>
                      <a:pt x="5" y="3259"/>
                      <a:pt x="1" y="3382"/>
                      <a:pt x="71" y="3460"/>
                    </a:cubicBezTo>
                    <a:cubicBezTo>
                      <a:pt x="106" y="3503"/>
                      <a:pt x="162" y="3525"/>
                      <a:pt x="214" y="3525"/>
                    </a:cubicBezTo>
                    <a:cubicBezTo>
                      <a:pt x="258" y="3525"/>
                      <a:pt x="306" y="3508"/>
                      <a:pt x="341" y="3477"/>
                    </a:cubicBezTo>
                    <a:lnTo>
                      <a:pt x="3901" y="335"/>
                    </a:lnTo>
                    <a:cubicBezTo>
                      <a:pt x="3979" y="266"/>
                      <a:pt x="3989" y="144"/>
                      <a:pt x="3919" y="65"/>
                    </a:cubicBezTo>
                    <a:cubicBezTo>
                      <a:pt x="3881" y="22"/>
                      <a:pt x="3827" y="0"/>
                      <a:pt x="3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23" name="Google Shape;723;p34"/>
            <p:cNvPicPr preferRelativeResize="0"/>
            <p:nvPr/>
          </p:nvPicPr>
          <p:blipFill rotWithShape="1">
            <a:blip r:embed="rId3">
              <a:alphaModFix/>
            </a:blip>
            <a:srcRect b="24014" l="8766" r="8766" t="-7920"/>
            <a:stretch/>
          </p:blipFill>
          <p:spPr>
            <a:xfrm>
              <a:off x="7204500" y="2558250"/>
              <a:ext cx="1820400" cy="1934700"/>
            </a:xfrm>
            <a:prstGeom prst="ellipse">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43"/>
          <p:cNvSpPr txBox="1"/>
          <p:nvPr>
            <p:ph type="title"/>
          </p:nvPr>
        </p:nvSpPr>
        <p:spPr>
          <a:xfrm>
            <a:off x="579750" y="0"/>
            <a:ext cx="7984500" cy="16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Political </a:t>
            </a:r>
            <a:r>
              <a:rPr lang="en" sz="3600">
                <a:solidFill>
                  <a:schemeClr val="accent2"/>
                </a:solidFill>
              </a:rPr>
              <a:t>Europe</a:t>
            </a:r>
            <a:endParaRPr sz="3600">
              <a:solidFill>
                <a:schemeClr val="accent2"/>
              </a:solidFill>
            </a:endParaRPr>
          </a:p>
        </p:txBody>
      </p:sp>
      <p:sp>
        <p:nvSpPr>
          <p:cNvPr id="1024" name="Google Shape;1024;p43"/>
          <p:cNvSpPr txBox="1"/>
          <p:nvPr>
            <p:ph idx="1" type="subTitle"/>
          </p:nvPr>
        </p:nvSpPr>
        <p:spPr>
          <a:xfrm>
            <a:off x="1028700" y="1171575"/>
            <a:ext cx="7086600" cy="3695700"/>
          </a:xfrm>
          <a:prstGeom prst="rect">
            <a:avLst/>
          </a:prstGeom>
          <a:ln cap="flat" cmpd="sng" w="38100">
            <a:solidFill>
              <a:schemeClr val="accent1"/>
            </a:solidFill>
            <a:prstDash val="solid"/>
            <a:round/>
            <a:headEnd len="sm" w="sm" type="none"/>
            <a:tailEnd len="sm" w="sm" type="none"/>
          </a:ln>
        </p:spPr>
        <p:txBody>
          <a:bodyPr anchorCtr="0" anchor="t" bIns="91425" lIns="182875" spcFirstLastPara="1" rIns="182875" wrap="square" tIns="91425">
            <a:noAutofit/>
          </a:bodyPr>
          <a:lstStyle/>
          <a:p>
            <a:pPr indent="-330200" lvl="0" marL="457200" rtl="0" algn="l">
              <a:spcBef>
                <a:spcPts val="0"/>
              </a:spcBef>
              <a:spcAft>
                <a:spcPts val="0"/>
              </a:spcAft>
              <a:buSzPts val="1600"/>
              <a:buChar char="➔"/>
            </a:pPr>
            <a:r>
              <a:rPr lang="en"/>
              <a:t>16th-17th Century: Italy and England are </a:t>
            </a:r>
            <a:r>
              <a:rPr lang="en" u="sng"/>
              <a:t>not</a:t>
            </a:r>
            <a:r>
              <a:rPr lang="en"/>
              <a:t> friends</a:t>
            </a:r>
            <a:endParaRPr/>
          </a:p>
          <a:p>
            <a:pPr indent="-330200" lvl="0" marL="457200" rtl="0" algn="l">
              <a:spcBef>
                <a:spcPts val="0"/>
              </a:spcBef>
              <a:spcAft>
                <a:spcPts val="0"/>
              </a:spcAft>
              <a:buSzPts val="1600"/>
              <a:buChar char="➔"/>
            </a:pPr>
            <a:r>
              <a:rPr b="1" lang="en">
                <a:solidFill>
                  <a:schemeClr val="accent2"/>
                </a:solidFill>
                <a:latin typeface="Jura"/>
                <a:ea typeface="Jura"/>
                <a:cs typeface="Jura"/>
                <a:sym typeface="Jura"/>
              </a:rPr>
              <a:t>Machiavellianism</a:t>
            </a:r>
            <a:r>
              <a:rPr lang="en">
                <a:solidFill>
                  <a:schemeClr val="accent2"/>
                </a:solidFill>
              </a:rPr>
              <a:t> </a:t>
            </a:r>
            <a:r>
              <a:rPr lang="en"/>
              <a:t>(Barlow 636)</a:t>
            </a:r>
            <a:endParaRPr/>
          </a:p>
          <a:p>
            <a:pPr indent="-101600" lvl="1" marL="685800" rtl="0" algn="ctr">
              <a:spcBef>
                <a:spcPts val="0"/>
              </a:spcBef>
              <a:spcAft>
                <a:spcPts val="0"/>
              </a:spcAft>
              <a:buSzPts val="1600"/>
              <a:buChar char="◆"/>
            </a:pPr>
            <a:r>
              <a:rPr lang="en" sz="1600"/>
              <a:t>Borrowed symbols from Cicero; originally used to exemplify how “the methods of the beasts are foreign to humanity”</a:t>
            </a:r>
            <a:endParaRPr sz="1600"/>
          </a:p>
          <a:p>
            <a:pPr indent="-101600" lvl="1" marL="685800" rtl="0" algn="ctr">
              <a:spcBef>
                <a:spcPts val="0"/>
              </a:spcBef>
              <a:spcAft>
                <a:spcPts val="0"/>
              </a:spcAft>
              <a:buSzPts val="1600"/>
              <a:buChar char="◆"/>
            </a:pPr>
            <a:r>
              <a:rPr lang="en" sz="1600"/>
              <a:t>“The ends justify the means” – seen as brutal, severe Italianism</a:t>
            </a:r>
            <a:endParaRPr sz="1600"/>
          </a:p>
          <a:p>
            <a:pPr indent="-330200" lvl="0" marL="457200" rtl="0" algn="l">
              <a:spcBef>
                <a:spcPts val="0"/>
              </a:spcBef>
              <a:spcAft>
                <a:spcPts val="0"/>
              </a:spcAft>
              <a:buSzPts val="1600"/>
              <a:buChar char="➔"/>
            </a:pPr>
            <a:r>
              <a:rPr b="1" lang="en">
                <a:solidFill>
                  <a:schemeClr val="accent2"/>
                </a:solidFill>
                <a:latin typeface="Jura"/>
                <a:ea typeface="Jura"/>
                <a:cs typeface="Jura"/>
                <a:sym typeface="Jura"/>
              </a:rPr>
              <a:t>Machiavellian </a:t>
            </a:r>
            <a:r>
              <a:rPr lang="en"/>
              <a:t>Hero (Cro 57, 60-61; Keefton 312-333)</a:t>
            </a:r>
            <a:endParaRPr/>
          </a:p>
          <a:p>
            <a:pPr indent="-101600" lvl="1" marL="685800" rtl="0" algn="ctr">
              <a:spcBef>
                <a:spcPts val="0"/>
              </a:spcBef>
              <a:spcAft>
                <a:spcPts val="0"/>
              </a:spcAft>
              <a:buSzPts val="1600"/>
              <a:buChar char="◆"/>
            </a:pPr>
            <a:r>
              <a:rPr lang="en" sz="1600"/>
              <a:t>Dramatic </a:t>
            </a:r>
            <a:r>
              <a:rPr lang="en" sz="1600"/>
              <a:t>portrayals</a:t>
            </a:r>
            <a:r>
              <a:rPr lang="en" sz="1600"/>
              <a:t> of historical figures – Machiavelli with Cesare Borgia, Sir Thomas More and Shakespeare with Richard III</a:t>
            </a:r>
            <a:endParaRPr sz="1600"/>
          </a:p>
          <a:p>
            <a:pPr indent="-101600" lvl="1" marL="685800" rtl="0" algn="ctr">
              <a:spcBef>
                <a:spcPts val="0"/>
              </a:spcBef>
              <a:spcAft>
                <a:spcPts val="0"/>
              </a:spcAft>
              <a:buSzPts val="1600"/>
              <a:buChar char="◆"/>
            </a:pPr>
            <a:r>
              <a:rPr lang="en" sz="1600"/>
              <a:t>English: Against radical or extreme leadership changes; exaggerate deformities to highlight immorality</a:t>
            </a:r>
            <a:endParaRPr sz="1600"/>
          </a:p>
          <a:p>
            <a:pPr indent="-101600" lvl="1" marL="685800" rtl="0" algn="ctr">
              <a:spcBef>
                <a:spcPts val="0"/>
              </a:spcBef>
              <a:spcAft>
                <a:spcPts val="0"/>
              </a:spcAft>
              <a:buSzPts val="1600"/>
              <a:buChar char="◆"/>
            </a:pPr>
            <a:r>
              <a:rPr lang="en" sz="1600"/>
              <a:t>Italian: Justified deceit when it provides for stronger state</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44"/>
          <p:cNvSpPr txBox="1"/>
          <p:nvPr>
            <p:ph type="title"/>
          </p:nvPr>
        </p:nvSpPr>
        <p:spPr>
          <a:xfrm>
            <a:off x="0" y="-95250"/>
            <a:ext cx="9144000" cy="16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2"/>
                </a:solidFill>
              </a:rPr>
              <a:t>Shakespeare’s </a:t>
            </a:r>
            <a:r>
              <a:rPr lang="en" sz="3600"/>
              <a:t>Political Understanding</a:t>
            </a:r>
            <a:endParaRPr sz="3600"/>
          </a:p>
        </p:txBody>
      </p:sp>
      <p:sp>
        <p:nvSpPr>
          <p:cNvPr id="1030" name="Google Shape;1030;p44"/>
          <p:cNvSpPr txBox="1"/>
          <p:nvPr>
            <p:ph idx="1" type="subTitle"/>
          </p:nvPr>
        </p:nvSpPr>
        <p:spPr>
          <a:xfrm>
            <a:off x="1028700" y="1323975"/>
            <a:ext cx="7086600" cy="3362400"/>
          </a:xfrm>
          <a:prstGeom prst="rect">
            <a:avLst/>
          </a:prstGeom>
          <a:ln cap="flat" cmpd="sng" w="38100">
            <a:solidFill>
              <a:schemeClr val="accent1"/>
            </a:solidFill>
            <a:prstDash val="solid"/>
            <a:round/>
            <a:headEnd len="sm" w="sm" type="none"/>
            <a:tailEnd len="sm" w="sm" type="none"/>
          </a:ln>
        </p:spPr>
        <p:txBody>
          <a:bodyPr anchorCtr="0" anchor="t" bIns="91425" lIns="182875" spcFirstLastPara="1" rIns="182875" wrap="square" tIns="91425">
            <a:noAutofit/>
          </a:bodyPr>
          <a:lstStyle/>
          <a:p>
            <a:pPr indent="-330200" lvl="0" marL="457200" rtl="0" algn="l">
              <a:spcBef>
                <a:spcPts val="0"/>
              </a:spcBef>
              <a:spcAft>
                <a:spcPts val="0"/>
              </a:spcAft>
              <a:buSzPts val="1600"/>
              <a:buChar char="➔"/>
            </a:pPr>
            <a:r>
              <a:rPr lang="en"/>
              <a:t>Political Representation in </a:t>
            </a:r>
            <a:r>
              <a:rPr b="1" lang="en">
                <a:solidFill>
                  <a:schemeClr val="accent2"/>
                </a:solidFill>
                <a:latin typeface="Jura"/>
                <a:ea typeface="Jura"/>
                <a:cs typeface="Jura"/>
                <a:sym typeface="Jura"/>
              </a:rPr>
              <a:t>Dramatic </a:t>
            </a:r>
            <a:r>
              <a:rPr lang="en"/>
              <a:t>Literature</a:t>
            </a:r>
            <a:endParaRPr/>
          </a:p>
          <a:p>
            <a:pPr indent="-101600" lvl="1" marL="685800" rtl="0" algn="ctr">
              <a:spcBef>
                <a:spcPts val="0"/>
              </a:spcBef>
              <a:spcAft>
                <a:spcPts val="0"/>
              </a:spcAft>
              <a:buSzPts val="1600"/>
              <a:buChar char="◆"/>
            </a:pPr>
            <a:r>
              <a:rPr lang="en" sz="1600"/>
              <a:t>Inaccurate</a:t>
            </a:r>
            <a:r>
              <a:rPr lang="en" sz="1600"/>
              <a:t> depictions of historical figures; used as a space for Englishmen to discuss political thought  (Keefton 225-247)</a:t>
            </a:r>
            <a:endParaRPr sz="1600"/>
          </a:p>
          <a:p>
            <a:pPr indent="-330200" lvl="0" marL="457200" rtl="0" algn="l">
              <a:spcBef>
                <a:spcPts val="0"/>
              </a:spcBef>
              <a:spcAft>
                <a:spcPts val="0"/>
              </a:spcAft>
              <a:buSzPts val="1600"/>
              <a:buChar char="➔"/>
            </a:pPr>
            <a:r>
              <a:rPr lang="en"/>
              <a:t>Landscape of </a:t>
            </a:r>
            <a:r>
              <a:rPr b="1" lang="en">
                <a:solidFill>
                  <a:schemeClr val="accent2"/>
                </a:solidFill>
                <a:latin typeface="Jura"/>
                <a:ea typeface="Jura"/>
                <a:cs typeface="Jura"/>
                <a:sym typeface="Jura"/>
              </a:rPr>
              <a:t>Shakespeare’s </a:t>
            </a:r>
            <a:r>
              <a:rPr lang="en"/>
              <a:t>England</a:t>
            </a:r>
            <a:endParaRPr/>
          </a:p>
          <a:p>
            <a:pPr indent="-101600" lvl="1" marL="685800" rtl="0" algn="ctr">
              <a:spcBef>
                <a:spcPts val="0"/>
              </a:spcBef>
              <a:spcAft>
                <a:spcPts val="0"/>
              </a:spcAft>
              <a:buSzPts val="1600"/>
              <a:buChar char="◆"/>
            </a:pPr>
            <a:r>
              <a:rPr lang="en" sz="1600"/>
              <a:t>Tudor/Elizabethan &amp; Jacobean Eras: Modern vs. Archaic, seen in </a:t>
            </a:r>
            <a:r>
              <a:rPr i="1" lang="en" sz="1600"/>
              <a:t>Midsummer Night’s Dream </a:t>
            </a:r>
            <a:r>
              <a:rPr lang="en" sz="1600"/>
              <a:t>(Tennenhouse 109-128)</a:t>
            </a:r>
            <a:endParaRPr sz="1600"/>
          </a:p>
          <a:p>
            <a:pPr indent="-101600" lvl="1" marL="685800" rtl="0" algn="ctr">
              <a:spcBef>
                <a:spcPts val="0"/>
              </a:spcBef>
              <a:spcAft>
                <a:spcPts val="0"/>
              </a:spcAft>
              <a:buSzPts val="1600"/>
              <a:buChar char="◆"/>
            </a:pPr>
            <a:r>
              <a:rPr lang="en" sz="1600"/>
              <a:t>Often uses English monarchy as the </a:t>
            </a:r>
            <a:r>
              <a:rPr lang="en" sz="1600" u="sng"/>
              <a:t>best</a:t>
            </a:r>
            <a:r>
              <a:rPr lang="en" sz="1600"/>
              <a:t> government; ultimate goal of unification and purification (Jaffa 113-138)</a:t>
            </a:r>
            <a:endParaRPr sz="1600"/>
          </a:p>
          <a:p>
            <a:pPr indent="-101600" lvl="1" marL="685800" rtl="0" algn="ctr">
              <a:spcBef>
                <a:spcPts val="0"/>
              </a:spcBef>
              <a:spcAft>
                <a:spcPts val="0"/>
              </a:spcAft>
              <a:buSzPts val="1600"/>
              <a:buChar char="◆"/>
            </a:pPr>
            <a:r>
              <a:rPr lang="en" sz="1600"/>
              <a:t>Power Struggles: Inconstant, seductive, abusive, and immoral power; difficult to balance perfectly (Whitney &amp; Packer 23-54)</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45"/>
          <p:cNvSpPr txBox="1"/>
          <p:nvPr>
            <p:ph type="title"/>
          </p:nvPr>
        </p:nvSpPr>
        <p:spPr>
          <a:xfrm>
            <a:off x="0" y="57150"/>
            <a:ext cx="9144000" cy="16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Linking </a:t>
            </a:r>
            <a:r>
              <a:rPr lang="en" sz="3600">
                <a:solidFill>
                  <a:schemeClr val="accent2"/>
                </a:solidFill>
              </a:rPr>
              <a:t>Machiavelli </a:t>
            </a:r>
            <a:r>
              <a:rPr lang="en" sz="3600"/>
              <a:t>to </a:t>
            </a:r>
            <a:r>
              <a:rPr lang="en" sz="3600">
                <a:solidFill>
                  <a:schemeClr val="accent2"/>
                </a:solidFill>
              </a:rPr>
              <a:t>Shakespeare</a:t>
            </a:r>
            <a:endParaRPr sz="3600">
              <a:solidFill>
                <a:schemeClr val="accent2"/>
              </a:solidFill>
            </a:endParaRPr>
          </a:p>
        </p:txBody>
      </p:sp>
      <p:sp>
        <p:nvSpPr>
          <p:cNvPr id="1036" name="Google Shape;1036;p45"/>
          <p:cNvSpPr txBox="1"/>
          <p:nvPr>
            <p:ph idx="1" type="subTitle"/>
          </p:nvPr>
        </p:nvSpPr>
        <p:spPr>
          <a:xfrm>
            <a:off x="1028700" y="1552575"/>
            <a:ext cx="7086600" cy="2819400"/>
          </a:xfrm>
          <a:prstGeom prst="rect">
            <a:avLst/>
          </a:prstGeom>
          <a:ln cap="flat" cmpd="sng" w="38100">
            <a:solidFill>
              <a:schemeClr val="accent1"/>
            </a:solidFill>
            <a:prstDash val="solid"/>
            <a:round/>
            <a:headEnd len="sm" w="sm" type="none"/>
            <a:tailEnd len="sm" w="sm" type="none"/>
          </a:ln>
        </p:spPr>
        <p:txBody>
          <a:bodyPr anchorCtr="0" anchor="t" bIns="91425" lIns="182875" spcFirstLastPara="1" rIns="182875" wrap="square" tIns="91425">
            <a:noAutofit/>
          </a:bodyPr>
          <a:lstStyle/>
          <a:p>
            <a:pPr indent="-323850" lvl="0" marL="457200" rtl="0" algn="l">
              <a:spcBef>
                <a:spcPts val="0"/>
              </a:spcBef>
              <a:spcAft>
                <a:spcPts val="0"/>
              </a:spcAft>
              <a:buSzPts val="1500"/>
              <a:buChar char="➔"/>
            </a:pPr>
            <a:r>
              <a:rPr lang="en" sz="1500"/>
              <a:t>The </a:t>
            </a:r>
            <a:r>
              <a:rPr b="1" lang="en" sz="1500">
                <a:solidFill>
                  <a:schemeClr val="accent2"/>
                </a:solidFill>
                <a:latin typeface="Jura"/>
                <a:ea typeface="Jura"/>
                <a:cs typeface="Jura"/>
                <a:sym typeface="Jura"/>
              </a:rPr>
              <a:t>Anti-Machiavel</a:t>
            </a:r>
            <a:endParaRPr b="1" sz="1500">
              <a:solidFill>
                <a:schemeClr val="accent2"/>
              </a:solidFill>
              <a:latin typeface="Jura"/>
              <a:ea typeface="Jura"/>
              <a:cs typeface="Jura"/>
              <a:sym typeface="Jura"/>
            </a:endParaRPr>
          </a:p>
          <a:p>
            <a:pPr indent="-95250" lvl="1" marL="685800" rtl="0" algn="ctr">
              <a:spcBef>
                <a:spcPts val="0"/>
              </a:spcBef>
              <a:spcAft>
                <a:spcPts val="0"/>
              </a:spcAft>
              <a:buSzPts val="1500"/>
              <a:buChar char="◆"/>
            </a:pPr>
            <a:r>
              <a:rPr i="1" lang="en" sz="1500"/>
              <a:t>Richard III</a:t>
            </a:r>
            <a:r>
              <a:rPr lang="en" sz="1500"/>
              <a:t> – Downfall of the Machiavellian Hero (Keefton 312-333)</a:t>
            </a:r>
            <a:endParaRPr sz="1500"/>
          </a:p>
          <a:p>
            <a:pPr indent="-95250" lvl="1" marL="685800" rtl="0" algn="ctr">
              <a:spcBef>
                <a:spcPts val="0"/>
              </a:spcBef>
              <a:spcAft>
                <a:spcPts val="0"/>
              </a:spcAft>
              <a:buSzPts val="1500"/>
              <a:buChar char="◆"/>
            </a:pPr>
            <a:r>
              <a:rPr lang="en" sz="1500"/>
              <a:t>Same characteristics of a Machiavel but used for “some common good rather than material self-interest” (Ringwood 40)</a:t>
            </a:r>
            <a:endParaRPr sz="1500"/>
          </a:p>
          <a:p>
            <a:pPr indent="-323850" lvl="2" marL="1371600" rtl="0" algn="ctr">
              <a:spcBef>
                <a:spcPts val="0"/>
              </a:spcBef>
              <a:spcAft>
                <a:spcPts val="0"/>
              </a:spcAft>
              <a:buSzPts val="1500"/>
              <a:buChar char="●"/>
            </a:pPr>
            <a:r>
              <a:rPr lang="en" sz="1500"/>
              <a:t>Ex: </a:t>
            </a:r>
            <a:r>
              <a:rPr lang="en" sz="1500"/>
              <a:t>Brutus in </a:t>
            </a:r>
            <a:r>
              <a:rPr i="1" lang="en" sz="1500"/>
              <a:t>Julius Caesar </a:t>
            </a:r>
            <a:r>
              <a:rPr lang="en" sz="1500"/>
              <a:t>(Whitney &amp; Packer 164-184)</a:t>
            </a:r>
            <a:endParaRPr sz="1500"/>
          </a:p>
          <a:p>
            <a:pPr indent="-323850" lvl="0" marL="457200" rtl="0" algn="l">
              <a:spcBef>
                <a:spcPts val="0"/>
              </a:spcBef>
              <a:spcAft>
                <a:spcPts val="0"/>
              </a:spcAft>
              <a:buSzPts val="1500"/>
              <a:buChar char="➔"/>
            </a:pPr>
            <a:r>
              <a:rPr b="1" lang="en" sz="1500">
                <a:solidFill>
                  <a:schemeClr val="accent2"/>
                </a:solidFill>
                <a:latin typeface="Jura"/>
                <a:ea typeface="Jura"/>
                <a:cs typeface="Jura"/>
                <a:sym typeface="Jura"/>
              </a:rPr>
              <a:t>Machiavellian </a:t>
            </a:r>
            <a:r>
              <a:rPr lang="en" sz="1500"/>
              <a:t>Beasts</a:t>
            </a:r>
            <a:endParaRPr sz="1500"/>
          </a:p>
          <a:p>
            <a:pPr indent="-95250" lvl="1" marL="685800" rtl="0" algn="ctr">
              <a:spcBef>
                <a:spcPts val="0"/>
              </a:spcBef>
              <a:spcAft>
                <a:spcPts val="0"/>
              </a:spcAft>
              <a:buSzPts val="1500"/>
              <a:buChar char="◆"/>
            </a:pPr>
            <a:r>
              <a:rPr lang="en" sz="1500"/>
              <a:t> Lions: “symbol of kingship and absolute power” (Percec &amp; Şerban 177)</a:t>
            </a:r>
            <a:endParaRPr sz="1500"/>
          </a:p>
          <a:p>
            <a:pPr indent="-95250" lvl="1" marL="685800" rtl="0" algn="ctr">
              <a:spcBef>
                <a:spcPts val="0"/>
              </a:spcBef>
              <a:spcAft>
                <a:spcPts val="0"/>
              </a:spcAft>
              <a:buSzPts val="1500"/>
              <a:buChar char="◆"/>
            </a:pPr>
            <a:r>
              <a:rPr lang="en" sz="1500"/>
              <a:t>Brutus – strength and slyness (Whitney &amp; Packer 164-184)</a:t>
            </a:r>
            <a:endParaRPr sz="1500"/>
          </a:p>
          <a:p>
            <a:pPr indent="0" lvl="0" marL="0" rtl="0" algn="l">
              <a:spcBef>
                <a:spcPts val="1600"/>
              </a:spcBef>
              <a:spcAft>
                <a:spcPts val="0"/>
              </a:spcAft>
              <a:buNone/>
            </a:pPr>
            <a:r>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46"/>
          <p:cNvSpPr txBox="1"/>
          <p:nvPr>
            <p:ph type="title"/>
          </p:nvPr>
        </p:nvSpPr>
        <p:spPr>
          <a:xfrm>
            <a:off x="1605000" y="1475550"/>
            <a:ext cx="5934000" cy="21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Research</a:t>
            </a:r>
            <a:endParaRPr>
              <a:solidFill>
                <a:schemeClr val="accent2"/>
              </a:solidFill>
            </a:endParaRPr>
          </a:p>
          <a:p>
            <a:pPr indent="0" lvl="0" marL="0" rtl="0" algn="ctr">
              <a:spcBef>
                <a:spcPts val="0"/>
              </a:spcBef>
              <a:spcAft>
                <a:spcPts val="0"/>
              </a:spcAft>
              <a:buNone/>
            </a:pPr>
            <a:r>
              <a:rPr lang="en"/>
              <a:t>Results</a:t>
            </a:r>
            <a:endParaRPr/>
          </a:p>
        </p:txBody>
      </p:sp>
      <p:grpSp>
        <p:nvGrpSpPr>
          <p:cNvPr id="1042" name="Google Shape;1042;p46"/>
          <p:cNvGrpSpPr/>
          <p:nvPr/>
        </p:nvGrpSpPr>
        <p:grpSpPr>
          <a:xfrm flipH="1">
            <a:off x="6496637" y="1202589"/>
            <a:ext cx="448034" cy="447956"/>
            <a:chOff x="10333025" y="2667100"/>
            <a:chExt cx="191100" cy="191075"/>
          </a:xfrm>
        </p:grpSpPr>
        <p:sp>
          <p:nvSpPr>
            <p:cNvPr id="1043" name="Google Shape;1043;p46"/>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6"/>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6"/>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6"/>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47"/>
          <p:cNvSpPr txBox="1"/>
          <p:nvPr>
            <p:ph type="title"/>
          </p:nvPr>
        </p:nvSpPr>
        <p:spPr>
          <a:xfrm>
            <a:off x="-533400" y="-247650"/>
            <a:ext cx="4524300" cy="16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Findings</a:t>
            </a:r>
            <a:endParaRPr sz="3600">
              <a:solidFill>
                <a:schemeClr val="accent2"/>
              </a:solidFill>
            </a:endParaRPr>
          </a:p>
        </p:txBody>
      </p:sp>
      <p:sp>
        <p:nvSpPr>
          <p:cNvPr id="1052" name="Google Shape;1052;p47"/>
          <p:cNvSpPr txBox="1"/>
          <p:nvPr>
            <p:ph idx="1" type="subTitle"/>
          </p:nvPr>
        </p:nvSpPr>
        <p:spPr>
          <a:xfrm>
            <a:off x="276225" y="971550"/>
            <a:ext cx="3314700" cy="3152700"/>
          </a:xfrm>
          <a:prstGeom prst="rect">
            <a:avLst/>
          </a:prstGeom>
          <a:ln cap="flat" cmpd="sng" w="38100">
            <a:solidFill>
              <a:schemeClr val="accent1"/>
            </a:solidFill>
            <a:prstDash val="solid"/>
            <a:round/>
            <a:headEnd len="sm" w="sm" type="none"/>
            <a:tailEnd len="sm" w="sm" type="none"/>
          </a:ln>
        </p:spPr>
        <p:txBody>
          <a:bodyPr anchorCtr="0" anchor="t" bIns="91425" lIns="182875" spcFirstLastPara="1" rIns="182875" wrap="square" tIns="91425">
            <a:noAutofit/>
          </a:bodyPr>
          <a:lstStyle/>
          <a:p>
            <a:pPr indent="-342900" lvl="0" marL="457200" rtl="0" algn="l">
              <a:spcBef>
                <a:spcPts val="0"/>
              </a:spcBef>
              <a:spcAft>
                <a:spcPts val="0"/>
              </a:spcAft>
              <a:buSzPts val="1800"/>
              <a:buChar char="➔"/>
            </a:pPr>
            <a:r>
              <a:rPr lang="en" sz="1800"/>
              <a:t>Lions: 28</a:t>
            </a:r>
            <a:endParaRPr sz="1800"/>
          </a:p>
          <a:p>
            <a:pPr indent="-336550" lvl="1" marL="914400" rtl="0" algn="ctr">
              <a:spcBef>
                <a:spcPts val="0"/>
              </a:spcBef>
              <a:spcAft>
                <a:spcPts val="0"/>
              </a:spcAft>
              <a:buSzPts val="1700"/>
              <a:buChar char="◆"/>
            </a:pPr>
            <a:r>
              <a:rPr lang="en" sz="1700"/>
              <a:t>Some physical, some metaphorical</a:t>
            </a:r>
            <a:endParaRPr sz="1700"/>
          </a:p>
          <a:p>
            <a:pPr indent="-342900" lvl="0" marL="457200" rtl="0" algn="l">
              <a:spcBef>
                <a:spcPts val="0"/>
              </a:spcBef>
              <a:spcAft>
                <a:spcPts val="0"/>
              </a:spcAft>
              <a:buSzPts val="1800"/>
              <a:buChar char="➔"/>
            </a:pPr>
            <a:r>
              <a:rPr lang="en" sz="1800"/>
              <a:t>Foxes: 12</a:t>
            </a:r>
            <a:endParaRPr sz="1800"/>
          </a:p>
          <a:p>
            <a:pPr indent="-336550" lvl="1" marL="914400" rtl="0" algn="ctr">
              <a:spcBef>
                <a:spcPts val="0"/>
              </a:spcBef>
              <a:spcAft>
                <a:spcPts val="0"/>
              </a:spcAft>
              <a:buSzPts val="1700"/>
              <a:buChar char="◆"/>
            </a:pPr>
            <a:r>
              <a:rPr lang="en" sz="1700"/>
              <a:t>All metaphorical</a:t>
            </a:r>
            <a:endParaRPr sz="1700"/>
          </a:p>
          <a:p>
            <a:pPr indent="-342900" lvl="0" marL="457200" rtl="0" algn="l">
              <a:spcBef>
                <a:spcPts val="0"/>
              </a:spcBef>
              <a:spcAft>
                <a:spcPts val="0"/>
              </a:spcAft>
              <a:buSzPts val="1800"/>
              <a:buChar char="➔"/>
            </a:pPr>
            <a:r>
              <a:rPr lang="en" sz="1800"/>
              <a:t>Duology of Symbols – </a:t>
            </a:r>
            <a:r>
              <a:rPr i="1" lang="en" sz="1700"/>
              <a:t>Midsummer Night’s Dream</a:t>
            </a:r>
            <a:endParaRPr i="1" sz="1700"/>
          </a:p>
          <a:p>
            <a:pPr indent="0" lvl="0" marL="0" rtl="0" algn="l">
              <a:spcBef>
                <a:spcPts val="0"/>
              </a:spcBef>
              <a:spcAft>
                <a:spcPts val="0"/>
              </a:spcAft>
              <a:buNone/>
            </a:pPr>
            <a:r>
              <a:t/>
            </a:r>
            <a:endParaRPr/>
          </a:p>
          <a:p>
            <a:pPr indent="0" lvl="0" marL="0" rtl="0" algn="l">
              <a:spcBef>
                <a:spcPts val="0"/>
              </a:spcBef>
              <a:spcAft>
                <a:spcPts val="0"/>
              </a:spcAft>
              <a:buNone/>
            </a:pPr>
            <a:r>
              <a:rPr lang="en"/>
              <a:t>“This lion is a very fox for his valour.” – Lysander, 5.1. 2173</a:t>
            </a:r>
            <a:endParaRPr/>
          </a:p>
        </p:txBody>
      </p:sp>
      <p:graphicFrame>
        <p:nvGraphicFramePr>
          <p:cNvPr id="1053" name="Google Shape;1053;p47"/>
          <p:cNvGraphicFramePr/>
          <p:nvPr/>
        </p:nvGraphicFramePr>
        <p:xfrm>
          <a:off x="3705225" y="263525"/>
          <a:ext cx="3000000" cy="3000000"/>
        </p:xfrm>
        <a:graphic>
          <a:graphicData uri="http://schemas.openxmlformats.org/drawingml/2006/table">
            <a:tbl>
              <a:tblPr>
                <a:noFill/>
                <a:tableStyleId>{2A75D862-A141-4607-A3CE-1BE50A506B13}</a:tableStyleId>
              </a:tblPr>
              <a:tblGrid>
                <a:gridCol w="2650350"/>
                <a:gridCol w="2650350"/>
              </a:tblGrid>
              <a:tr h="12700">
                <a:tc>
                  <a:txBody>
                    <a:bodyPr/>
                    <a:lstStyle/>
                    <a:p>
                      <a:pPr indent="0" lvl="0" marL="0" rtl="0" algn="ctr">
                        <a:spcBef>
                          <a:spcPts val="0"/>
                        </a:spcBef>
                        <a:spcAft>
                          <a:spcPts val="0"/>
                        </a:spcAft>
                        <a:buNone/>
                      </a:pPr>
                      <a:r>
                        <a:rPr b="1" i="1" lang="en" sz="1000">
                          <a:solidFill>
                            <a:schemeClr val="dk1"/>
                          </a:solidFill>
                          <a:latin typeface="Times New Roman"/>
                          <a:ea typeface="Times New Roman"/>
                          <a:cs typeface="Times New Roman"/>
                          <a:sym typeface="Times New Roman"/>
                        </a:rPr>
                        <a:t>Lions</a:t>
                      </a:r>
                      <a:endParaRPr b="1" i="1" sz="1000">
                        <a:solidFill>
                          <a:schemeClr val="dk1"/>
                        </a:solidFill>
                        <a:latin typeface="Times New Roman"/>
                        <a:ea typeface="Times New Roman"/>
                        <a:cs typeface="Times New Roman"/>
                        <a:sym typeface="Times New Roman"/>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i="1" lang="en" sz="1000">
                          <a:solidFill>
                            <a:schemeClr val="dk1"/>
                          </a:solidFill>
                          <a:latin typeface="Times New Roman"/>
                          <a:ea typeface="Times New Roman"/>
                          <a:cs typeface="Times New Roman"/>
                          <a:sym typeface="Times New Roman"/>
                        </a:rPr>
                        <a:t>Foxes</a:t>
                      </a:r>
                      <a:endParaRPr b="1" i="1" sz="1000">
                        <a:solidFill>
                          <a:schemeClr val="dk1"/>
                        </a:solidFill>
                        <a:latin typeface="Times New Roman"/>
                        <a:ea typeface="Times New Roman"/>
                        <a:cs typeface="Times New Roman"/>
                        <a:sym typeface="Times New Roman"/>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All's Well That Ends Well</a:t>
                      </a:r>
                      <a:r>
                        <a:rPr lang="en" sz="800">
                          <a:solidFill>
                            <a:schemeClr val="dk1"/>
                          </a:solidFill>
                          <a:latin typeface="Times New Roman"/>
                          <a:ea typeface="Times New Roman"/>
                          <a:cs typeface="Times New Roman"/>
                          <a:sym typeface="Times New Roman"/>
                        </a:rPr>
                        <a:t> – Helena (1.1. 80)</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All's Well That Ends Well</a:t>
                      </a:r>
                      <a:r>
                        <a:rPr lang="en" sz="800">
                          <a:solidFill>
                            <a:schemeClr val="dk1"/>
                          </a:solidFill>
                          <a:latin typeface="Times New Roman"/>
                          <a:ea typeface="Times New Roman"/>
                          <a:cs typeface="Times New Roman"/>
                          <a:sym typeface="Times New Roman"/>
                        </a:rPr>
                        <a:t> – Helena (3.2. 1509)</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As You Like It</a:t>
                      </a:r>
                      <a:r>
                        <a:rPr lang="en" sz="800">
                          <a:solidFill>
                            <a:schemeClr val="dk1"/>
                          </a:solidFill>
                          <a:latin typeface="Times New Roman"/>
                          <a:ea typeface="Times New Roman"/>
                          <a:cs typeface="Times New Roman"/>
                          <a:sym typeface="Times New Roman"/>
                        </a:rPr>
                        <a:t> – Oliver and Rosalind (4.3)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As You Like It</a:t>
                      </a:r>
                      <a:r>
                        <a:rPr lang="en" sz="800">
                          <a:solidFill>
                            <a:schemeClr val="dk1"/>
                          </a:solidFill>
                          <a:latin typeface="Times New Roman"/>
                          <a:ea typeface="Times New Roman"/>
                          <a:cs typeface="Times New Roman"/>
                          <a:sym typeface="Times New Roman"/>
                        </a:rPr>
                        <a:t> – Rosalind (5.2. 2269)</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Love's Labour Lost</a:t>
                      </a:r>
                      <a:r>
                        <a:rPr lang="en" sz="800">
                          <a:solidFill>
                            <a:schemeClr val="dk1"/>
                          </a:solidFill>
                          <a:latin typeface="Times New Roman"/>
                          <a:ea typeface="Times New Roman"/>
                          <a:cs typeface="Times New Roman"/>
                          <a:sym typeface="Times New Roman"/>
                        </a:rPr>
                        <a:t> – Boyet (4.1. 1034)</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Love's Labour's Lost</a:t>
                      </a:r>
                      <a:r>
                        <a:rPr lang="en" sz="800">
                          <a:solidFill>
                            <a:schemeClr val="dk1"/>
                          </a:solidFill>
                          <a:latin typeface="Times New Roman"/>
                          <a:ea typeface="Times New Roman"/>
                          <a:cs typeface="Times New Roman"/>
                          <a:sym typeface="Times New Roman"/>
                        </a:rPr>
                        <a:t> – Costard (5.2. 2515)</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Love's Labour's Lost</a:t>
                      </a:r>
                      <a:r>
                        <a:rPr lang="en" sz="800">
                          <a:solidFill>
                            <a:schemeClr val="dk1"/>
                          </a:solidFill>
                          <a:latin typeface="Times New Roman"/>
                          <a:ea typeface="Times New Roman"/>
                          <a:cs typeface="Times New Roman"/>
                          <a:sym typeface="Times New Roman"/>
                        </a:rPr>
                        <a:t> – Biron (5.2. 2565)</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Measure for Measure</a:t>
                      </a:r>
                      <a:r>
                        <a:rPr lang="en" sz="800">
                          <a:solidFill>
                            <a:schemeClr val="dk1"/>
                          </a:solidFill>
                          <a:latin typeface="Times New Roman"/>
                          <a:ea typeface="Times New Roman"/>
                          <a:cs typeface="Times New Roman"/>
                          <a:sym typeface="Times New Roman"/>
                        </a:rPr>
                        <a:t> – Vincentio	(1.3. 309)</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Measure for Measure</a:t>
                      </a:r>
                      <a:r>
                        <a:rPr lang="en" sz="800">
                          <a:solidFill>
                            <a:schemeClr val="dk1"/>
                          </a:solidFill>
                          <a:latin typeface="Times New Roman"/>
                          <a:ea typeface="Times New Roman"/>
                          <a:cs typeface="Times New Roman"/>
                          <a:sym typeface="Times New Roman"/>
                        </a:rPr>
                        <a:t> – Lucio (1.4. 403)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Merchant of Venice</a:t>
                      </a:r>
                      <a:r>
                        <a:rPr lang="en" sz="800">
                          <a:solidFill>
                            <a:schemeClr val="dk1"/>
                          </a:solidFill>
                          <a:latin typeface="Times New Roman"/>
                          <a:ea typeface="Times New Roman"/>
                          <a:cs typeface="Times New Roman"/>
                          <a:sym typeface="Times New Roman"/>
                        </a:rPr>
                        <a:t> – Prince of Morocco (2.1. 537)</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Merchant of Venice</a:t>
                      </a:r>
                      <a:r>
                        <a:rPr lang="en" sz="800">
                          <a:solidFill>
                            <a:schemeClr val="dk1"/>
                          </a:solidFill>
                          <a:latin typeface="Times New Roman"/>
                          <a:ea typeface="Times New Roman"/>
                          <a:cs typeface="Times New Roman"/>
                          <a:sym typeface="Times New Roman"/>
                        </a:rPr>
                        <a:t> – Jessica (5.1. 2450)</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Quince, Snug, Bottom(1.2.)</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Oberon(2.1. 550)</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Snout, Bottom (3.1.)</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Bottom (4.2. 1815)</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Quince(5.1. 1970)</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Theseus, Demetrius – 5.1. 1996</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Theseus (to Hippolyta)	(5.1. 2059)</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Snug [as Lion] (5.1. 2063)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Lysander (5.1. 2073)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 </a:t>
                      </a:r>
                      <a:r>
                        <a:rPr lang="en" sz="800">
                          <a:solidFill>
                            <a:schemeClr val="dk1"/>
                          </a:solidFill>
                          <a:latin typeface="Times New Roman"/>
                          <a:ea typeface="Times New Roman"/>
                          <a:cs typeface="Times New Roman"/>
                          <a:sym typeface="Times New Roman"/>
                        </a:rPr>
                        <a:t>– Bottom [as Pyramus] (5.1. 2133)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Puck(5.1. 2220)</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Much Ado About Nothing</a:t>
                      </a:r>
                      <a:r>
                        <a:rPr lang="en" sz="800">
                          <a:solidFill>
                            <a:schemeClr val="dk1"/>
                          </a:solidFill>
                          <a:latin typeface="Times New Roman"/>
                          <a:ea typeface="Times New Roman"/>
                          <a:cs typeface="Times New Roman"/>
                          <a:sym typeface="Times New Roman"/>
                        </a:rPr>
                        <a:t> – Messenger (1.1. 11)</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Taming of the Shrew</a:t>
                      </a:r>
                      <a:r>
                        <a:rPr lang="en" sz="800">
                          <a:solidFill>
                            <a:schemeClr val="dk1"/>
                          </a:solidFill>
                          <a:latin typeface="Times New Roman"/>
                          <a:ea typeface="Times New Roman"/>
                          <a:cs typeface="Times New Roman"/>
                          <a:sym typeface="Times New Roman"/>
                        </a:rPr>
                        <a:t> – Petruchio	(1.2. 748)</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The Tempest</a:t>
                      </a:r>
                      <a:r>
                        <a:rPr lang="en" sz="800">
                          <a:solidFill>
                            <a:schemeClr val="dk1"/>
                          </a:solidFill>
                          <a:latin typeface="Times New Roman"/>
                          <a:ea typeface="Times New Roman"/>
                          <a:cs typeface="Times New Roman"/>
                          <a:sym typeface="Times New Roman"/>
                        </a:rPr>
                        <a:t> – Sebastian, Antonio(2.1. 1057)</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Twelfth Night</a:t>
                      </a:r>
                      <a:r>
                        <a:rPr lang="en" sz="800">
                          <a:solidFill>
                            <a:schemeClr val="dk1"/>
                          </a:solidFill>
                          <a:latin typeface="Times New Roman"/>
                          <a:ea typeface="Times New Roman"/>
                          <a:cs typeface="Times New Roman"/>
                          <a:sym typeface="Times New Roman"/>
                        </a:rPr>
                        <a:t> – Olivia (3.1. 1363)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Two Gentlemen of Verona</a:t>
                      </a:r>
                      <a:r>
                        <a:rPr lang="en" sz="800">
                          <a:solidFill>
                            <a:schemeClr val="dk1"/>
                          </a:solidFill>
                          <a:latin typeface="Times New Roman"/>
                          <a:ea typeface="Times New Roman"/>
                          <a:cs typeface="Times New Roman"/>
                          <a:sym typeface="Times New Roman"/>
                        </a:rPr>
                        <a:t> – Speed (2.1. 416)</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Two Gentlemen of Verona</a:t>
                      </a:r>
                      <a:r>
                        <a:rPr lang="en" sz="800">
                          <a:solidFill>
                            <a:schemeClr val="dk1"/>
                          </a:solidFill>
                          <a:latin typeface="Times New Roman"/>
                          <a:ea typeface="Times New Roman"/>
                          <a:cs typeface="Times New Roman"/>
                          <a:sym typeface="Times New Roman"/>
                        </a:rPr>
                        <a:t> – Silvia (5.4. 2182)</a:t>
                      </a:r>
                      <a:endParaRPr sz="800">
                        <a:solidFill>
                          <a:schemeClr val="dk1"/>
                        </a:solidFill>
                        <a:latin typeface="Times New Roman"/>
                        <a:ea typeface="Times New Roman"/>
                        <a:cs typeface="Times New Roman"/>
                        <a:sym typeface="Times New Roman"/>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All's Well That Ends Well</a:t>
                      </a:r>
                      <a:r>
                        <a:rPr lang="en" sz="800">
                          <a:solidFill>
                            <a:schemeClr val="dk1"/>
                          </a:solidFill>
                          <a:latin typeface="Times New Roman"/>
                          <a:ea typeface="Times New Roman"/>
                          <a:cs typeface="Times New Roman"/>
                          <a:sym typeface="Times New Roman"/>
                        </a:rPr>
                        <a:t> – Lafeu (2.1. 670)</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All's Well That Ends Well</a:t>
                      </a:r>
                      <a:r>
                        <a:rPr lang="en" sz="800">
                          <a:solidFill>
                            <a:schemeClr val="dk1"/>
                          </a:solidFill>
                          <a:latin typeface="Times New Roman"/>
                          <a:ea typeface="Times New Roman"/>
                          <a:cs typeface="Times New Roman"/>
                          <a:sym typeface="Times New Roman"/>
                        </a:rPr>
                        <a:t> – First Lord (3.6. 1826)</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Love’s Labour’s Lost </a:t>
                      </a:r>
                      <a:r>
                        <a:rPr lang="en" sz="800">
                          <a:solidFill>
                            <a:schemeClr val="dk1"/>
                          </a:solidFill>
                          <a:latin typeface="Times New Roman"/>
                          <a:ea typeface="Times New Roman"/>
                          <a:cs typeface="Times New Roman"/>
                          <a:sym typeface="Times New Roman"/>
                        </a:rPr>
                        <a:t>– Don Adriano de Armado, Moth (3.1. 843)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Measure for Measure</a:t>
                      </a:r>
                      <a:r>
                        <a:rPr lang="en" sz="800">
                          <a:solidFill>
                            <a:schemeClr val="dk1"/>
                          </a:solidFill>
                          <a:latin typeface="Times New Roman"/>
                          <a:ea typeface="Times New Roman"/>
                          <a:cs typeface="Times New Roman"/>
                          <a:sym typeface="Times New Roman"/>
                        </a:rPr>
                        <a:t> – Pompey	(3.2. 1518)</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Measure for Measure</a:t>
                      </a:r>
                      <a:r>
                        <a:rPr lang="en" sz="800">
                          <a:solidFill>
                            <a:schemeClr val="dk1"/>
                          </a:solidFill>
                          <a:latin typeface="Times New Roman"/>
                          <a:ea typeface="Times New Roman"/>
                          <a:cs typeface="Times New Roman"/>
                          <a:sym typeface="Times New Roman"/>
                        </a:rPr>
                        <a:t> – Vincentio	(5.1. 2713)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Merry Wives of Windsor</a:t>
                      </a:r>
                      <a:r>
                        <a:rPr lang="en" sz="800">
                          <a:solidFill>
                            <a:schemeClr val="dk1"/>
                          </a:solidFill>
                          <a:latin typeface="Times New Roman"/>
                          <a:ea typeface="Times New Roman"/>
                          <a:cs typeface="Times New Roman"/>
                          <a:sym typeface="Times New Roman"/>
                        </a:rPr>
                        <a:t> – Ford (3.3. 1548)</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Midsummer Night's Dream</a:t>
                      </a:r>
                      <a:r>
                        <a:rPr lang="en" sz="800">
                          <a:solidFill>
                            <a:schemeClr val="dk1"/>
                          </a:solidFill>
                          <a:latin typeface="Times New Roman"/>
                          <a:ea typeface="Times New Roman"/>
                          <a:cs typeface="Times New Roman"/>
                          <a:sym typeface="Times New Roman"/>
                        </a:rPr>
                        <a:t> – Lysander, Demetrius, Theseus (5.1. 2073)</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Much Ado About Nothing </a:t>
                      </a:r>
                      <a:r>
                        <a:rPr lang="en" sz="800">
                          <a:solidFill>
                            <a:schemeClr val="dk1"/>
                          </a:solidFill>
                          <a:latin typeface="Times New Roman"/>
                          <a:ea typeface="Times New Roman"/>
                          <a:cs typeface="Times New Roman"/>
                          <a:sym typeface="Times New Roman"/>
                        </a:rPr>
                        <a:t>– Claudio (2.3. 856)</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Taming of the Shrew</a:t>
                      </a:r>
                      <a:r>
                        <a:rPr lang="en" sz="800">
                          <a:solidFill>
                            <a:schemeClr val="dk1"/>
                          </a:solidFill>
                          <a:latin typeface="Times New Roman"/>
                          <a:ea typeface="Times New Roman"/>
                          <a:cs typeface="Times New Roman"/>
                          <a:sym typeface="Times New Roman"/>
                        </a:rPr>
                        <a:t> – Gremio (2.1. 1252)</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Twelfth Night</a:t>
                      </a:r>
                      <a:r>
                        <a:rPr lang="en" sz="800">
                          <a:solidFill>
                            <a:schemeClr val="dk1"/>
                          </a:solidFill>
                          <a:latin typeface="Times New Roman"/>
                          <a:ea typeface="Times New Roman"/>
                          <a:cs typeface="Times New Roman"/>
                          <a:sym typeface="Times New Roman"/>
                        </a:rPr>
                        <a:t> – Feste (1.5. 367)</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Twelfth Night</a:t>
                      </a:r>
                      <a:r>
                        <a:rPr lang="en" sz="800">
                          <a:solidFill>
                            <a:schemeClr val="dk1"/>
                          </a:solidFill>
                          <a:latin typeface="Times New Roman"/>
                          <a:ea typeface="Times New Roman"/>
                          <a:cs typeface="Times New Roman"/>
                          <a:sym typeface="Times New Roman"/>
                        </a:rPr>
                        <a:t> – Fabian (2.5. 1147)</a:t>
                      </a:r>
                      <a:endParaRPr sz="800">
                        <a:solidFill>
                          <a:schemeClr val="dk1"/>
                        </a:solidFill>
                        <a:latin typeface="Times New Roman"/>
                        <a:ea typeface="Times New Roman"/>
                        <a:cs typeface="Times New Roman"/>
                        <a:sym typeface="Times New Roman"/>
                      </a:endParaRPr>
                    </a:p>
                    <a:p>
                      <a:pPr indent="-279400" lvl="0" marL="457200" rtl="0" algn="l">
                        <a:spcBef>
                          <a:spcPts val="0"/>
                        </a:spcBef>
                        <a:spcAft>
                          <a:spcPts val="0"/>
                        </a:spcAft>
                        <a:buClr>
                          <a:schemeClr val="dk1"/>
                        </a:buClr>
                        <a:buSzPts val="800"/>
                        <a:buFont typeface="Times New Roman"/>
                        <a:buChar char="●"/>
                      </a:pPr>
                      <a:r>
                        <a:rPr i="1" lang="en" sz="800">
                          <a:solidFill>
                            <a:schemeClr val="dk1"/>
                          </a:solidFill>
                          <a:latin typeface="Times New Roman"/>
                          <a:ea typeface="Times New Roman"/>
                          <a:cs typeface="Times New Roman"/>
                          <a:sym typeface="Times New Roman"/>
                        </a:rPr>
                        <a:t>Two Gentlemen of Verona</a:t>
                      </a:r>
                      <a:r>
                        <a:rPr lang="en" sz="800">
                          <a:solidFill>
                            <a:schemeClr val="dk1"/>
                          </a:solidFill>
                          <a:latin typeface="Times New Roman"/>
                          <a:ea typeface="Times New Roman"/>
                          <a:cs typeface="Times New Roman"/>
                          <a:sym typeface="Times New Roman"/>
                        </a:rPr>
                        <a:t> – Julia	(4.4. 1929)</a:t>
                      </a:r>
                      <a:endParaRPr sz="800">
                        <a:solidFill>
                          <a:schemeClr val="dk1"/>
                        </a:solidFill>
                        <a:latin typeface="Times New Roman"/>
                        <a:ea typeface="Times New Roman"/>
                        <a:cs typeface="Times New Roman"/>
                        <a:sym typeface="Times New Roman"/>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48"/>
          <p:cNvSpPr txBox="1"/>
          <p:nvPr>
            <p:ph type="title"/>
          </p:nvPr>
        </p:nvSpPr>
        <p:spPr>
          <a:xfrm>
            <a:off x="1605000" y="1475550"/>
            <a:ext cx="5934000" cy="21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Discussion</a:t>
            </a:r>
            <a:endParaRPr/>
          </a:p>
        </p:txBody>
      </p:sp>
      <p:grpSp>
        <p:nvGrpSpPr>
          <p:cNvPr id="1059" name="Google Shape;1059;p48"/>
          <p:cNvGrpSpPr/>
          <p:nvPr/>
        </p:nvGrpSpPr>
        <p:grpSpPr>
          <a:xfrm flipH="1">
            <a:off x="6496637" y="1202589"/>
            <a:ext cx="448034" cy="447956"/>
            <a:chOff x="10333025" y="2667100"/>
            <a:chExt cx="191100" cy="191075"/>
          </a:xfrm>
        </p:grpSpPr>
        <p:sp>
          <p:nvSpPr>
            <p:cNvPr id="1060" name="Google Shape;1060;p48"/>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8"/>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8"/>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8"/>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49"/>
          <p:cNvSpPr txBox="1"/>
          <p:nvPr>
            <p:ph type="title"/>
          </p:nvPr>
        </p:nvSpPr>
        <p:spPr>
          <a:xfrm>
            <a:off x="875896" y="607988"/>
            <a:ext cx="5206800" cy="56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Lions</a:t>
            </a:r>
            <a:endParaRPr/>
          </a:p>
        </p:txBody>
      </p:sp>
      <p:sp>
        <p:nvSpPr>
          <p:cNvPr id="1069" name="Google Shape;1069;p49"/>
          <p:cNvSpPr txBox="1"/>
          <p:nvPr>
            <p:ph idx="1" type="subTitle"/>
          </p:nvPr>
        </p:nvSpPr>
        <p:spPr>
          <a:xfrm>
            <a:off x="875900" y="1476375"/>
            <a:ext cx="5206800" cy="2343300"/>
          </a:xfrm>
          <a:prstGeom prst="rect">
            <a:avLst/>
          </a:prstGeom>
        </p:spPr>
        <p:txBody>
          <a:bodyPr anchorCtr="0" anchor="t" bIns="91425" lIns="182875" spcFirstLastPara="1" rIns="91425" wrap="square" tIns="91425">
            <a:noAutofit/>
          </a:bodyPr>
          <a:lstStyle/>
          <a:p>
            <a:pPr indent="-336550" lvl="0" marL="457200" rtl="0" algn="l">
              <a:spcBef>
                <a:spcPts val="0"/>
              </a:spcBef>
              <a:spcAft>
                <a:spcPts val="0"/>
              </a:spcAft>
              <a:buSzPts val="1700"/>
              <a:buChar char="➔"/>
            </a:pPr>
            <a:r>
              <a:rPr lang="en" sz="1700"/>
              <a:t>Positives: Courage, Bravery, and Power</a:t>
            </a:r>
            <a:endParaRPr sz="1700"/>
          </a:p>
          <a:p>
            <a:pPr indent="-336550" lvl="0" marL="457200" rtl="0" algn="l">
              <a:spcBef>
                <a:spcPts val="0"/>
              </a:spcBef>
              <a:spcAft>
                <a:spcPts val="0"/>
              </a:spcAft>
              <a:buSzPts val="1700"/>
              <a:buChar char="➔"/>
            </a:pPr>
            <a:r>
              <a:rPr lang="en" sz="1700"/>
              <a:t>Negatives: Poor Leadership and Chaos</a:t>
            </a:r>
            <a:endParaRPr sz="1700"/>
          </a:p>
          <a:p>
            <a:pPr indent="-336550" lvl="0" marL="457200" rtl="0" algn="l">
              <a:spcBef>
                <a:spcPts val="0"/>
              </a:spcBef>
              <a:spcAft>
                <a:spcPts val="0"/>
              </a:spcAft>
              <a:buSzPts val="1700"/>
              <a:buChar char="➔"/>
            </a:pPr>
            <a:r>
              <a:rPr lang="en" sz="1700"/>
              <a:t>Presence often indicates a power struggle</a:t>
            </a:r>
            <a:endParaRPr sz="1700"/>
          </a:p>
          <a:p>
            <a:pPr indent="-336550" lvl="0" marL="457200" rtl="0" algn="l">
              <a:spcBef>
                <a:spcPts val="0"/>
              </a:spcBef>
              <a:spcAft>
                <a:spcPts val="0"/>
              </a:spcAft>
              <a:buSzPts val="1700"/>
              <a:buChar char="➔"/>
            </a:pPr>
            <a:r>
              <a:rPr lang="en" sz="1700"/>
              <a:t>Physical Appearances</a:t>
            </a:r>
            <a:endParaRPr sz="1700"/>
          </a:p>
          <a:p>
            <a:pPr indent="-336550" lvl="0" marL="457200" rtl="0" algn="l">
              <a:spcBef>
                <a:spcPts val="0"/>
              </a:spcBef>
              <a:spcAft>
                <a:spcPts val="0"/>
              </a:spcAft>
              <a:buSzPts val="1700"/>
              <a:buChar char="-"/>
            </a:pPr>
            <a:r>
              <a:rPr i="1" lang="en" sz="1700"/>
              <a:t>As You Like It</a:t>
            </a:r>
            <a:endParaRPr sz="1700"/>
          </a:p>
          <a:p>
            <a:pPr indent="-336550" lvl="0" marL="914400" rtl="0" algn="l">
              <a:spcBef>
                <a:spcPts val="0"/>
              </a:spcBef>
              <a:spcAft>
                <a:spcPts val="0"/>
              </a:spcAft>
              <a:buSzPts val="1700"/>
              <a:buChar char="-"/>
            </a:pPr>
            <a:r>
              <a:rPr i="1" lang="en" sz="1700"/>
              <a:t>Tempest</a:t>
            </a:r>
            <a:endParaRPr i="1" sz="1700"/>
          </a:p>
          <a:p>
            <a:pPr indent="-336550" lvl="0" marL="914400" rtl="0" algn="l">
              <a:spcBef>
                <a:spcPts val="0"/>
              </a:spcBef>
              <a:spcAft>
                <a:spcPts val="0"/>
              </a:spcAft>
              <a:buSzPts val="1700"/>
              <a:buChar char="-"/>
            </a:pPr>
            <a:r>
              <a:rPr i="1" lang="en" sz="1700"/>
              <a:t>Midsummer Night’s Dream</a:t>
            </a:r>
            <a:endParaRPr i="1" sz="1700"/>
          </a:p>
        </p:txBody>
      </p:sp>
      <p:grpSp>
        <p:nvGrpSpPr>
          <p:cNvPr id="1070" name="Google Shape;1070;p49"/>
          <p:cNvGrpSpPr/>
          <p:nvPr/>
        </p:nvGrpSpPr>
        <p:grpSpPr>
          <a:xfrm>
            <a:off x="5831481" y="1400164"/>
            <a:ext cx="448034" cy="447956"/>
            <a:chOff x="10333025" y="2667100"/>
            <a:chExt cx="191100" cy="191075"/>
          </a:xfrm>
        </p:grpSpPr>
        <p:sp>
          <p:nvSpPr>
            <p:cNvPr id="1071" name="Google Shape;1071;p49"/>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9"/>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9"/>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9"/>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p49"/>
          <p:cNvGrpSpPr/>
          <p:nvPr/>
        </p:nvGrpSpPr>
        <p:grpSpPr>
          <a:xfrm flipH="1">
            <a:off x="6457986" y="2312751"/>
            <a:ext cx="2505059" cy="2582929"/>
            <a:chOff x="2220675" y="2446343"/>
            <a:chExt cx="1762389" cy="1762249"/>
          </a:xfrm>
        </p:grpSpPr>
        <p:sp>
          <p:nvSpPr>
            <p:cNvPr id="1076" name="Google Shape;1076;p49"/>
            <p:cNvSpPr/>
            <p:nvPr/>
          </p:nvSpPr>
          <p:spPr>
            <a:xfrm>
              <a:off x="2220675" y="2446343"/>
              <a:ext cx="1762389" cy="1762249"/>
            </a:xfrm>
            <a:custGeom>
              <a:rect b="b" l="l" r="r" t="t"/>
              <a:pathLst>
                <a:path extrusionOk="0" h="101206" w="101214">
                  <a:moveTo>
                    <a:pt x="50791" y="0"/>
                  </a:moveTo>
                  <a:cubicBezTo>
                    <a:pt x="50415" y="0"/>
                    <a:pt x="50037" y="5"/>
                    <a:pt x="49662" y="18"/>
                  </a:cubicBezTo>
                  <a:cubicBezTo>
                    <a:pt x="44224" y="135"/>
                    <a:pt x="38868" y="1163"/>
                    <a:pt x="33747" y="3077"/>
                  </a:cubicBezTo>
                  <a:cubicBezTo>
                    <a:pt x="33687" y="3098"/>
                    <a:pt x="33625" y="3124"/>
                    <a:pt x="33564" y="3151"/>
                  </a:cubicBezTo>
                  <a:cubicBezTo>
                    <a:pt x="33490" y="3172"/>
                    <a:pt x="33416" y="3199"/>
                    <a:pt x="33342" y="3225"/>
                  </a:cubicBezTo>
                  <a:cubicBezTo>
                    <a:pt x="33076" y="3329"/>
                    <a:pt x="32806" y="3434"/>
                    <a:pt x="32540" y="3539"/>
                  </a:cubicBezTo>
                  <a:cubicBezTo>
                    <a:pt x="30374" y="4411"/>
                    <a:pt x="28235" y="5461"/>
                    <a:pt x="26173" y="6659"/>
                  </a:cubicBezTo>
                  <a:cubicBezTo>
                    <a:pt x="10913" y="15187"/>
                    <a:pt x="1225" y="30536"/>
                    <a:pt x="258" y="47722"/>
                  </a:cubicBezTo>
                  <a:cubicBezTo>
                    <a:pt x="1" y="52294"/>
                    <a:pt x="389" y="56882"/>
                    <a:pt x="1412" y="61349"/>
                  </a:cubicBezTo>
                  <a:cubicBezTo>
                    <a:pt x="1539" y="61916"/>
                    <a:pt x="1687" y="62509"/>
                    <a:pt x="1883" y="63227"/>
                  </a:cubicBezTo>
                  <a:lnTo>
                    <a:pt x="2076" y="63921"/>
                  </a:lnTo>
                  <a:cubicBezTo>
                    <a:pt x="2128" y="64116"/>
                    <a:pt x="2180" y="64313"/>
                    <a:pt x="2241" y="64517"/>
                  </a:cubicBezTo>
                  <a:cubicBezTo>
                    <a:pt x="2275" y="64631"/>
                    <a:pt x="2311" y="64740"/>
                    <a:pt x="2345" y="64848"/>
                  </a:cubicBezTo>
                  <a:lnTo>
                    <a:pt x="2393" y="64987"/>
                  </a:lnTo>
                  <a:cubicBezTo>
                    <a:pt x="2502" y="65341"/>
                    <a:pt x="2615" y="65693"/>
                    <a:pt x="2733" y="66047"/>
                  </a:cubicBezTo>
                  <a:lnTo>
                    <a:pt x="2755" y="66103"/>
                  </a:lnTo>
                  <a:cubicBezTo>
                    <a:pt x="2860" y="66417"/>
                    <a:pt x="2964" y="66731"/>
                    <a:pt x="3073" y="67040"/>
                  </a:cubicBezTo>
                  <a:cubicBezTo>
                    <a:pt x="3212" y="67424"/>
                    <a:pt x="3357" y="67803"/>
                    <a:pt x="3500" y="68183"/>
                  </a:cubicBezTo>
                  <a:lnTo>
                    <a:pt x="3583" y="68400"/>
                  </a:lnTo>
                  <a:cubicBezTo>
                    <a:pt x="3670" y="68622"/>
                    <a:pt x="3753" y="68845"/>
                    <a:pt x="3840" y="69062"/>
                  </a:cubicBezTo>
                  <a:cubicBezTo>
                    <a:pt x="4019" y="69498"/>
                    <a:pt x="4206" y="69929"/>
                    <a:pt x="4393" y="70357"/>
                  </a:cubicBezTo>
                  <a:lnTo>
                    <a:pt x="4485" y="70570"/>
                  </a:lnTo>
                  <a:cubicBezTo>
                    <a:pt x="4554" y="70727"/>
                    <a:pt x="4620" y="70888"/>
                    <a:pt x="4694" y="71049"/>
                  </a:cubicBezTo>
                  <a:cubicBezTo>
                    <a:pt x="4920" y="71550"/>
                    <a:pt x="5182" y="72087"/>
                    <a:pt x="5487" y="72701"/>
                  </a:cubicBezTo>
                  <a:cubicBezTo>
                    <a:pt x="5487" y="72701"/>
                    <a:pt x="5636" y="73010"/>
                    <a:pt x="5644" y="73032"/>
                  </a:cubicBezTo>
                  <a:cubicBezTo>
                    <a:pt x="5710" y="73155"/>
                    <a:pt x="5775" y="73281"/>
                    <a:pt x="5845" y="73402"/>
                  </a:cubicBezTo>
                  <a:lnTo>
                    <a:pt x="5954" y="73607"/>
                  </a:lnTo>
                  <a:cubicBezTo>
                    <a:pt x="6141" y="73965"/>
                    <a:pt x="6328" y="74322"/>
                    <a:pt x="6520" y="74671"/>
                  </a:cubicBezTo>
                  <a:cubicBezTo>
                    <a:pt x="6724" y="75037"/>
                    <a:pt x="6934" y="75394"/>
                    <a:pt x="7165" y="75791"/>
                  </a:cubicBezTo>
                  <a:cubicBezTo>
                    <a:pt x="7165" y="75791"/>
                    <a:pt x="7283" y="75995"/>
                    <a:pt x="7309" y="76039"/>
                  </a:cubicBezTo>
                  <a:cubicBezTo>
                    <a:pt x="7335" y="76083"/>
                    <a:pt x="7361" y="76126"/>
                    <a:pt x="7383" y="76161"/>
                  </a:cubicBezTo>
                  <a:cubicBezTo>
                    <a:pt x="7609" y="76540"/>
                    <a:pt x="7844" y="76916"/>
                    <a:pt x="8080" y="77290"/>
                  </a:cubicBezTo>
                  <a:cubicBezTo>
                    <a:pt x="8228" y="77525"/>
                    <a:pt x="8377" y="77761"/>
                    <a:pt x="8528" y="77992"/>
                  </a:cubicBezTo>
                  <a:cubicBezTo>
                    <a:pt x="8729" y="78296"/>
                    <a:pt x="8934" y="78597"/>
                    <a:pt x="9143" y="78903"/>
                  </a:cubicBezTo>
                  <a:lnTo>
                    <a:pt x="9214" y="79007"/>
                  </a:lnTo>
                  <a:cubicBezTo>
                    <a:pt x="9261" y="79086"/>
                    <a:pt x="9313" y="79164"/>
                    <a:pt x="9391" y="79273"/>
                  </a:cubicBezTo>
                  <a:cubicBezTo>
                    <a:pt x="9479" y="79399"/>
                    <a:pt x="9566" y="79525"/>
                    <a:pt x="9644" y="79635"/>
                  </a:cubicBezTo>
                  <a:lnTo>
                    <a:pt x="9801" y="79848"/>
                  </a:lnTo>
                  <a:cubicBezTo>
                    <a:pt x="9958" y="80062"/>
                    <a:pt x="10111" y="80275"/>
                    <a:pt x="10268" y="80484"/>
                  </a:cubicBezTo>
                  <a:cubicBezTo>
                    <a:pt x="10485" y="80776"/>
                    <a:pt x="10708" y="81068"/>
                    <a:pt x="10934" y="81360"/>
                  </a:cubicBezTo>
                  <a:lnTo>
                    <a:pt x="11012" y="81460"/>
                  </a:lnTo>
                  <a:cubicBezTo>
                    <a:pt x="11153" y="81639"/>
                    <a:pt x="11287" y="81818"/>
                    <a:pt x="11436" y="82001"/>
                  </a:cubicBezTo>
                  <a:lnTo>
                    <a:pt x="11514" y="82101"/>
                  </a:lnTo>
                  <a:cubicBezTo>
                    <a:pt x="11636" y="82254"/>
                    <a:pt x="11762" y="82406"/>
                    <a:pt x="11889" y="82554"/>
                  </a:cubicBezTo>
                  <a:lnTo>
                    <a:pt x="12058" y="82755"/>
                  </a:lnTo>
                  <a:cubicBezTo>
                    <a:pt x="12333" y="83086"/>
                    <a:pt x="12617" y="83417"/>
                    <a:pt x="12900" y="83744"/>
                  </a:cubicBezTo>
                  <a:cubicBezTo>
                    <a:pt x="13188" y="84075"/>
                    <a:pt x="13480" y="84406"/>
                    <a:pt x="13780" y="84733"/>
                  </a:cubicBezTo>
                  <a:cubicBezTo>
                    <a:pt x="13898" y="84859"/>
                    <a:pt x="14015" y="84981"/>
                    <a:pt x="14133" y="85108"/>
                  </a:cubicBezTo>
                  <a:lnTo>
                    <a:pt x="14373" y="85361"/>
                  </a:lnTo>
                  <a:cubicBezTo>
                    <a:pt x="14482" y="85482"/>
                    <a:pt x="14594" y="85605"/>
                    <a:pt x="14708" y="85722"/>
                  </a:cubicBezTo>
                  <a:cubicBezTo>
                    <a:pt x="14783" y="85796"/>
                    <a:pt x="14856" y="85866"/>
                    <a:pt x="14930" y="85940"/>
                  </a:cubicBezTo>
                  <a:lnTo>
                    <a:pt x="15013" y="86023"/>
                  </a:lnTo>
                  <a:cubicBezTo>
                    <a:pt x="15318" y="86333"/>
                    <a:pt x="15628" y="86637"/>
                    <a:pt x="15937" y="86938"/>
                  </a:cubicBezTo>
                  <a:lnTo>
                    <a:pt x="16059" y="87055"/>
                  </a:lnTo>
                  <a:cubicBezTo>
                    <a:pt x="16142" y="87139"/>
                    <a:pt x="16225" y="87222"/>
                    <a:pt x="16312" y="87304"/>
                  </a:cubicBezTo>
                  <a:cubicBezTo>
                    <a:pt x="16382" y="87374"/>
                    <a:pt x="16626" y="87592"/>
                    <a:pt x="16626" y="87592"/>
                  </a:cubicBezTo>
                  <a:cubicBezTo>
                    <a:pt x="16778" y="87735"/>
                    <a:pt x="16931" y="87879"/>
                    <a:pt x="17084" y="88014"/>
                  </a:cubicBezTo>
                  <a:cubicBezTo>
                    <a:pt x="17466" y="88368"/>
                    <a:pt x="17859" y="88712"/>
                    <a:pt x="18247" y="89042"/>
                  </a:cubicBezTo>
                  <a:lnTo>
                    <a:pt x="18443" y="89217"/>
                  </a:lnTo>
                  <a:cubicBezTo>
                    <a:pt x="18904" y="89605"/>
                    <a:pt x="19379" y="89997"/>
                    <a:pt x="19902" y="90407"/>
                  </a:cubicBezTo>
                  <a:lnTo>
                    <a:pt x="20378" y="90777"/>
                  </a:lnTo>
                  <a:cubicBezTo>
                    <a:pt x="20535" y="90899"/>
                    <a:pt x="20687" y="91017"/>
                    <a:pt x="20839" y="91134"/>
                  </a:cubicBezTo>
                  <a:cubicBezTo>
                    <a:pt x="20940" y="91208"/>
                    <a:pt x="21040" y="91278"/>
                    <a:pt x="21141" y="91353"/>
                  </a:cubicBezTo>
                  <a:lnTo>
                    <a:pt x="21306" y="91470"/>
                  </a:lnTo>
                  <a:cubicBezTo>
                    <a:pt x="21529" y="91631"/>
                    <a:pt x="21750" y="91793"/>
                    <a:pt x="21977" y="91954"/>
                  </a:cubicBezTo>
                  <a:cubicBezTo>
                    <a:pt x="22291" y="92176"/>
                    <a:pt x="22605" y="92394"/>
                    <a:pt x="22923" y="92612"/>
                  </a:cubicBezTo>
                  <a:cubicBezTo>
                    <a:pt x="23158" y="92769"/>
                    <a:pt x="23389" y="92926"/>
                    <a:pt x="23624" y="93078"/>
                  </a:cubicBezTo>
                  <a:cubicBezTo>
                    <a:pt x="23951" y="93292"/>
                    <a:pt x="24278" y="93497"/>
                    <a:pt x="24609" y="93702"/>
                  </a:cubicBezTo>
                  <a:lnTo>
                    <a:pt x="24771" y="93801"/>
                  </a:lnTo>
                  <a:cubicBezTo>
                    <a:pt x="24944" y="93915"/>
                    <a:pt x="25123" y="94024"/>
                    <a:pt x="25306" y="94133"/>
                  </a:cubicBezTo>
                  <a:cubicBezTo>
                    <a:pt x="25664" y="94346"/>
                    <a:pt x="26026" y="94555"/>
                    <a:pt x="26387" y="94760"/>
                  </a:cubicBezTo>
                  <a:lnTo>
                    <a:pt x="26575" y="94865"/>
                  </a:lnTo>
                  <a:cubicBezTo>
                    <a:pt x="26727" y="94952"/>
                    <a:pt x="26875" y="95039"/>
                    <a:pt x="27024" y="95118"/>
                  </a:cubicBezTo>
                  <a:cubicBezTo>
                    <a:pt x="27498" y="95379"/>
                    <a:pt x="27977" y="95627"/>
                    <a:pt x="28466" y="95876"/>
                  </a:cubicBezTo>
                  <a:cubicBezTo>
                    <a:pt x="28466" y="95876"/>
                    <a:pt x="28701" y="95997"/>
                    <a:pt x="28775" y="96037"/>
                  </a:cubicBezTo>
                  <a:cubicBezTo>
                    <a:pt x="29367" y="96333"/>
                    <a:pt x="29982" y="96621"/>
                    <a:pt x="30601" y="96900"/>
                  </a:cubicBezTo>
                  <a:cubicBezTo>
                    <a:pt x="30675" y="96930"/>
                    <a:pt x="30906" y="97031"/>
                    <a:pt x="30906" y="97031"/>
                  </a:cubicBezTo>
                  <a:cubicBezTo>
                    <a:pt x="31416" y="97258"/>
                    <a:pt x="31935" y="97475"/>
                    <a:pt x="32448" y="97680"/>
                  </a:cubicBezTo>
                  <a:cubicBezTo>
                    <a:pt x="32571" y="97732"/>
                    <a:pt x="32697" y="97781"/>
                    <a:pt x="32819" y="97823"/>
                  </a:cubicBezTo>
                  <a:lnTo>
                    <a:pt x="32985" y="97889"/>
                  </a:lnTo>
                  <a:cubicBezTo>
                    <a:pt x="33438" y="98063"/>
                    <a:pt x="33886" y="98233"/>
                    <a:pt x="34340" y="98395"/>
                  </a:cubicBezTo>
                  <a:cubicBezTo>
                    <a:pt x="34484" y="98447"/>
                    <a:pt x="34958" y="98604"/>
                    <a:pt x="34958" y="98604"/>
                  </a:cubicBezTo>
                  <a:cubicBezTo>
                    <a:pt x="35395" y="98752"/>
                    <a:pt x="35831" y="98900"/>
                    <a:pt x="36270" y="99036"/>
                  </a:cubicBezTo>
                  <a:cubicBezTo>
                    <a:pt x="36449" y="99088"/>
                    <a:pt x="36624" y="99140"/>
                    <a:pt x="36807" y="99193"/>
                  </a:cubicBezTo>
                  <a:lnTo>
                    <a:pt x="36919" y="99227"/>
                  </a:lnTo>
                  <a:cubicBezTo>
                    <a:pt x="37356" y="99358"/>
                    <a:pt x="37796" y="99480"/>
                    <a:pt x="38240" y="99597"/>
                  </a:cubicBezTo>
                  <a:cubicBezTo>
                    <a:pt x="38462" y="99654"/>
                    <a:pt x="38685" y="99710"/>
                    <a:pt x="38898" y="99763"/>
                  </a:cubicBezTo>
                  <a:cubicBezTo>
                    <a:pt x="39347" y="99877"/>
                    <a:pt x="39791" y="99981"/>
                    <a:pt x="40240" y="100076"/>
                  </a:cubicBezTo>
                  <a:cubicBezTo>
                    <a:pt x="40463" y="100124"/>
                    <a:pt x="40685" y="100173"/>
                    <a:pt x="40912" y="100221"/>
                  </a:cubicBezTo>
                  <a:cubicBezTo>
                    <a:pt x="41369" y="100312"/>
                    <a:pt x="41827" y="100399"/>
                    <a:pt x="42289" y="100478"/>
                  </a:cubicBezTo>
                  <a:lnTo>
                    <a:pt x="42458" y="100508"/>
                  </a:lnTo>
                  <a:cubicBezTo>
                    <a:pt x="42619" y="100539"/>
                    <a:pt x="42781" y="100565"/>
                    <a:pt x="42943" y="100591"/>
                  </a:cubicBezTo>
                  <a:cubicBezTo>
                    <a:pt x="43422" y="100669"/>
                    <a:pt x="43901" y="100735"/>
                    <a:pt x="44385" y="100796"/>
                  </a:cubicBezTo>
                  <a:lnTo>
                    <a:pt x="44580" y="100822"/>
                  </a:lnTo>
                  <a:cubicBezTo>
                    <a:pt x="44715" y="100844"/>
                    <a:pt x="44855" y="100861"/>
                    <a:pt x="44999" y="100878"/>
                  </a:cubicBezTo>
                  <a:cubicBezTo>
                    <a:pt x="45522" y="100939"/>
                    <a:pt x="46049" y="100987"/>
                    <a:pt x="46581" y="101031"/>
                  </a:cubicBezTo>
                  <a:cubicBezTo>
                    <a:pt x="46581" y="101031"/>
                    <a:pt x="46964" y="101070"/>
                    <a:pt x="47078" y="101075"/>
                  </a:cubicBezTo>
                  <a:cubicBezTo>
                    <a:pt x="47818" y="101132"/>
                    <a:pt x="48507" y="101166"/>
                    <a:pt x="49178" y="101188"/>
                  </a:cubicBezTo>
                  <a:cubicBezTo>
                    <a:pt x="49636" y="101201"/>
                    <a:pt x="50093" y="101206"/>
                    <a:pt x="50551" y="101206"/>
                  </a:cubicBezTo>
                  <a:cubicBezTo>
                    <a:pt x="52547" y="101206"/>
                    <a:pt x="54582" y="101075"/>
                    <a:pt x="56599" y="100818"/>
                  </a:cubicBezTo>
                  <a:lnTo>
                    <a:pt x="56853" y="100787"/>
                  </a:lnTo>
                  <a:lnTo>
                    <a:pt x="57118" y="100748"/>
                  </a:lnTo>
                  <a:cubicBezTo>
                    <a:pt x="57672" y="100678"/>
                    <a:pt x="58181" y="100609"/>
                    <a:pt x="58678" y="100526"/>
                  </a:cubicBezTo>
                  <a:cubicBezTo>
                    <a:pt x="58765" y="100517"/>
                    <a:pt x="58852" y="100504"/>
                    <a:pt x="58944" y="100486"/>
                  </a:cubicBezTo>
                  <a:cubicBezTo>
                    <a:pt x="59258" y="100434"/>
                    <a:pt x="59580" y="100377"/>
                    <a:pt x="59894" y="100317"/>
                  </a:cubicBezTo>
                  <a:cubicBezTo>
                    <a:pt x="59981" y="100303"/>
                    <a:pt x="60063" y="100285"/>
                    <a:pt x="60147" y="100269"/>
                  </a:cubicBezTo>
                  <a:cubicBezTo>
                    <a:pt x="60286" y="100243"/>
                    <a:pt x="60429" y="100216"/>
                    <a:pt x="60586" y="100186"/>
                  </a:cubicBezTo>
                  <a:cubicBezTo>
                    <a:pt x="60665" y="100173"/>
                    <a:pt x="60748" y="100155"/>
                    <a:pt x="60835" y="100134"/>
                  </a:cubicBezTo>
                  <a:cubicBezTo>
                    <a:pt x="60857" y="100129"/>
                    <a:pt x="60879" y="100124"/>
                    <a:pt x="60905" y="100116"/>
                  </a:cubicBezTo>
                  <a:cubicBezTo>
                    <a:pt x="61328" y="100033"/>
                    <a:pt x="61768" y="99937"/>
                    <a:pt x="62217" y="99824"/>
                  </a:cubicBezTo>
                  <a:cubicBezTo>
                    <a:pt x="62326" y="99806"/>
                    <a:pt x="62426" y="99780"/>
                    <a:pt x="62513" y="99758"/>
                  </a:cubicBezTo>
                  <a:cubicBezTo>
                    <a:pt x="62756" y="99702"/>
                    <a:pt x="63005" y="99637"/>
                    <a:pt x="63259" y="99571"/>
                  </a:cubicBezTo>
                  <a:cubicBezTo>
                    <a:pt x="63341" y="99549"/>
                    <a:pt x="63424" y="99527"/>
                    <a:pt x="63506" y="99506"/>
                  </a:cubicBezTo>
                  <a:cubicBezTo>
                    <a:pt x="64221" y="99314"/>
                    <a:pt x="64918" y="99114"/>
                    <a:pt x="65590" y="98905"/>
                  </a:cubicBezTo>
                  <a:cubicBezTo>
                    <a:pt x="66370" y="98664"/>
                    <a:pt x="67149" y="98399"/>
                    <a:pt x="67913" y="98115"/>
                  </a:cubicBezTo>
                  <a:cubicBezTo>
                    <a:pt x="68069" y="98059"/>
                    <a:pt x="68221" y="98007"/>
                    <a:pt x="68370" y="97942"/>
                  </a:cubicBezTo>
                  <a:cubicBezTo>
                    <a:pt x="68492" y="97898"/>
                    <a:pt x="68613" y="97850"/>
                    <a:pt x="68740" y="97802"/>
                  </a:cubicBezTo>
                  <a:cubicBezTo>
                    <a:pt x="68932" y="97732"/>
                    <a:pt x="69120" y="97654"/>
                    <a:pt x="69307" y="97576"/>
                  </a:cubicBezTo>
                  <a:cubicBezTo>
                    <a:pt x="69874" y="97349"/>
                    <a:pt x="70397" y="97127"/>
                    <a:pt x="70880" y="96908"/>
                  </a:cubicBezTo>
                  <a:cubicBezTo>
                    <a:pt x="71437" y="96665"/>
                    <a:pt x="72000" y="96403"/>
                    <a:pt x="72527" y="96142"/>
                  </a:cubicBezTo>
                  <a:cubicBezTo>
                    <a:pt x="73303" y="95767"/>
                    <a:pt x="74083" y="95357"/>
                    <a:pt x="74850" y="94931"/>
                  </a:cubicBezTo>
                  <a:cubicBezTo>
                    <a:pt x="74910" y="94899"/>
                    <a:pt x="74972" y="94865"/>
                    <a:pt x="75029" y="94830"/>
                  </a:cubicBezTo>
                  <a:cubicBezTo>
                    <a:pt x="75133" y="94774"/>
                    <a:pt x="75238" y="94716"/>
                    <a:pt x="75338" y="94656"/>
                  </a:cubicBezTo>
                  <a:cubicBezTo>
                    <a:pt x="77352" y="93505"/>
                    <a:pt x="79313" y="92189"/>
                    <a:pt x="81169" y="90734"/>
                  </a:cubicBezTo>
                  <a:cubicBezTo>
                    <a:pt x="84267" y="88411"/>
                    <a:pt x="87091" y="85766"/>
                    <a:pt x="89566" y="82859"/>
                  </a:cubicBezTo>
                  <a:cubicBezTo>
                    <a:pt x="90063" y="82610"/>
                    <a:pt x="90512" y="82354"/>
                    <a:pt x="90938" y="82079"/>
                  </a:cubicBezTo>
                  <a:cubicBezTo>
                    <a:pt x="94194" y="79957"/>
                    <a:pt x="96276" y="76257"/>
                    <a:pt x="96421" y="72344"/>
                  </a:cubicBezTo>
                  <a:cubicBezTo>
                    <a:pt x="96564" y="72039"/>
                    <a:pt x="96708" y="71733"/>
                    <a:pt x="96847" y="71429"/>
                  </a:cubicBezTo>
                  <a:cubicBezTo>
                    <a:pt x="99724" y="65071"/>
                    <a:pt x="101214" y="57859"/>
                    <a:pt x="101157" y="50564"/>
                  </a:cubicBezTo>
                  <a:cubicBezTo>
                    <a:pt x="101087" y="42541"/>
                    <a:pt x="99196" y="34597"/>
                    <a:pt x="95680" y="27519"/>
                  </a:cubicBezTo>
                  <a:cubicBezTo>
                    <a:pt x="96242" y="23876"/>
                    <a:pt x="95296" y="20451"/>
                    <a:pt x="93070" y="18198"/>
                  </a:cubicBezTo>
                  <a:cubicBezTo>
                    <a:pt x="91570" y="16686"/>
                    <a:pt x="89562" y="15688"/>
                    <a:pt x="86942" y="15170"/>
                  </a:cubicBezTo>
                  <a:cubicBezTo>
                    <a:pt x="82044" y="10171"/>
                    <a:pt x="75870" y="6167"/>
                    <a:pt x="69019" y="3556"/>
                  </a:cubicBezTo>
                  <a:cubicBezTo>
                    <a:pt x="68631" y="3399"/>
                    <a:pt x="68243" y="3247"/>
                    <a:pt x="67843" y="3098"/>
                  </a:cubicBezTo>
                  <a:cubicBezTo>
                    <a:pt x="67698" y="3042"/>
                    <a:pt x="67559" y="2989"/>
                    <a:pt x="67411" y="2941"/>
                  </a:cubicBezTo>
                  <a:cubicBezTo>
                    <a:pt x="67285" y="2894"/>
                    <a:pt x="67163" y="2850"/>
                    <a:pt x="67036" y="2811"/>
                  </a:cubicBezTo>
                  <a:cubicBezTo>
                    <a:pt x="66845" y="2737"/>
                    <a:pt x="66652" y="2672"/>
                    <a:pt x="66461" y="2611"/>
                  </a:cubicBezTo>
                  <a:cubicBezTo>
                    <a:pt x="65920" y="2424"/>
                    <a:pt x="65376" y="2249"/>
                    <a:pt x="64831" y="2084"/>
                  </a:cubicBezTo>
                  <a:cubicBezTo>
                    <a:pt x="64217" y="1895"/>
                    <a:pt x="63641" y="1734"/>
                    <a:pt x="63066" y="1591"/>
                  </a:cubicBezTo>
                  <a:cubicBezTo>
                    <a:pt x="62291" y="1386"/>
                    <a:pt x="61445" y="1185"/>
                    <a:pt x="60473" y="986"/>
                  </a:cubicBezTo>
                  <a:cubicBezTo>
                    <a:pt x="60439" y="980"/>
                    <a:pt x="60347" y="964"/>
                    <a:pt x="60347" y="964"/>
                  </a:cubicBezTo>
                  <a:cubicBezTo>
                    <a:pt x="60226" y="937"/>
                    <a:pt x="60107" y="916"/>
                    <a:pt x="59985" y="894"/>
                  </a:cubicBezTo>
                  <a:cubicBezTo>
                    <a:pt x="56966" y="301"/>
                    <a:pt x="53872" y="0"/>
                    <a:pt x="50791" y="0"/>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9"/>
            <p:cNvSpPr/>
            <p:nvPr/>
          </p:nvSpPr>
          <p:spPr>
            <a:xfrm>
              <a:off x="2270231" y="2498702"/>
              <a:ext cx="1663294" cy="1660456"/>
            </a:xfrm>
            <a:custGeom>
              <a:rect b="b" l="l" r="r" t="t"/>
              <a:pathLst>
                <a:path extrusionOk="0" h="95360" w="95523">
                  <a:moveTo>
                    <a:pt x="48053" y="0"/>
                  </a:moveTo>
                  <a:cubicBezTo>
                    <a:pt x="23631" y="0"/>
                    <a:pt x="1697" y="19063"/>
                    <a:pt x="249" y="44872"/>
                  </a:cubicBezTo>
                  <a:cubicBezTo>
                    <a:pt x="0" y="49265"/>
                    <a:pt x="388" y="53575"/>
                    <a:pt x="1334" y="57719"/>
                  </a:cubicBezTo>
                  <a:cubicBezTo>
                    <a:pt x="1561" y="58722"/>
                    <a:pt x="1826" y="59719"/>
                    <a:pt x="2118" y="60699"/>
                  </a:cubicBezTo>
                  <a:cubicBezTo>
                    <a:pt x="2942" y="63462"/>
                    <a:pt x="4014" y="66138"/>
                    <a:pt x="5308" y="68688"/>
                  </a:cubicBezTo>
                  <a:cubicBezTo>
                    <a:pt x="5809" y="69677"/>
                    <a:pt x="6336" y="70644"/>
                    <a:pt x="6911" y="71594"/>
                  </a:cubicBezTo>
                  <a:cubicBezTo>
                    <a:pt x="7518" y="72618"/>
                    <a:pt x="8162" y="73629"/>
                    <a:pt x="8851" y="74609"/>
                  </a:cubicBezTo>
                  <a:cubicBezTo>
                    <a:pt x="8934" y="74732"/>
                    <a:pt x="9021" y="74854"/>
                    <a:pt x="9113" y="74975"/>
                  </a:cubicBezTo>
                  <a:cubicBezTo>
                    <a:pt x="9679" y="75778"/>
                    <a:pt x="10272" y="76558"/>
                    <a:pt x="10886" y="77320"/>
                  </a:cubicBezTo>
                  <a:cubicBezTo>
                    <a:pt x="11213" y="77726"/>
                    <a:pt x="11545" y="78131"/>
                    <a:pt x="11889" y="78527"/>
                  </a:cubicBezTo>
                  <a:cubicBezTo>
                    <a:pt x="12538" y="79285"/>
                    <a:pt x="13209" y="80022"/>
                    <a:pt x="13906" y="80741"/>
                  </a:cubicBezTo>
                  <a:cubicBezTo>
                    <a:pt x="14399" y="81246"/>
                    <a:pt x="14904" y="81747"/>
                    <a:pt x="15418" y="82236"/>
                  </a:cubicBezTo>
                  <a:cubicBezTo>
                    <a:pt x="16778" y="83525"/>
                    <a:pt x="18207" y="84737"/>
                    <a:pt x="19702" y="85858"/>
                  </a:cubicBezTo>
                  <a:cubicBezTo>
                    <a:pt x="27249" y="91526"/>
                    <a:pt x="36466" y="95048"/>
                    <a:pt x="46419" y="95339"/>
                  </a:cubicBezTo>
                  <a:cubicBezTo>
                    <a:pt x="46858" y="95353"/>
                    <a:pt x="47297" y="95359"/>
                    <a:pt x="47736" y="95359"/>
                  </a:cubicBezTo>
                  <a:cubicBezTo>
                    <a:pt x="51230" y="95359"/>
                    <a:pt x="54711" y="94943"/>
                    <a:pt x="58102" y="94146"/>
                  </a:cubicBezTo>
                  <a:cubicBezTo>
                    <a:pt x="58756" y="93993"/>
                    <a:pt x="59405" y="93827"/>
                    <a:pt x="60051" y="93649"/>
                  </a:cubicBezTo>
                  <a:cubicBezTo>
                    <a:pt x="63018" y="92825"/>
                    <a:pt x="65912" y="91709"/>
                    <a:pt x="68679" y="90345"/>
                  </a:cubicBezTo>
                  <a:cubicBezTo>
                    <a:pt x="68731" y="90319"/>
                    <a:pt x="68779" y="90293"/>
                    <a:pt x="68832" y="90263"/>
                  </a:cubicBezTo>
                  <a:cubicBezTo>
                    <a:pt x="71028" y="89173"/>
                    <a:pt x="73136" y="87923"/>
                    <a:pt x="75150" y="86520"/>
                  </a:cubicBezTo>
                  <a:cubicBezTo>
                    <a:pt x="78802" y="83983"/>
                    <a:pt x="82109" y="80963"/>
                    <a:pt x="84946" y="77551"/>
                  </a:cubicBezTo>
                  <a:cubicBezTo>
                    <a:pt x="87203" y="74832"/>
                    <a:pt x="89156" y="71860"/>
                    <a:pt x="90733" y="68683"/>
                  </a:cubicBezTo>
                  <a:cubicBezTo>
                    <a:pt x="90968" y="68209"/>
                    <a:pt x="91195" y="67733"/>
                    <a:pt x="91413" y="67250"/>
                  </a:cubicBezTo>
                  <a:cubicBezTo>
                    <a:pt x="94202" y="61087"/>
                    <a:pt x="95522" y="54333"/>
                    <a:pt x="95470" y="47579"/>
                  </a:cubicBezTo>
                  <a:cubicBezTo>
                    <a:pt x="95405" y="39735"/>
                    <a:pt x="93488" y="31877"/>
                    <a:pt x="89862" y="24936"/>
                  </a:cubicBezTo>
                  <a:cubicBezTo>
                    <a:pt x="87971" y="21301"/>
                    <a:pt x="85608" y="17915"/>
                    <a:pt x="82802" y="14912"/>
                  </a:cubicBezTo>
                  <a:cubicBezTo>
                    <a:pt x="82768" y="14874"/>
                    <a:pt x="82728" y="14843"/>
                    <a:pt x="82698" y="14803"/>
                  </a:cubicBezTo>
                  <a:cubicBezTo>
                    <a:pt x="76754" y="8476"/>
                    <a:pt x="68971" y="4018"/>
                    <a:pt x="60630" y="1712"/>
                  </a:cubicBezTo>
                  <a:cubicBezTo>
                    <a:pt x="56425" y="551"/>
                    <a:pt x="52203" y="0"/>
                    <a:pt x="48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9"/>
            <p:cNvSpPr/>
            <p:nvPr/>
          </p:nvSpPr>
          <p:spPr>
            <a:xfrm>
              <a:off x="2835301" y="2571852"/>
              <a:ext cx="1020285" cy="1557531"/>
            </a:xfrm>
            <a:custGeom>
              <a:rect b="b" l="l" r="r" t="t"/>
              <a:pathLst>
                <a:path extrusionOk="0" h="89449" w="58595">
                  <a:moveTo>
                    <a:pt x="21037" y="0"/>
                  </a:moveTo>
                  <a:cubicBezTo>
                    <a:pt x="18878" y="0"/>
                    <a:pt x="16696" y="989"/>
                    <a:pt x="15541" y="2833"/>
                  </a:cubicBezTo>
                  <a:cubicBezTo>
                    <a:pt x="15153" y="3452"/>
                    <a:pt x="14830" y="4175"/>
                    <a:pt x="14185" y="4519"/>
                  </a:cubicBezTo>
                  <a:cubicBezTo>
                    <a:pt x="13887" y="4678"/>
                    <a:pt x="13569" y="4731"/>
                    <a:pt x="13240" y="4731"/>
                  </a:cubicBezTo>
                  <a:cubicBezTo>
                    <a:pt x="12892" y="4731"/>
                    <a:pt x="12531" y="4671"/>
                    <a:pt x="12168" y="4611"/>
                  </a:cubicBezTo>
                  <a:cubicBezTo>
                    <a:pt x="11801" y="4549"/>
                    <a:pt x="11435" y="4489"/>
                    <a:pt x="11074" y="4489"/>
                  </a:cubicBezTo>
                  <a:cubicBezTo>
                    <a:pt x="11023" y="4489"/>
                    <a:pt x="10972" y="4490"/>
                    <a:pt x="10921" y="4492"/>
                  </a:cubicBezTo>
                  <a:cubicBezTo>
                    <a:pt x="9453" y="4563"/>
                    <a:pt x="8302" y="5800"/>
                    <a:pt x="7557" y="7077"/>
                  </a:cubicBezTo>
                  <a:cubicBezTo>
                    <a:pt x="6812" y="8350"/>
                    <a:pt x="6263" y="9784"/>
                    <a:pt x="5173" y="10781"/>
                  </a:cubicBezTo>
                  <a:cubicBezTo>
                    <a:pt x="4307" y="11576"/>
                    <a:pt x="3130" y="11997"/>
                    <a:pt x="1958" y="11997"/>
                  </a:cubicBezTo>
                  <a:cubicBezTo>
                    <a:pt x="1284" y="11997"/>
                    <a:pt x="611" y="11858"/>
                    <a:pt x="0" y="11570"/>
                  </a:cubicBezTo>
                  <a:lnTo>
                    <a:pt x="0" y="11570"/>
                  </a:lnTo>
                  <a:cubicBezTo>
                    <a:pt x="2798" y="15244"/>
                    <a:pt x="8054" y="16908"/>
                    <a:pt x="11335" y="20154"/>
                  </a:cubicBezTo>
                  <a:cubicBezTo>
                    <a:pt x="13214" y="22020"/>
                    <a:pt x="14212" y="24583"/>
                    <a:pt x="15096" y="27079"/>
                  </a:cubicBezTo>
                  <a:cubicBezTo>
                    <a:pt x="20831" y="43225"/>
                    <a:pt x="24248" y="60190"/>
                    <a:pt x="25210" y="77294"/>
                  </a:cubicBezTo>
                  <a:cubicBezTo>
                    <a:pt x="25441" y="81452"/>
                    <a:pt x="25602" y="85835"/>
                    <a:pt x="27599" y="89448"/>
                  </a:cubicBezTo>
                  <a:cubicBezTo>
                    <a:pt x="30566" y="88624"/>
                    <a:pt x="33460" y="87508"/>
                    <a:pt x="36227" y="86144"/>
                  </a:cubicBezTo>
                  <a:cubicBezTo>
                    <a:pt x="38476" y="85030"/>
                    <a:pt x="40636" y="83753"/>
                    <a:pt x="42698" y="82319"/>
                  </a:cubicBezTo>
                  <a:cubicBezTo>
                    <a:pt x="42786" y="81150"/>
                    <a:pt x="42872" y="79970"/>
                    <a:pt x="43335" y="78915"/>
                  </a:cubicBezTo>
                  <a:cubicBezTo>
                    <a:pt x="44192" y="76959"/>
                    <a:pt x="46189" y="75752"/>
                    <a:pt x="48176" y="74958"/>
                  </a:cubicBezTo>
                  <a:cubicBezTo>
                    <a:pt x="49605" y="74396"/>
                    <a:pt x="51100" y="73974"/>
                    <a:pt x="52494" y="73350"/>
                  </a:cubicBezTo>
                  <a:cubicBezTo>
                    <a:pt x="53048" y="73101"/>
                    <a:pt x="53575" y="72827"/>
                    <a:pt x="54089" y="72496"/>
                  </a:cubicBezTo>
                  <a:cubicBezTo>
                    <a:pt x="56621" y="70840"/>
                    <a:pt x="58247" y="67890"/>
                    <a:pt x="58291" y="64865"/>
                  </a:cubicBezTo>
                  <a:cubicBezTo>
                    <a:pt x="58291" y="64740"/>
                    <a:pt x="58291" y="64609"/>
                    <a:pt x="58281" y="64482"/>
                  </a:cubicBezTo>
                  <a:cubicBezTo>
                    <a:pt x="58203" y="61593"/>
                    <a:pt x="56696" y="58769"/>
                    <a:pt x="54320" y="57117"/>
                  </a:cubicBezTo>
                  <a:cubicBezTo>
                    <a:pt x="53601" y="56616"/>
                    <a:pt x="52716" y="56072"/>
                    <a:pt x="52677" y="55196"/>
                  </a:cubicBezTo>
                  <a:cubicBezTo>
                    <a:pt x="52629" y="54215"/>
                    <a:pt x="53663" y="53588"/>
                    <a:pt x="54508" y="53095"/>
                  </a:cubicBezTo>
                  <a:cubicBezTo>
                    <a:pt x="55697" y="52403"/>
                    <a:pt x="56813" y="51518"/>
                    <a:pt x="57466" y="50311"/>
                  </a:cubicBezTo>
                  <a:cubicBezTo>
                    <a:pt x="58120" y="49108"/>
                    <a:pt x="58220" y="47530"/>
                    <a:pt x="57440" y="46397"/>
                  </a:cubicBezTo>
                  <a:cubicBezTo>
                    <a:pt x="57044" y="45836"/>
                    <a:pt x="56469" y="45421"/>
                    <a:pt x="56085" y="44846"/>
                  </a:cubicBezTo>
                  <a:cubicBezTo>
                    <a:pt x="55022" y="43268"/>
                    <a:pt x="55737" y="41133"/>
                    <a:pt x="56626" y="39446"/>
                  </a:cubicBezTo>
                  <a:cubicBezTo>
                    <a:pt x="57515" y="37760"/>
                    <a:pt x="58595" y="35930"/>
                    <a:pt x="58155" y="34078"/>
                  </a:cubicBezTo>
                  <a:cubicBezTo>
                    <a:pt x="57680" y="32091"/>
                    <a:pt x="55592" y="30810"/>
                    <a:pt x="55083" y="28831"/>
                  </a:cubicBezTo>
                  <a:cubicBezTo>
                    <a:pt x="54552" y="26779"/>
                    <a:pt x="55859" y="24766"/>
                    <a:pt x="56712" y="22827"/>
                  </a:cubicBezTo>
                  <a:cubicBezTo>
                    <a:pt x="57009" y="22163"/>
                    <a:pt x="57245" y="21458"/>
                    <a:pt x="57410" y="20735"/>
                  </a:cubicBezTo>
                  <a:cubicBezTo>
                    <a:pt x="58055" y="17976"/>
                    <a:pt x="57702" y="14961"/>
                    <a:pt x="55749" y="12986"/>
                  </a:cubicBezTo>
                  <a:cubicBezTo>
                    <a:pt x="54311" y="11531"/>
                    <a:pt x="52298" y="10898"/>
                    <a:pt x="50246" y="10602"/>
                  </a:cubicBezTo>
                  <a:cubicBezTo>
                    <a:pt x="49657" y="10516"/>
                    <a:pt x="49073" y="10459"/>
                    <a:pt x="48490" y="10415"/>
                  </a:cubicBezTo>
                  <a:cubicBezTo>
                    <a:pt x="47649" y="10355"/>
                    <a:pt x="46768" y="10302"/>
                    <a:pt x="46054" y="9853"/>
                  </a:cubicBezTo>
                  <a:cubicBezTo>
                    <a:pt x="44546" y="8899"/>
                    <a:pt x="44515" y="6702"/>
                    <a:pt x="43478" y="5251"/>
                  </a:cubicBezTo>
                  <a:cubicBezTo>
                    <a:pt x="42558" y="3957"/>
                    <a:pt x="40916" y="3405"/>
                    <a:pt x="39298" y="3405"/>
                  </a:cubicBezTo>
                  <a:cubicBezTo>
                    <a:pt x="38953" y="3405"/>
                    <a:pt x="38610" y="3430"/>
                    <a:pt x="38275" y="3478"/>
                  </a:cubicBezTo>
                  <a:cubicBezTo>
                    <a:pt x="36366" y="3752"/>
                    <a:pt x="34606" y="4628"/>
                    <a:pt x="32792" y="5282"/>
                  </a:cubicBezTo>
                  <a:cubicBezTo>
                    <a:pt x="32052" y="5547"/>
                    <a:pt x="31271" y="5774"/>
                    <a:pt x="30501" y="5774"/>
                  </a:cubicBezTo>
                  <a:cubicBezTo>
                    <a:pt x="30220" y="5774"/>
                    <a:pt x="29940" y="5744"/>
                    <a:pt x="29664" y="5674"/>
                  </a:cubicBezTo>
                  <a:cubicBezTo>
                    <a:pt x="27690" y="5178"/>
                    <a:pt x="26748" y="2994"/>
                    <a:pt x="25272" y="1590"/>
                  </a:cubicBezTo>
                  <a:cubicBezTo>
                    <a:pt x="24135" y="514"/>
                    <a:pt x="22592" y="0"/>
                    <a:pt x="21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9"/>
            <p:cNvSpPr/>
            <p:nvPr/>
          </p:nvSpPr>
          <p:spPr>
            <a:xfrm>
              <a:off x="2293442" y="3008976"/>
              <a:ext cx="1200139" cy="1150165"/>
            </a:xfrm>
            <a:custGeom>
              <a:rect b="b" l="l" r="r" t="t"/>
              <a:pathLst>
                <a:path extrusionOk="0" h="66054" w="68924">
                  <a:moveTo>
                    <a:pt x="45927" y="1"/>
                  </a:moveTo>
                  <a:cubicBezTo>
                    <a:pt x="45690" y="1"/>
                    <a:pt x="45452" y="24"/>
                    <a:pt x="45212" y="76"/>
                  </a:cubicBezTo>
                  <a:lnTo>
                    <a:pt x="44301" y="1731"/>
                  </a:lnTo>
                  <a:cubicBezTo>
                    <a:pt x="42467" y="3087"/>
                    <a:pt x="40628" y="4451"/>
                    <a:pt x="38768" y="5788"/>
                  </a:cubicBezTo>
                  <a:cubicBezTo>
                    <a:pt x="26588" y="14521"/>
                    <a:pt x="13593" y="22108"/>
                    <a:pt x="1" y="28414"/>
                  </a:cubicBezTo>
                  <a:cubicBezTo>
                    <a:pt x="4699" y="49027"/>
                    <a:pt x="23110" y="65377"/>
                    <a:pt x="45086" y="66034"/>
                  </a:cubicBezTo>
                  <a:cubicBezTo>
                    <a:pt x="45516" y="66047"/>
                    <a:pt x="45945" y="66053"/>
                    <a:pt x="46375" y="66053"/>
                  </a:cubicBezTo>
                  <a:cubicBezTo>
                    <a:pt x="53637" y="66053"/>
                    <a:pt x="60837" y="64254"/>
                    <a:pt x="67346" y="61040"/>
                  </a:cubicBezTo>
                  <a:cubicBezTo>
                    <a:pt x="67145" y="52647"/>
                    <a:pt x="67489" y="44224"/>
                    <a:pt x="68143" y="35865"/>
                  </a:cubicBezTo>
                  <a:cubicBezTo>
                    <a:pt x="68479" y="31577"/>
                    <a:pt x="68923" y="27216"/>
                    <a:pt x="67982" y="23023"/>
                  </a:cubicBezTo>
                  <a:cubicBezTo>
                    <a:pt x="66944" y="18421"/>
                    <a:pt x="64273" y="14320"/>
                    <a:pt x="61027" y="10900"/>
                  </a:cubicBezTo>
                  <a:cubicBezTo>
                    <a:pt x="57781" y="7479"/>
                    <a:pt x="53955" y="4678"/>
                    <a:pt x="50150" y="1892"/>
                  </a:cubicBezTo>
                  <a:cubicBezTo>
                    <a:pt x="48884" y="969"/>
                    <a:pt x="47439" y="1"/>
                    <a:pt x="459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9"/>
            <p:cNvSpPr/>
            <p:nvPr/>
          </p:nvSpPr>
          <p:spPr>
            <a:xfrm>
              <a:off x="3026682" y="2874917"/>
              <a:ext cx="657583" cy="788995"/>
            </a:xfrm>
            <a:custGeom>
              <a:rect b="b" l="l" r="r" t="t"/>
              <a:pathLst>
                <a:path extrusionOk="0" h="45312" w="37765">
                  <a:moveTo>
                    <a:pt x="19647" y="1"/>
                  </a:moveTo>
                  <a:cubicBezTo>
                    <a:pt x="17135" y="1"/>
                    <a:pt x="14607" y="335"/>
                    <a:pt x="12115" y="697"/>
                  </a:cubicBezTo>
                  <a:cubicBezTo>
                    <a:pt x="5940" y="1595"/>
                    <a:pt x="1752" y="8350"/>
                    <a:pt x="876" y="14525"/>
                  </a:cubicBezTo>
                  <a:cubicBezTo>
                    <a:pt x="0" y="20700"/>
                    <a:pt x="1578" y="28081"/>
                    <a:pt x="6672" y="31677"/>
                  </a:cubicBezTo>
                  <a:cubicBezTo>
                    <a:pt x="8210" y="32762"/>
                    <a:pt x="9748" y="33847"/>
                    <a:pt x="11286" y="34932"/>
                  </a:cubicBezTo>
                  <a:cubicBezTo>
                    <a:pt x="11797" y="35294"/>
                    <a:pt x="12324" y="35629"/>
                    <a:pt x="12829" y="35995"/>
                  </a:cubicBezTo>
                  <a:cubicBezTo>
                    <a:pt x="12734" y="38863"/>
                    <a:pt x="13352" y="42092"/>
                    <a:pt x="15714" y="43713"/>
                  </a:cubicBezTo>
                  <a:cubicBezTo>
                    <a:pt x="16974" y="44580"/>
                    <a:pt x="18538" y="44846"/>
                    <a:pt x="20059" y="45020"/>
                  </a:cubicBezTo>
                  <a:cubicBezTo>
                    <a:pt x="21774" y="45215"/>
                    <a:pt x="23500" y="45311"/>
                    <a:pt x="25226" y="45311"/>
                  </a:cubicBezTo>
                  <a:cubicBezTo>
                    <a:pt x="25740" y="45311"/>
                    <a:pt x="26255" y="45303"/>
                    <a:pt x="26769" y="45286"/>
                  </a:cubicBezTo>
                  <a:cubicBezTo>
                    <a:pt x="28312" y="45234"/>
                    <a:pt x="29903" y="45090"/>
                    <a:pt x="31276" y="44375"/>
                  </a:cubicBezTo>
                  <a:cubicBezTo>
                    <a:pt x="32644" y="43661"/>
                    <a:pt x="33864" y="41965"/>
                    <a:pt x="33790" y="40423"/>
                  </a:cubicBezTo>
                  <a:cubicBezTo>
                    <a:pt x="35302" y="39077"/>
                    <a:pt x="36897" y="37608"/>
                    <a:pt x="37372" y="35638"/>
                  </a:cubicBezTo>
                  <a:cubicBezTo>
                    <a:pt x="37764" y="34004"/>
                    <a:pt x="37312" y="32283"/>
                    <a:pt x="36644" y="30740"/>
                  </a:cubicBezTo>
                  <a:cubicBezTo>
                    <a:pt x="35978" y="29197"/>
                    <a:pt x="35097" y="27746"/>
                    <a:pt x="34566" y="26151"/>
                  </a:cubicBezTo>
                  <a:cubicBezTo>
                    <a:pt x="32501" y="19928"/>
                    <a:pt x="36073" y="12620"/>
                    <a:pt x="33163" y="6746"/>
                  </a:cubicBezTo>
                  <a:cubicBezTo>
                    <a:pt x="31423" y="3234"/>
                    <a:pt x="27650" y="1090"/>
                    <a:pt x="23798" y="362"/>
                  </a:cubicBezTo>
                  <a:cubicBezTo>
                    <a:pt x="22426" y="104"/>
                    <a:pt x="21039" y="1"/>
                    <a:pt x="196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9"/>
            <p:cNvSpPr/>
            <p:nvPr/>
          </p:nvSpPr>
          <p:spPr>
            <a:xfrm>
              <a:off x="3280173" y="3140179"/>
              <a:ext cx="65959" cy="65889"/>
            </a:xfrm>
            <a:custGeom>
              <a:rect b="b" l="l" r="r" t="t"/>
              <a:pathLst>
                <a:path extrusionOk="0" h="3784" w="3788">
                  <a:moveTo>
                    <a:pt x="1897" y="1"/>
                  </a:moveTo>
                  <a:cubicBezTo>
                    <a:pt x="851" y="1"/>
                    <a:pt x="1" y="846"/>
                    <a:pt x="1" y="1892"/>
                  </a:cubicBezTo>
                  <a:cubicBezTo>
                    <a:pt x="1" y="2938"/>
                    <a:pt x="851" y="3784"/>
                    <a:pt x="1897" y="3784"/>
                  </a:cubicBezTo>
                  <a:cubicBezTo>
                    <a:pt x="2943" y="3784"/>
                    <a:pt x="3788" y="2938"/>
                    <a:pt x="3788" y="1892"/>
                  </a:cubicBezTo>
                  <a:cubicBezTo>
                    <a:pt x="3788" y="846"/>
                    <a:pt x="2943" y="1"/>
                    <a:pt x="18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9"/>
            <p:cNvSpPr/>
            <p:nvPr/>
          </p:nvSpPr>
          <p:spPr>
            <a:xfrm>
              <a:off x="3551617" y="3142234"/>
              <a:ext cx="62459" cy="62476"/>
            </a:xfrm>
            <a:custGeom>
              <a:rect b="b" l="l" r="r" t="t"/>
              <a:pathLst>
                <a:path extrusionOk="0" h="3588" w="3587">
                  <a:moveTo>
                    <a:pt x="1795" y="0"/>
                  </a:moveTo>
                  <a:cubicBezTo>
                    <a:pt x="802" y="0"/>
                    <a:pt x="0" y="806"/>
                    <a:pt x="0" y="1796"/>
                  </a:cubicBezTo>
                  <a:cubicBezTo>
                    <a:pt x="0" y="2785"/>
                    <a:pt x="802" y="3587"/>
                    <a:pt x="1795" y="3587"/>
                  </a:cubicBezTo>
                  <a:cubicBezTo>
                    <a:pt x="2784" y="3587"/>
                    <a:pt x="3587" y="2785"/>
                    <a:pt x="3587" y="1796"/>
                  </a:cubicBezTo>
                  <a:cubicBezTo>
                    <a:pt x="3587" y="806"/>
                    <a:pt x="2784" y="0"/>
                    <a:pt x="17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9"/>
            <p:cNvSpPr/>
            <p:nvPr/>
          </p:nvSpPr>
          <p:spPr>
            <a:xfrm>
              <a:off x="3450137" y="3379862"/>
              <a:ext cx="212345" cy="87045"/>
            </a:xfrm>
            <a:custGeom>
              <a:rect b="b" l="l" r="r" t="t"/>
              <a:pathLst>
                <a:path extrusionOk="0" h="4999" w="12195">
                  <a:moveTo>
                    <a:pt x="6339" y="0"/>
                  </a:moveTo>
                  <a:cubicBezTo>
                    <a:pt x="6115" y="0"/>
                    <a:pt x="5890" y="13"/>
                    <a:pt x="5662" y="41"/>
                  </a:cubicBezTo>
                  <a:cubicBezTo>
                    <a:pt x="4882" y="132"/>
                    <a:pt x="4141" y="420"/>
                    <a:pt x="3365" y="542"/>
                  </a:cubicBezTo>
                  <a:cubicBezTo>
                    <a:pt x="3167" y="574"/>
                    <a:pt x="2975" y="588"/>
                    <a:pt x="2784" y="588"/>
                  </a:cubicBezTo>
                  <a:cubicBezTo>
                    <a:pt x="2417" y="588"/>
                    <a:pt x="2058" y="534"/>
                    <a:pt x="1688" y="442"/>
                  </a:cubicBezTo>
                  <a:cubicBezTo>
                    <a:pt x="1553" y="409"/>
                    <a:pt x="1414" y="393"/>
                    <a:pt x="1277" y="393"/>
                  </a:cubicBezTo>
                  <a:cubicBezTo>
                    <a:pt x="612" y="393"/>
                    <a:pt x="0" y="782"/>
                    <a:pt x="141" y="1588"/>
                  </a:cubicBezTo>
                  <a:cubicBezTo>
                    <a:pt x="328" y="2656"/>
                    <a:pt x="1701" y="3061"/>
                    <a:pt x="2603" y="3279"/>
                  </a:cubicBezTo>
                  <a:cubicBezTo>
                    <a:pt x="2617" y="3284"/>
                    <a:pt x="2633" y="3288"/>
                    <a:pt x="2651" y="3292"/>
                  </a:cubicBezTo>
                  <a:cubicBezTo>
                    <a:pt x="2729" y="3314"/>
                    <a:pt x="2804" y="3332"/>
                    <a:pt x="2882" y="3348"/>
                  </a:cubicBezTo>
                  <a:cubicBezTo>
                    <a:pt x="3301" y="3462"/>
                    <a:pt x="3715" y="3593"/>
                    <a:pt x="4115" y="3754"/>
                  </a:cubicBezTo>
                  <a:cubicBezTo>
                    <a:pt x="4302" y="3828"/>
                    <a:pt x="4485" y="3907"/>
                    <a:pt x="4664" y="3994"/>
                  </a:cubicBezTo>
                  <a:cubicBezTo>
                    <a:pt x="4756" y="4038"/>
                    <a:pt x="4839" y="4081"/>
                    <a:pt x="4926" y="4124"/>
                  </a:cubicBezTo>
                  <a:cubicBezTo>
                    <a:pt x="4970" y="4146"/>
                    <a:pt x="5013" y="4168"/>
                    <a:pt x="5052" y="4195"/>
                  </a:cubicBezTo>
                  <a:cubicBezTo>
                    <a:pt x="5570" y="4477"/>
                    <a:pt x="6106" y="4998"/>
                    <a:pt x="6711" y="4998"/>
                  </a:cubicBezTo>
                  <a:cubicBezTo>
                    <a:pt x="6861" y="4998"/>
                    <a:pt x="7015" y="4966"/>
                    <a:pt x="7174" y="4891"/>
                  </a:cubicBezTo>
                  <a:cubicBezTo>
                    <a:pt x="7375" y="4800"/>
                    <a:pt x="7554" y="4661"/>
                    <a:pt x="7723" y="4508"/>
                  </a:cubicBezTo>
                  <a:cubicBezTo>
                    <a:pt x="7789" y="4447"/>
                    <a:pt x="7850" y="4386"/>
                    <a:pt x="7915" y="4325"/>
                  </a:cubicBezTo>
                  <a:cubicBezTo>
                    <a:pt x="7920" y="4321"/>
                    <a:pt x="7924" y="4316"/>
                    <a:pt x="7933" y="4312"/>
                  </a:cubicBezTo>
                  <a:cubicBezTo>
                    <a:pt x="8495" y="3798"/>
                    <a:pt x="9039" y="3262"/>
                    <a:pt x="9588" y="2726"/>
                  </a:cubicBezTo>
                  <a:cubicBezTo>
                    <a:pt x="9646" y="2669"/>
                    <a:pt x="9706" y="2612"/>
                    <a:pt x="9763" y="2556"/>
                  </a:cubicBezTo>
                  <a:cubicBezTo>
                    <a:pt x="9868" y="2455"/>
                    <a:pt x="9968" y="2355"/>
                    <a:pt x="10068" y="2255"/>
                  </a:cubicBezTo>
                  <a:cubicBezTo>
                    <a:pt x="10447" y="1894"/>
                    <a:pt x="12195" y="542"/>
                    <a:pt x="10696" y="303"/>
                  </a:cubicBezTo>
                  <a:cubicBezTo>
                    <a:pt x="10456" y="264"/>
                    <a:pt x="10217" y="252"/>
                    <a:pt x="9977" y="252"/>
                  </a:cubicBezTo>
                  <a:cubicBezTo>
                    <a:pt x="9621" y="252"/>
                    <a:pt x="9266" y="278"/>
                    <a:pt x="8908" y="278"/>
                  </a:cubicBezTo>
                  <a:cubicBezTo>
                    <a:pt x="8624" y="278"/>
                    <a:pt x="8338" y="261"/>
                    <a:pt x="8051" y="202"/>
                  </a:cubicBezTo>
                  <a:cubicBezTo>
                    <a:pt x="7477" y="84"/>
                    <a:pt x="6912" y="0"/>
                    <a:pt x="63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9"/>
            <p:cNvSpPr/>
            <p:nvPr/>
          </p:nvSpPr>
          <p:spPr>
            <a:xfrm>
              <a:off x="3496297" y="3420015"/>
              <a:ext cx="39613" cy="31673"/>
            </a:xfrm>
            <a:custGeom>
              <a:rect b="b" l="l" r="r" t="t"/>
              <a:pathLst>
                <a:path extrusionOk="0" h="1819" w="2275">
                  <a:moveTo>
                    <a:pt x="948" y="0"/>
                  </a:moveTo>
                  <a:cubicBezTo>
                    <a:pt x="584" y="0"/>
                    <a:pt x="203" y="267"/>
                    <a:pt x="66" y="646"/>
                  </a:cubicBezTo>
                  <a:cubicBezTo>
                    <a:pt x="26" y="751"/>
                    <a:pt x="4" y="869"/>
                    <a:pt x="0" y="986"/>
                  </a:cubicBezTo>
                  <a:cubicBezTo>
                    <a:pt x="78" y="1008"/>
                    <a:pt x="153" y="1026"/>
                    <a:pt x="231" y="1042"/>
                  </a:cubicBezTo>
                  <a:cubicBezTo>
                    <a:pt x="231" y="929"/>
                    <a:pt x="249" y="825"/>
                    <a:pt x="288" y="729"/>
                  </a:cubicBezTo>
                  <a:cubicBezTo>
                    <a:pt x="390" y="441"/>
                    <a:pt x="664" y="239"/>
                    <a:pt x="929" y="239"/>
                  </a:cubicBezTo>
                  <a:cubicBezTo>
                    <a:pt x="944" y="239"/>
                    <a:pt x="960" y="240"/>
                    <a:pt x="976" y="241"/>
                  </a:cubicBezTo>
                  <a:cubicBezTo>
                    <a:pt x="1285" y="267"/>
                    <a:pt x="1517" y="541"/>
                    <a:pt x="1625" y="702"/>
                  </a:cubicBezTo>
                  <a:cubicBezTo>
                    <a:pt x="1826" y="1004"/>
                    <a:pt x="1943" y="1339"/>
                    <a:pt x="2013" y="1688"/>
                  </a:cubicBezTo>
                  <a:cubicBezTo>
                    <a:pt x="2105" y="1732"/>
                    <a:pt x="2188" y="1775"/>
                    <a:pt x="2275" y="1818"/>
                  </a:cubicBezTo>
                  <a:cubicBezTo>
                    <a:pt x="2210" y="1370"/>
                    <a:pt x="2074" y="943"/>
                    <a:pt x="1822" y="572"/>
                  </a:cubicBezTo>
                  <a:cubicBezTo>
                    <a:pt x="1595" y="237"/>
                    <a:pt x="1299" y="32"/>
                    <a:pt x="998" y="2"/>
                  </a:cubicBezTo>
                  <a:cubicBezTo>
                    <a:pt x="981" y="1"/>
                    <a:pt x="964" y="0"/>
                    <a:pt x="9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9"/>
            <p:cNvSpPr/>
            <p:nvPr/>
          </p:nvSpPr>
          <p:spPr>
            <a:xfrm>
              <a:off x="3583029" y="3414548"/>
              <a:ext cx="37106" cy="43827"/>
            </a:xfrm>
            <a:custGeom>
              <a:rect b="b" l="l" r="r" t="t"/>
              <a:pathLst>
                <a:path extrusionOk="0" h="2517" w="2131">
                  <a:moveTo>
                    <a:pt x="1193" y="1"/>
                  </a:moveTo>
                  <a:cubicBezTo>
                    <a:pt x="1123" y="1"/>
                    <a:pt x="1052" y="10"/>
                    <a:pt x="980" y="28"/>
                  </a:cubicBezTo>
                  <a:cubicBezTo>
                    <a:pt x="501" y="163"/>
                    <a:pt x="279" y="672"/>
                    <a:pt x="184" y="969"/>
                  </a:cubicBezTo>
                  <a:cubicBezTo>
                    <a:pt x="35" y="1466"/>
                    <a:pt x="1" y="2002"/>
                    <a:pt x="91" y="2516"/>
                  </a:cubicBezTo>
                  <a:cubicBezTo>
                    <a:pt x="157" y="2455"/>
                    <a:pt x="218" y="2394"/>
                    <a:pt x="283" y="2333"/>
                  </a:cubicBezTo>
                  <a:cubicBezTo>
                    <a:pt x="288" y="2329"/>
                    <a:pt x="292" y="2324"/>
                    <a:pt x="301" y="2320"/>
                  </a:cubicBezTo>
                  <a:cubicBezTo>
                    <a:pt x="248" y="1889"/>
                    <a:pt x="283" y="1448"/>
                    <a:pt x="414" y="1034"/>
                  </a:cubicBezTo>
                  <a:cubicBezTo>
                    <a:pt x="488" y="791"/>
                    <a:pt x="671" y="359"/>
                    <a:pt x="1041" y="258"/>
                  </a:cubicBezTo>
                  <a:cubicBezTo>
                    <a:pt x="1091" y="245"/>
                    <a:pt x="1142" y="239"/>
                    <a:pt x="1192" y="239"/>
                  </a:cubicBezTo>
                  <a:cubicBezTo>
                    <a:pt x="1469" y="239"/>
                    <a:pt x="1735" y="426"/>
                    <a:pt x="1883" y="630"/>
                  </a:cubicBezTo>
                  <a:cubicBezTo>
                    <a:pt x="1909" y="664"/>
                    <a:pt x="1930" y="699"/>
                    <a:pt x="1956" y="734"/>
                  </a:cubicBezTo>
                  <a:cubicBezTo>
                    <a:pt x="2014" y="677"/>
                    <a:pt x="2074" y="620"/>
                    <a:pt x="2131" y="564"/>
                  </a:cubicBezTo>
                  <a:cubicBezTo>
                    <a:pt x="2118" y="537"/>
                    <a:pt x="2096" y="511"/>
                    <a:pt x="2079" y="485"/>
                  </a:cubicBezTo>
                  <a:cubicBezTo>
                    <a:pt x="1885" y="226"/>
                    <a:pt x="1552" y="1"/>
                    <a:pt x="1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9"/>
            <p:cNvSpPr/>
            <p:nvPr/>
          </p:nvSpPr>
          <p:spPr>
            <a:xfrm>
              <a:off x="3240804" y="3506973"/>
              <a:ext cx="372958" cy="76075"/>
            </a:xfrm>
            <a:custGeom>
              <a:rect b="b" l="l" r="r" t="t"/>
              <a:pathLst>
                <a:path extrusionOk="0" h="4369" w="21419">
                  <a:moveTo>
                    <a:pt x="134" y="1"/>
                  </a:moveTo>
                  <a:cubicBezTo>
                    <a:pt x="87" y="1"/>
                    <a:pt x="43" y="29"/>
                    <a:pt x="27" y="75"/>
                  </a:cubicBezTo>
                  <a:cubicBezTo>
                    <a:pt x="1" y="137"/>
                    <a:pt x="31" y="206"/>
                    <a:pt x="92" y="228"/>
                  </a:cubicBezTo>
                  <a:cubicBezTo>
                    <a:pt x="964" y="581"/>
                    <a:pt x="1626" y="1235"/>
                    <a:pt x="2328" y="1927"/>
                  </a:cubicBezTo>
                  <a:cubicBezTo>
                    <a:pt x="2772" y="2372"/>
                    <a:pt x="3239" y="2830"/>
                    <a:pt x="3757" y="3196"/>
                  </a:cubicBezTo>
                  <a:cubicBezTo>
                    <a:pt x="4842" y="3962"/>
                    <a:pt x="6236" y="4368"/>
                    <a:pt x="7744" y="4368"/>
                  </a:cubicBezTo>
                  <a:cubicBezTo>
                    <a:pt x="7958" y="4368"/>
                    <a:pt x="8176" y="4359"/>
                    <a:pt x="8394" y="4342"/>
                  </a:cubicBezTo>
                  <a:cubicBezTo>
                    <a:pt x="9801" y="4238"/>
                    <a:pt x="11309" y="3788"/>
                    <a:pt x="13008" y="2977"/>
                  </a:cubicBezTo>
                  <a:lnTo>
                    <a:pt x="13291" y="2842"/>
                  </a:lnTo>
                  <a:cubicBezTo>
                    <a:pt x="13806" y="2594"/>
                    <a:pt x="14337" y="2337"/>
                    <a:pt x="14891" y="2198"/>
                  </a:cubicBezTo>
                  <a:cubicBezTo>
                    <a:pt x="15246" y="2110"/>
                    <a:pt x="15601" y="2074"/>
                    <a:pt x="15946" y="2074"/>
                  </a:cubicBezTo>
                  <a:cubicBezTo>
                    <a:pt x="16820" y="2074"/>
                    <a:pt x="17631" y="2309"/>
                    <a:pt x="18225" y="2546"/>
                  </a:cubicBezTo>
                  <a:cubicBezTo>
                    <a:pt x="19297" y="2973"/>
                    <a:pt x="20273" y="3627"/>
                    <a:pt x="21218" y="4254"/>
                  </a:cubicBezTo>
                  <a:cubicBezTo>
                    <a:pt x="21240" y="4268"/>
                    <a:pt x="21264" y="4274"/>
                    <a:pt x="21287" y="4274"/>
                  </a:cubicBezTo>
                  <a:cubicBezTo>
                    <a:pt x="21325" y="4274"/>
                    <a:pt x="21362" y="4257"/>
                    <a:pt x="21384" y="4224"/>
                  </a:cubicBezTo>
                  <a:cubicBezTo>
                    <a:pt x="21419" y="4167"/>
                    <a:pt x="21406" y="4093"/>
                    <a:pt x="21354" y="4059"/>
                  </a:cubicBezTo>
                  <a:cubicBezTo>
                    <a:pt x="20395" y="3422"/>
                    <a:pt x="19406" y="2764"/>
                    <a:pt x="18312" y="2324"/>
                  </a:cubicBezTo>
                  <a:cubicBezTo>
                    <a:pt x="17697" y="2080"/>
                    <a:pt x="16856" y="1835"/>
                    <a:pt x="15944" y="1835"/>
                  </a:cubicBezTo>
                  <a:cubicBezTo>
                    <a:pt x="15582" y="1835"/>
                    <a:pt x="15209" y="1874"/>
                    <a:pt x="14834" y="1967"/>
                  </a:cubicBezTo>
                  <a:cubicBezTo>
                    <a:pt x="14255" y="2110"/>
                    <a:pt x="13714" y="2376"/>
                    <a:pt x="13187" y="2629"/>
                  </a:cubicBezTo>
                  <a:lnTo>
                    <a:pt x="12903" y="2764"/>
                  </a:lnTo>
                  <a:cubicBezTo>
                    <a:pt x="11235" y="3562"/>
                    <a:pt x="9753" y="4002"/>
                    <a:pt x="8376" y="4107"/>
                  </a:cubicBezTo>
                  <a:cubicBezTo>
                    <a:pt x="8162" y="4123"/>
                    <a:pt x="7950" y="4131"/>
                    <a:pt x="7740" y="4131"/>
                  </a:cubicBezTo>
                  <a:cubicBezTo>
                    <a:pt x="6285" y="4131"/>
                    <a:pt x="4935" y="3739"/>
                    <a:pt x="3892" y="3003"/>
                  </a:cubicBezTo>
                  <a:cubicBezTo>
                    <a:pt x="3391" y="2647"/>
                    <a:pt x="2933" y="2198"/>
                    <a:pt x="2493" y="1762"/>
                  </a:cubicBezTo>
                  <a:cubicBezTo>
                    <a:pt x="1805" y="1082"/>
                    <a:pt x="1095" y="380"/>
                    <a:pt x="179" y="10"/>
                  </a:cubicBezTo>
                  <a:cubicBezTo>
                    <a:pt x="164" y="4"/>
                    <a:pt x="149"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9"/>
            <p:cNvSpPr/>
            <p:nvPr/>
          </p:nvSpPr>
          <p:spPr>
            <a:xfrm>
              <a:off x="3499484" y="3443400"/>
              <a:ext cx="68692" cy="108445"/>
            </a:xfrm>
            <a:custGeom>
              <a:rect b="b" l="l" r="r" t="t"/>
              <a:pathLst>
                <a:path extrusionOk="0" h="6228" w="3945">
                  <a:moveTo>
                    <a:pt x="3634" y="1"/>
                  </a:moveTo>
                  <a:cubicBezTo>
                    <a:pt x="3522" y="415"/>
                    <a:pt x="3403" y="829"/>
                    <a:pt x="3286" y="1242"/>
                  </a:cubicBezTo>
                  <a:cubicBezTo>
                    <a:pt x="3029" y="2171"/>
                    <a:pt x="2759" y="3116"/>
                    <a:pt x="2253" y="3940"/>
                  </a:cubicBezTo>
                  <a:cubicBezTo>
                    <a:pt x="1744" y="4763"/>
                    <a:pt x="950" y="5461"/>
                    <a:pt x="0" y="5626"/>
                  </a:cubicBezTo>
                  <a:cubicBezTo>
                    <a:pt x="161" y="5617"/>
                    <a:pt x="321" y="5612"/>
                    <a:pt x="480" y="5612"/>
                  </a:cubicBezTo>
                  <a:cubicBezTo>
                    <a:pt x="1660" y="5612"/>
                    <a:pt x="2816" y="5859"/>
                    <a:pt x="3944" y="6228"/>
                  </a:cubicBezTo>
                  <a:cubicBezTo>
                    <a:pt x="3500" y="5313"/>
                    <a:pt x="3508" y="4249"/>
                    <a:pt x="3526" y="3234"/>
                  </a:cubicBezTo>
                  <a:cubicBezTo>
                    <a:pt x="3548" y="2088"/>
                    <a:pt x="3612" y="1147"/>
                    <a:pt x="3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9"/>
            <p:cNvSpPr/>
            <p:nvPr/>
          </p:nvSpPr>
          <p:spPr>
            <a:xfrm>
              <a:off x="2665860" y="2699294"/>
              <a:ext cx="840083" cy="1438743"/>
            </a:xfrm>
            <a:custGeom>
              <a:rect b="b" l="l" r="r" t="t"/>
              <a:pathLst>
                <a:path extrusionOk="0" h="82627" w="48246">
                  <a:moveTo>
                    <a:pt x="23704" y="0"/>
                  </a:moveTo>
                  <a:cubicBezTo>
                    <a:pt x="22162" y="0"/>
                    <a:pt x="20656" y="624"/>
                    <a:pt x="19293" y="1366"/>
                  </a:cubicBezTo>
                  <a:cubicBezTo>
                    <a:pt x="17392" y="2403"/>
                    <a:pt x="15588" y="3720"/>
                    <a:pt x="13480" y="4194"/>
                  </a:cubicBezTo>
                  <a:cubicBezTo>
                    <a:pt x="11566" y="4631"/>
                    <a:pt x="9518" y="4343"/>
                    <a:pt x="7662" y="4983"/>
                  </a:cubicBezTo>
                  <a:cubicBezTo>
                    <a:pt x="5954" y="5572"/>
                    <a:pt x="4590" y="6900"/>
                    <a:pt x="3530" y="8360"/>
                  </a:cubicBezTo>
                  <a:cubicBezTo>
                    <a:pt x="2219" y="10178"/>
                    <a:pt x="1274" y="12553"/>
                    <a:pt x="2088" y="14639"/>
                  </a:cubicBezTo>
                  <a:cubicBezTo>
                    <a:pt x="2432" y="15520"/>
                    <a:pt x="3064" y="16274"/>
                    <a:pt x="3347" y="17172"/>
                  </a:cubicBezTo>
                  <a:cubicBezTo>
                    <a:pt x="4067" y="19456"/>
                    <a:pt x="2415" y="22070"/>
                    <a:pt x="3400" y="24253"/>
                  </a:cubicBezTo>
                  <a:cubicBezTo>
                    <a:pt x="4315" y="26284"/>
                    <a:pt x="6316" y="27190"/>
                    <a:pt x="7418" y="29134"/>
                  </a:cubicBezTo>
                  <a:cubicBezTo>
                    <a:pt x="8098" y="30333"/>
                    <a:pt x="7858" y="31875"/>
                    <a:pt x="7213" y="33104"/>
                  </a:cubicBezTo>
                  <a:cubicBezTo>
                    <a:pt x="6572" y="34324"/>
                    <a:pt x="5584" y="35322"/>
                    <a:pt x="4715" y="36399"/>
                  </a:cubicBezTo>
                  <a:cubicBezTo>
                    <a:pt x="2842" y="38708"/>
                    <a:pt x="1469" y="41423"/>
                    <a:pt x="724" y="44299"/>
                  </a:cubicBezTo>
                  <a:cubicBezTo>
                    <a:pt x="210" y="46286"/>
                    <a:pt x="1" y="48413"/>
                    <a:pt x="602" y="50374"/>
                  </a:cubicBezTo>
                  <a:cubicBezTo>
                    <a:pt x="1203" y="52335"/>
                    <a:pt x="2742" y="54091"/>
                    <a:pt x="4747" y="54527"/>
                  </a:cubicBezTo>
                  <a:cubicBezTo>
                    <a:pt x="6145" y="54832"/>
                    <a:pt x="7728" y="54513"/>
                    <a:pt x="8908" y="55320"/>
                  </a:cubicBezTo>
                  <a:cubicBezTo>
                    <a:pt x="10085" y="56126"/>
                    <a:pt x="10373" y="57773"/>
                    <a:pt x="10163" y="59185"/>
                  </a:cubicBezTo>
                  <a:cubicBezTo>
                    <a:pt x="9954" y="60597"/>
                    <a:pt x="9361" y="61939"/>
                    <a:pt x="9192" y="63356"/>
                  </a:cubicBezTo>
                  <a:cubicBezTo>
                    <a:pt x="8794" y="66689"/>
                    <a:pt x="10891" y="69988"/>
                    <a:pt x="13798" y="71675"/>
                  </a:cubicBezTo>
                  <a:cubicBezTo>
                    <a:pt x="15875" y="72877"/>
                    <a:pt x="18284" y="73357"/>
                    <a:pt x="20705" y="73357"/>
                  </a:cubicBezTo>
                  <a:cubicBezTo>
                    <a:pt x="21661" y="73357"/>
                    <a:pt x="22619" y="73282"/>
                    <a:pt x="23559" y="73147"/>
                  </a:cubicBezTo>
                  <a:cubicBezTo>
                    <a:pt x="24395" y="73028"/>
                    <a:pt x="25252" y="72867"/>
                    <a:pt x="26092" y="72867"/>
                  </a:cubicBezTo>
                  <a:cubicBezTo>
                    <a:pt x="26573" y="72867"/>
                    <a:pt x="27049" y="72920"/>
                    <a:pt x="27511" y="73065"/>
                  </a:cubicBezTo>
                  <a:cubicBezTo>
                    <a:pt x="29669" y="73736"/>
                    <a:pt x="30741" y="76067"/>
                    <a:pt x="31843" y="78041"/>
                  </a:cubicBezTo>
                  <a:cubicBezTo>
                    <a:pt x="32789" y="79732"/>
                    <a:pt x="33957" y="81327"/>
                    <a:pt x="35381" y="82626"/>
                  </a:cubicBezTo>
                  <a:cubicBezTo>
                    <a:pt x="36035" y="82473"/>
                    <a:pt x="36684" y="82307"/>
                    <a:pt x="37330" y="82129"/>
                  </a:cubicBezTo>
                  <a:cubicBezTo>
                    <a:pt x="40297" y="81305"/>
                    <a:pt x="43191" y="80189"/>
                    <a:pt x="45958" y="78825"/>
                  </a:cubicBezTo>
                  <a:cubicBezTo>
                    <a:pt x="46010" y="78799"/>
                    <a:pt x="46058" y="78773"/>
                    <a:pt x="46111" y="78743"/>
                  </a:cubicBezTo>
                  <a:cubicBezTo>
                    <a:pt x="46385" y="71892"/>
                    <a:pt x="46660" y="65038"/>
                    <a:pt x="46934" y="58191"/>
                  </a:cubicBezTo>
                  <a:cubicBezTo>
                    <a:pt x="46964" y="57385"/>
                    <a:pt x="48245" y="55651"/>
                    <a:pt x="47444" y="55551"/>
                  </a:cubicBezTo>
                  <a:cubicBezTo>
                    <a:pt x="46097" y="55363"/>
                    <a:pt x="44432" y="54766"/>
                    <a:pt x="43225" y="54732"/>
                  </a:cubicBezTo>
                  <a:cubicBezTo>
                    <a:pt x="41399" y="54675"/>
                    <a:pt x="39548" y="54513"/>
                    <a:pt x="37857" y="53821"/>
                  </a:cubicBezTo>
                  <a:cubicBezTo>
                    <a:pt x="36166" y="53127"/>
                    <a:pt x="34649" y="51820"/>
                    <a:pt x="34096" y="50078"/>
                  </a:cubicBezTo>
                  <a:cubicBezTo>
                    <a:pt x="33538" y="48356"/>
                    <a:pt x="33935" y="46295"/>
                    <a:pt x="32841" y="44848"/>
                  </a:cubicBezTo>
                  <a:cubicBezTo>
                    <a:pt x="31978" y="43706"/>
                    <a:pt x="30439" y="43322"/>
                    <a:pt x="29015" y="43179"/>
                  </a:cubicBezTo>
                  <a:cubicBezTo>
                    <a:pt x="28452" y="43123"/>
                    <a:pt x="27838" y="43070"/>
                    <a:pt x="27416" y="42682"/>
                  </a:cubicBezTo>
                  <a:cubicBezTo>
                    <a:pt x="26391" y="41741"/>
                    <a:pt x="27459" y="40112"/>
                    <a:pt x="27646" y="38734"/>
                  </a:cubicBezTo>
                  <a:cubicBezTo>
                    <a:pt x="27969" y="36367"/>
                    <a:pt x="25485" y="34533"/>
                    <a:pt x="25045" y="32184"/>
                  </a:cubicBezTo>
                  <a:cubicBezTo>
                    <a:pt x="24705" y="30345"/>
                    <a:pt x="25681" y="28502"/>
                    <a:pt x="26914" y="27099"/>
                  </a:cubicBezTo>
                  <a:cubicBezTo>
                    <a:pt x="28152" y="25691"/>
                    <a:pt x="29669" y="24537"/>
                    <a:pt x="30771" y="23024"/>
                  </a:cubicBezTo>
                  <a:cubicBezTo>
                    <a:pt x="32309" y="20915"/>
                    <a:pt x="32919" y="18244"/>
                    <a:pt x="32919" y="15633"/>
                  </a:cubicBezTo>
                  <a:cubicBezTo>
                    <a:pt x="32919" y="13028"/>
                    <a:pt x="32358" y="10452"/>
                    <a:pt x="31730" y="7920"/>
                  </a:cubicBezTo>
                  <a:cubicBezTo>
                    <a:pt x="31207" y="5824"/>
                    <a:pt x="30588" y="5406"/>
                    <a:pt x="29429" y="3579"/>
                  </a:cubicBezTo>
                  <a:cubicBezTo>
                    <a:pt x="28269" y="1759"/>
                    <a:pt x="26422" y="242"/>
                    <a:pt x="24269" y="29"/>
                  </a:cubicBezTo>
                  <a:cubicBezTo>
                    <a:pt x="24080" y="9"/>
                    <a:pt x="23892" y="0"/>
                    <a:pt x="237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9"/>
            <p:cNvSpPr/>
            <p:nvPr/>
          </p:nvSpPr>
          <p:spPr>
            <a:xfrm>
              <a:off x="2880992" y="2815453"/>
              <a:ext cx="289640" cy="254484"/>
            </a:xfrm>
            <a:custGeom>
              <a:rect b="b" l="l" r="r" t="t"/>
              <a:pathLst>
                <a:path extrusionOk="0" h="14615" w="16634">
                  <a:moveTo>
                    <a:pt x="9150" y="0"/>
                  </a:moveTo>
                  <a:cubicBezTo>
                    <a:pt x="8114" y="0"/>
                    <a:pt x="7073" y="206"/>
                    <a:pt x="6127" y="613"/>
                  </a:cubicBezTo>
                  <a:cubicBezTo>
                    <a:pt x="3420" y="1781"/>
                    <a:pt x="1486" y="4343"/>
                    <a:pt x="580" y="7141"/>
                  </a:cubicBezTo>
                  <a:cubicBezTo>
                    <a:pt x="218" y="8256"/>
                    <a:pt x="0" y="9446"/>
                    <a:pt x="204" y="10597"/>
                  </a:cubicBezTo>
                  <a:cubicBezTo>
                    <a:pt x="510" y="12305"/>
                    <a:pt x="1835" y="13782"/>
                    <a:pt x="3469" y="14348"/>
                  </a:cubicBezTo>
                  <a:cubicBezTo>
                    <a:pt x="4052" y="14549"/>
                    <a:pt x="4662" y="14614"/>
                    <a:pt x="5281" y="14614"/>
                  </a:cubicBezTo>
                  <a:cubicBezTo>
                    <a:pt x="6345" y="14614"/>
                    <a:pt x="7436" y="14421"/>
                    <a:pt x="8472" y="14388"/>
                  </a:cubicBezTo>
                  <a:cubicBezTo>
                    <a:pt x="9548" y="14353"/>
                    <a:pt x="10629" y="14396"/>
                    <a:pt x="11662" y="14048"/>
                  </a:cubicBezTo>
                  <a:cubicBezTo>
                    <a:pt x="15030" y="12920"/>
                    <a:pt x="16634" y="10100"/>
                    <a:pt x="16119" y="6644"/>
                  </a:cubicBezTo>
                  <a:cubicBezTo>
                    <a:pt x="15880" y="5014"/>
                    <a:pt x="15335" y="3380"/>
                    <a:pt x="14245" y="2143"/>
                  </a:cubicBezTo>
                  <a:cubicBezTo>
                    <a:pt x="12980" y="707"/>
                    <a:pt x="11072" y="0"/>
                    <a:pt x="91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9"/>
            <p:cNvSpPr/>
            <p:nvPr/>
          </p:nvSpPr>
          <p:spPr>
            <a:xfrm>
              <a:off x="2966122" y="2894819"/>
              <a:ext cx="170834" cy="162285"/>
            </a:xfrm>
            <a:custGeom>
              <a:rect b="b" l="l" r="r" t="t"/>
              <a:pathLst>
                <a:path extrusionOk="0" h="9320" w="9811">
                  <a:moveTo>
                    <a:pt x="3284" y="1"/>
                  </a:moveTo>
                  <a:cubicBezTo>
                    <a:pt x="2587" y="1"/>
                    <a:pt x="1900" y="189"/>
                    <a:pt x="1365" y="626"/>
                  </a:cubicBezTo>
                  <a:cubicBezTo>
                    <a:pt x="968" y="949"/>
                    <a:pt x="681" y="1385"/>
                    <a:pt x="480" y="1851"/>
                  </a:cubicBezTo>
                  <a:cubicBezTo>
                    <a:pt x="31" y="2879"/>
                    <a:pt x="1" y="4090"/>
                    <a:pt x="436" y="5124"/>
                  </a:cubicBezTo>
                  <a:cubicBezTo>
                    <a:pt x="1299" y="7181"/>
                    <a:pt x="4484" y="9090"/>
                    <a:pt x="6685" y="9303"/>
                  </a:cubicBezTo>
                  <a:cubicBezTo>
                    <a:pt x="6801" y="9314"/>
                    <a:pt x="6912" y="9320"/>
                    <a:pt x="7018" y="9320"/>
                  </a:cubicBezTo>
                  <a:cubicBezTo>
                    <a:pt x="9810" y="9320"/>
                    <a:pt x="9514" y="5586"/>
                    <a:pt x="8507" y="3782"/>
                  </a:cubicBezTo>
                  <a:cubicBezTo>
                    <a:pt x="7600" y="2155"/>
                    <a:pt x="6232" y="683"/>
                    <a:pt x="4446" y="168"/>
                  </a:cubicBezTo>
                  <a:cubicBezTo>
                    <a:pt x="4072" y="60"/>
                    <a:pt x="3677" y="1"/>
                    <a:pt x="32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9"/>
            <p:cNvSpPr/>
            <p:nvPr/>
          </p:nvSpPr>
          <p:spPr>
            <a:xfrm>
              <a:off x="3019787" y="2923132"/>
              <a:ext cx="171095" cy="213982"/>
            </a:xfrm>
            <a:custGeom>
              <a:rect b="b" l="l" r="r" t="t"/>
              <a:pathLst>
                <a:path extrusionOk="0" h="12289" w="9826">
                  <a:moveTo>
                    <a:pt x="7210" y="0"/>
                  </a:moveTo>
                  <a:cubicBezTo>
                    <a:pt x="7073" y="0"/>
                    <a:pt x="6934" y="23"/>
                    <a:pt x="6797" y="72"/>
                  </a:cubicBezTo>
                  <a:cubicBezTo>
                    <a:pt x="5974" y="373"/>
                    <a:pt x="5747" y="1418"/>
                    <a:pt x="5704" y="2291"/>
                  </a:cubicBezTo>
                  <a:cubicBezTo>
                    <a:pt x="5656" y="3301"/>
                    <a:pt x="5691" y="4312"/>
                    <a:pt x="5809" y="5310"/>
                  </a:cubicBezTo>
                  <a:cubicBezTo>
                    <a:pt x="5325" y="4730"/>
                    <a:pt x="4655" y="4091"/>
                    <a:pt x="3956" y="4091"/>
                  </a:cubicBezTo>
                  <a:cubicBezTo>
                    <a:pt x="3816" y="4091"/>
                    <a:pt x="3675" y="4117"/>
                    <a:pt x="3534" y="4173"/>
                  </a:cubicBezTo>
                  <a:cubicBezTo>
                    <a:pt x="2959" y="4399"/>
                    <a:pt x="2688" y="5066"/>
                    <a:pt x="2597" y="5680"/>
                  </a:cubicBezTo>
                  <a:cubicBezTo>
                    <a:pt x="2466" y="6548"/>
                    <a:pt x="2575" y="7424"/>
                    <a:pt x="2875" y="8243"/>
                  </a:cubicBezTo>
                  <a:cubicBezTo>
                    <a:pt x="2585" y="7818"/>
                    <a:pt x="2192" y="7641"/>
                    <a:pt x="1794" y="7641"/>
                  </a:cubicBezTo>
                  <a:cubicBezTo>
                    <a:pt x="910" y="7641"/>
                    <a:pt x="1" y="8517"/>
                    <a:pt x="130" y="9503"/>
                  </a:cubicBezTo>
                  <a:cubicBezTo>
                    <a:pt x="304" y="10788"/>
                    <a:pt x="1934" y="11690"/>
                    <a:pt x="3024" y="12039"/>
                  </a:cubicBezTo>
                  <a:cubicBezTo>
                    <a:pt x="3560" y="12210"/>
                    <a:pt x="4066" y="12288"/>
                    <a:pt x="4540" y="12288"/>
                  </a:cubicBezTo>
                  <a:cubicBezTo>
                    <a:pt x="7872" y="12288"/>
                    <a:pt x="9659" y="8410"/>
                    <a:pt x="9774" y="5236"/>
                  </a:cubicBezTo>
                  <a:cubicBezTo>
                    <a:pt x="9826" y="3838"/>
                    <a:pt x="9665" y="2377"/>
                    <a:pt x="8937" y="1183"/>
                  </a:cubicBezTo>
                  <a:cubicBezTo>
                    <a:pt x="8560" y="563"/>
                    <a:pt x="7895" y="0"/>
                    <a:pt x="72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9"/>
            <p:cNvSpPr/>
            <p:nvPr/>
          </p:nvSpPr>
          <p:spPr>
            <a:xfrm>
              <a:off x="3521720" y="2801210"/>
              <a:ext cx="222706" cy="226798"/>
            </a:xfrm>
            <a:custGeom>
              <a:rect b="b" l="l" r="r" t="t"/>
              <a:pathLst>
                <a:path extrusionOk="0" h="13025" w="12790">
                  <a:moveTo>
                    <a:pt x="5454" y="0"/>
                  </a:moveTo>
                  <a:cubicBezTo>
                    <a:pt x="4336" y="0"/>
                    <a:pt x="3227" y="307"/>
                    <a:pt x="2331" y="969"/>
                  </a:cubicBezTo>
                  <a:cubicBezTo>
                    <a:pt x="1242" y="1779"/>
                    <a:pt x="0" y="3841"/>
                    <a:pt x="881" y="5174"/>
                  </a:cubicBezTo>
                  <a:cubicBezTo>
                    <a:pt x="1708" y="6433"/>
                    <a:pt x="3721" y="6922"/>
                    <a:pt x="4719" y="8229"/>
                  </a:cubicBezTo>
                  <a:cubicBezTo>
                    <a:pt x="5578" y="9353"/>
                    <a:pt x="6223" y="10622"/>
                    <a:pt x="7072" y="11750"/>
                  </a:cubicBezTo>
                  <a:cubicBezTo>
                    <a:pt x="7517" y="12342"/>
                    <a:pt x="8084" y="12931"/>
                    <a:pt x="8820" y="13014"/>
                  </a:cubicBezTo>
                  <a:cubicBezTo>
                    <a:pt x="8882" y="13021"/>
                    <a:pt x="8943" y="13025"/>
                    <a:pt x="9005" y="13025"/>
                  </a:cubicBezTo>
                  <a:cubicBezTo>
                    <a:pt x="9414" y="13025"/>
                    <a:pt x="9819" y="12870"/>
                    <a:pt x="10175" y="12666"/>
                  </a:cubicBezTo>
                  <a:cubicBezTo>
                    <a:pt x="12040" y="11594"/>
                    <a:pt x="12790" y="9201"/>
                    <a:pt x="12585" y="7061"/>
                  </a:cubicBezTo>
                  <a:cubicBezTo>
                    <a:pt x="12285" y="4024"/>
                    <a:pt x="10184" y="1143"/>
                    <a:pt x="7265" y="268"/>
                  </a:cubicBezTo>
                  <a:cubicBezTo>
                    <a:pt x="6680" y="92"/>
                    <a:pt x="6066" y="0"/>
                    <a:pt x="54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9"/>
            <p:cNvSpPr/>
            <p:nvPr/>
          </p:nvSpPr>
          <p:spPr>
            <a:xfrm>
              <a:off x="3523983" y="2850505"/>
              <a:ext cx="115811" cy="105938"/>
            </a:xfrm>
            <a:custGeom>
              <a:rect b="b" l="l" r="r" t="t"/>
              <a:pathLst>
                <a:path extrusionOk="0" h="6084" w="6651">
                  <a:moveTo>
                    <a:pt x="2051" y="1"/>
                  </a:moveTo>
                  <a:cubicBezTo>
                    <a:pt x="1874" y="1"/>
                    <a:pt x="1692" y="63"/>
                    <a:pt x="1543" y="165"/>
                  </a:cubicBezTo>
                  <a:cubicBezTo>
                    <a:pt x="1312" y="326"/>
                    <a:pt x="1147" y="569"/>
                    <a:pt x="1021" y="827"/>
                  </a:cubicBezTo>
                  <a:cubicBezTo>
                    <a:pt x="1" y="2875"/>
                    <a:pt x="1155" y="3655"/>
                    <a:pt x="2572" y="4967"/>
                  </a:cubicBezTo>
                  <a:cubicBezTo>
                    <a:pt x="3138" y="5494"/>
                    <a:pt x="3774" y="6048"/>
                    <a:pt x="4546" y="6082"/>
                  </a:cubicBezTo>
                  <a:cubicBezTo>
                    <a:pt x="4568" y="6083"/>
                    <a:pt x="4590" y="6083"/>
                    <a:pt x="4611" y="6083"/>
                  </a:cubicBezTo>
                  <a:cubicBezTo>
                    <a:pt x="5315" y="6083"/>
                    <a:pt x="5976" y="5610"/>
                    <a:pt x="6302" y="4984"/>
                  </a:cubicBezTo>
                  <a:cubicBezTo>
                    <a:pt x="6638" y="4334"/>
                    <a:pt x="6650" y="3555"/>
                    <a:pt x="6463" y="2849"/>
                  </a:cubicBezTo>
                  <a:cubicBezTo>
                    <a:pt x="6341" y="2391"/>
                    <a:pt x="6058" y="1894"/>
                    <a:pt x="5592" y="1850"/>
                  </a:cubicBezTo>
                  <a:cubicBezTo>
                    <a:pt x="5569" y="1848"/>
                    <a:pt x="5547" y="1847"/>
                    <a:pt x="5524" y="1847"/>
                  </a:cubicBezTo>
                  <a:cubicBezTo>
                    <a:pt x="5325" y="1847"/>
                    <a:pt x="5132" y="1927"/>
                    <a:pt x="4955" y="2017"/>
                  </a:cubicBezTo>
                  <a:cubicBezTo>
                    <a:pt x="4280" y="2347"/>
                    <a:pt x="3674" y="2823"/>
                    <a:pt x="3191" y="3398"/>
                  </a:cubicBezTo>
                  <a:cubicBezTo>
                    <a:pt x="3086" y="2644"/>
                    <a:pt x="2982" y="1894"/>
                    <a:pt x="2881" y="1140"/>
                  </a:cubicBezTo>
                  <a:cubicBezTo>
                    <a:pt x="2825" y="731"/>
                    <a:pt x="2724" y="255"/>
                    <a:pt x="2350" y="68"/>
                  </a:cubicBezTo>
                  <a:cubicBezTo>
                    <a:pt x="2257" y="22"/>
                    <a:pt x="2155" y="1"/>
                    <a:pt x="20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9"/>
            <p:cNvSpPr/>
            <p:nvPr/>
          </p:nvSpPr>
          <p:spPr>
            <a:xfrm>
              <a:off x="2307111" y="3261370"/>
              <a:ext cx="81560" cy="433362"/>
            </a:xfrm>
            <a:custGeom>
              <a:rect b="b" l="l" r="r" t="t"/>
              <a:pathLst>
                <a:path extrusionOk="0" h="24888" w="4684">
                  <a:moveTo>
                    <a:pt x="3876" y="1"/>
                  </a:moveTo>
                  <a:cubicBezTo>
                    <a:pt x="3585" y="1"/>
                    <a:pt x="3285" y="145"/>
                    <a:pt x="3116" y="462"/>
                  </a:cubicBezTo>
                  <a:cubicBezTo>
                    <a:pt x="2681" y="1285"/>
                    <a:pt x="2367" y="2184"/>
                    <a:pt x="2096" y="3073"/>
                  </a:cubicBezTo>
                  <a:cubicBezTo>
                    <a:pt x="720" y="7574"/>
                    <a:pt x="183" y="12228"/>
                    <a:pt x="0" y="16899"/>
                  </a:cubicBezTo>
                  <a:cubicBezTo>
                    <a:pt x="824" y="19662"/>
                    <a:pt x="1896" y="22338"/>
                    <a:pt x="3190" y="24888"/>
                  </a:cubicBezTo>
                  <a:cubicBezTo>
                    <a:pt x="3695" y="16861"/>
                    <a:pt x="4389" y="8838"/>
                    <a:pt x="4663" y="806"/>
                  </a:cubicBezTo>
                  <a:cubicBezTo>
                    <a:pt x="4663" y="802"/>
                    <a:pt x="4668" y="793"/>
                    <a:pt x="4663" y="789"/>
                  </a:cubicBezTo>
                  <a:cubicBezTo>
                    <a:pt x="4683" y="291"/>
                    <a:pt x="4289" y="1"/>
                    <a:pt x="38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9"/>
            <p:cNvSpPr/>
            <p:nvPr/>
          </p:nvSpPr>
          <p:spPr>
            <a:xfrm>
              <a:off x="2390569" y="3303369"/>
              <a:ext cx="235504" cy="494480"/>
            </a:xfrm>
            <a:custGeom>
              <a:rect b="b" l="l" r="r" t="t"/>
              <a:pathLst>
                <a:path extrusionOk="0" h="28398" w="13525">
                  <a:moveTo>
                    <a:pt x="12536" y="0"/>
                  </a:moveTo>
                  <a:cubicBezTo>
                    <a:pt x="12335" y="0"/>
                    <a:pt x="12127" y="72"/>
                    <a:pt x="11949" y="237"/>
                  </a:cubicBezTo>
                  <a:cubicBezTo>
                    <a:pt x="11275" y="878"/>
                    <a:pt x="10682" y="1623"/>
                    <a:pt x="10133" y="2369"/>
                  </a:cubicBezTo>
                  <a:cubicBezTo>
                    <a:pt x="5797" y="8308"/>
                    <a:pt x="3286" y="15251"/>
                    <a:pt x="1003" y="22122"/>
                  </a:cubicBezTo>
                  <a:cubicBezTo>
                    <a:pt x="694" y="23047"/>
                    <a:pt x="350" y="24179"/>
                    <a:pt x="0" y="25382"/>
                  </a:cubicBezTo>
                  <a:cubicBezTo>
                    <a:pt x="607" y="26406"/>
                    <a:pt x="1251" y="27417"/>
                    <a:pt x="1940" y="28397"/>
                  </a:cubicBezTo>
                  <a:cubicBezTo>
                    <a:pt x="5614" y="19246"/>
                    <a:pt x="9758" y="10269"/>
                    <a:pt x="13296" y="1074"/>
                  </a:cubicBezTo>
                  <a:cubicBezTo>
                    <a:pt x="13301" y="1066"/>
                    <a:pt x="13305" y="1061"/>
                    <a:pt x="13305" y="1053"/>
                  </a:cubicBezTo>
                  <a:cubicBezTo>
                    <a:pt x="13525" y="478"/>
                    <a:pt x="13054" y="0"/>
                    <a:pt x="125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9"/>
            <p:cNvSpPr/>
            <p:nvPr/>
          </p:nvSpPr>
          <p:spPr>
            <a:xfrm>
              <a:off x="2428894" y="3473437"/>
              <a:ext cx="385896" cy="371618"/>
            </a:xfrm>
            <a:custGeom>
              <a:rect b="b" l="l" r="r" t="t"/>
              <a:pathLst>
                <a:path extrusionOk="0" h="21342" w="22162">
                  <a:moveTo>
                    <a:pt x="21017" y="0"/>
                  </a:moveTo>
                  <a:cubicBezTo>
                    <a:pt x="20916" y="0"/>
                    <a:pt x="20811" y="18"/>
                    <a:pt x="20704" y="58"/>
                  </a:cubicBezTo>
                  <a:cubicBezTo>
                    <a:pt x="19833" y="393"/>
                    <a:pt x="19004" y="860"/>
                    <a:pt x="18216" y="1347"/>
                  </a:cubicBezTo>
                  <a:cubicBezTo>
                    <a:pt x="11958" y="5204"/>
                    <a:pt x="7017" y="10687"/>
                    <a:pt x="2297" y="16182"/>
                  </a:cubicBezTo>
                  <a:cubicBezTo>
                    <a:pt x="1622" y="16966"/>
                    <a:pt x="828" y="17950"/>
                    <a:pt x="1" y="18996"/>
                  </a:cubicBezTo>
                  <a:cubicBezTo>
                    <a:pt x="567" y="19799"/>
                    <a:pt x="1160" y="20579"/>
                    <a:pt x="1774" y="21341"/>
                  </a:cubicBezTo>
                  <a:cubicBezTo>
                    <a:pt x="8342" y="14626"/>
                    <a:pt x="15205" y="8181"/>
                    <a:pt x="21637" y="1347"/>
                  </a:cubicBezTo>
                  <a:cubicBezTo>
                    <a:pt x="21641" y="1335"/>
                    <a:pt x="21645" y="1335"/>
                    <a:pt x="21654" y="1326"/>
                  </a:cubicBezTo>
                  <a:cubicBezTo>
                    <a:pt x="22161" y="785"/>
                    <a:pt x="21686" y="0"/>
                    <a:pt x="210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9"/>
            <p:cNvSpPr/>
            <p:nvPr/>
          </p:nvSpPr>
          <p:spPr>
            <a:xfrm>
              <a:off x="2477231" y="3713503"/>
              <a:ext cx="504754" cy="191120"/>
            </a:xfrm>
            <a:custGeom>
              <a:rect b="b" l="l" r="r" t="t"/>
              <a:pathLst>
                <a:path extrusionOk="0" h="10976" w="28988">
                  <a:moveTo>
                    <a:pt x="27025" y="0"/>
                  </a:moveTo>
                  <a:cubicBezTo>
                    <a:pt x="26374" y="0"/>
                    <a:pt x="25722" y="52"/>
                    <a:pt x="25079" y="124"/>
                  </a:cubicBezTo>
                  <a:cubicBezTo>
                    <a:pt x="17767" y="917"/>
                    <a:pt x="10952" y="3745"/>
                    <a:pt x="4332" y="6687"/>
                  </a:cubicBezTo>
                  <a:cubicBezTo>
                    <a:pt x="3116" y="7228"/>
                    <a:pt x="1565" y="7977"/>
                    <a:pt x="1" y="8761"/>
                  </a:cubicBezTo>
                  <a:cubicBezTo>
                    <a:pt x="650" y="9519"/>
                    <a:pt x="1321" y="10256"/>
                    <a:pt x="2018" y="10975"/>
                  </a:cubicBezTo>
                  <a:cubicBezTo>
                    <a:pt x="10711" y="7789"/>
                    <a:pt x="19545" y="4944"/>
                    <a:pt x="28173" y="1584"/>
                  </a:cubicBezTo>
                  <a:lnTo>
                    <a:pt x="28187" y="1580"/>
                  </a:lnTo>
                  <a:cubicBezTo>
                    <a:pt x="28988" y="1271"/>
                    <a:pt x="28744" y="98"/>
                    <a:pt x="27877" y="32"/>
                  </a:cubicBezTo>
                  <a:cubicBezTo>
                    <a:pt x="27594" y="10"/>
                    <a:pt x="27310" y="0"/>
                    <a:pt x="27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9"/>
            <p:cNvSpPr/>
            <p:nvPr/>
          </p:nvSpPr>
          <p:spPr>
            <a:xfrm>
              <a:off x="2538697" y="3930619"/>
              <a:ext cx="443235" cy="93906"/>
            </a:xfrm>
            <a:custGeom>
              <a:rect b="b" l="l" r="r" t="t"/>
              <a:pathLst>
                <a:path extrusionOk="0" h="5393" w="25455">
                  <a:moveTo>
                    <a:pt x="0" y="1"/>
                  </a:moveTo>
                  <a:cubicBezTo>
                    <a:pt x="1360" y="1290"/>
                    <a:pt x="2789" y="2502"/>
                    <a:pt x="4284" y="3623"/>
                  </a:cubicBezTo>
                  <a:cubicBezTo>
                    <a:pt x="10960" y="4271"/>
                    <a:pt x="17640" y="4982"/>
                    <a:pt x="24325" y="5391"/>
                  </a:cubicBezTo>
                  <a:cubicBezTo>
                    <a:pt x="24327" y="5390"/>
                    <a:pt x="24328" y="5389"/>
                    <a:pt x="24329" y="5389"/>
                  </a:cubicBezTo>
                  <a:cubicBezTo>
                    <a:pt x="24333" y="5389"/>
                    <a:pt x="24337" y="5391"/>
                    <a:pt x="24343" y="5391"/>
                  </a:cubicBezTo>
                  <a:cubicBezTo>
                    <a:pt x="24362" y="5392"/>
                    <a:pt x="24380" y="5393"/>
                    <a:pt x="24398" y="5393"/>
                  </a:cubicBezTo>
                  <a:cubicBezTo>
                    <a:pt x="25208" y="5393"/>
                    <a:pt x="25455" y="4275"/>
                    <a:pt x="24709" y="3853"/>
                  </a:cubicBezTo>
                  <a:cubicBezTo>
                    <a:pt x="23903" y="3396"/>
                    <a:pt x="23009" y="3056"/>
                    <a:pt x="22129" y="2760"/>
                  </a:cubicBezTo>
                  <a:cubicBezTo>
                    <a:pt x="15165" y="415"/>
                    <a:pt x="7792" y="119"/>
                    <a:pt x="545" y="5"/>
                  </a:cubicBezTo>
                  <a:cubicBezTo>
                    <a:pt x="371" y="1"/>
                    <a:pt x="192"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9"/>
            <p:cNvSpPr/>
            <p:nvPr/>
          </p:nvSpPr>
          <p:spPr>
            <a:xfrm>
              <a:off x="2490273" y="2495812"/>
              <a:ext cx="1054153" cy="432370"/>
            </a:xfrm>
            <a:custGeom>
              <a:rect b="b" l="l" r="r" t="t"/>
              <a:pathLst>
                <a:path extrusionOk="0" h="24831" w="60540">
                  <a:moveTo>
                    <a:pt x="10547" y="7217"/>
                  </a:moveTo>
                  <a:cubicBezTo>
                    <a:pt x="9344" y="7984"/>
                    <a:pt x="8180" y="8799"/>
                    <a:pt x="7069" y="9657"/>
                  </a:cubicBezTo>
                  <a:cubicBezTo>
                    <a:pt x="6171" y="10359"/>
                    <a:pt x="5300" y="11087"/>
                    <a:pt x="4459" y="11845"/>
                  </a:cubicBezTo>
                  <a:cubicBezTo>
                    <a:pt x="2860" y="13288"/>
                    <a:pt x="1370" y="14830"/>
                    <a:pt x="0" y="16468"/>
                  </a:cubicBezTo>
                  <a:cubicBezTo>
                    <a:pt x="441" y="16834"/>
                    <a:pt x="885" y="17179"/>
                    <a:pt x="1339" y="17514"/>
                  </a:cubicBezTo>
                  <a:cubicBezTo>
                    <a:pt x="4455" y="14120"/>
                    <a:pt x="7522" y="10686"/>
                    <a:pt x="10547" y="7217"/>
                  </a:cubicBezTo>
                  <a:close/>
                  <a:moveTo>
                    <a:pt x="18910" y="3025"/>
                  </a:moveTo>
                  <a:lnTo>
                    <a:pt x="18910" y="3025"/>
                  </a:lnTo>
                  <a:cubicBezTo>
                    <a:pt x="18643" y="3125"/>
                    <a:pt x="18377" y="3230"/>
                    <a:pt x="18112" y="3334"/>
                  </a:cubicBezTo>
                  <a:cubicBezTo>
                    <a:pt x="15471" y="4398"/>
                    <a:pt x="12983" y="5679"/>
                    <a:pt x="10660" y="7147"/>
                  </a:cubicBezTo>
                  <a:cubicBezTo>
                    <a:pt x="8128" y="11017"/>
                    <a:pt x="5658" y="14869"/>
                    <a:pt x="3335" y="18835"/>
                  </a:cubicBezTo>
                  <a:cubicBezTo>
                    <a:pt x="3958" y="19214"/>
                    <a:pt x="4590" y="19571"/>
                    <a:pt x="5235" y="19911"/>
                  </a:cubicBezTo>
                  <a:cubicBezTo>
                    <a:pt x="5941" y="20277"/>
                    <a:pt x="6651" y="20617"/>
                    <a:pt x="7383" y="20935"/>
                  </a:cubicBezTo>
                  <a:cubicBezTo>
                    <a:pt x="9401" y="21820"/>
                    <a:pt x="11505" y="22530"/>
                    <a:pt x="13641" y="23089"/>
                  </a:cubicBezTo>
                  <a:cubicBezTo>
                    <a:pt x="13767" y="23127"/>
                    <a:pt x="13894" y="23158"/>
                    <a:pt x="14015" y="23188"/>
                  </a:cubicBezTo>
                  <a:cubicBezTo>
                    <a:pt x="14674" y="23363"/>
                    <a:pt x="15328" y="23519"/>
                    <a:pt x="15994" y="23668"/>
                  </a:cubicBezTo>
                  <a:cubicBezTo>
                    <a:pt x="16098" y="22705"/>
                    <a:pt x="16203" y="21746"/>
                    <a:pt x="16325" y="20782"/>
                  </a:cubicBezTo>
                  <a:cubicBezTo>
                    <a:pt x="17027" y="14843"/>
                    <a:pt x="17885" y="8921"/>
                    <a:pt x="18910" y="3025"/>
                  </a:cubicBezTo>
                  <a:close/>
                  <a:moveTo>
                    <a:pt x="35316" y="1"/>
                  </a:moveTo>
                  <a:cubicBezTo>
                    <a:pt x="34959" y="1"/>
                    <a:pt x="34602" y="5"/>
                    <a:pt x="34244" y="14"/>
                  </a:cubicBezTo>
                  <a:cubicBezTo>
                    <a:pt x="29250" y="122"/>
                    <a:pt x="24191" y="1055"/>
                    <a:pt x="19258" y="2894"/>
                  </a:cubicBezTo>
                  <a:cubicBezTo>
                    <a:pt x="19415" y="8185"/>
                    <a:pt x="19445" y="13479"/>
                    <a:pt x="19375" y="18765"/>
                  </a:cubicBezTo>
                  <a:cubicBezTo>
                    <a:pt x="19354" y="20599"/>
                    <a:pt x="19314" y="22435"/>
                    <a:pt x="19266" y="24269"/>
                  </a:cubicBezTo>
                  <a:cubicBezTo>
                    <a:pt x="21227" y="24569"/>
                    <a:pt x="23224" y="24757"/>
                    <a:pt x="25211" y="24831"/>
                  </a:cubicBezTo>
                  <a:cubicBezTo>
                    <a:pt x="24666" y="22103"/>
                    <a:pt x="24191" y="19354"/>
                    <a:pt x="23777" y="16604"/>
                  </a:cubicBezTo>
                  <a:cubicBezTo>
                    <a:pt x="23053" y="11806"/>
                    <a:pt x="22530" y="6977"/>
                    <a:pt x="22199" y="2136"/>
                  </a:cubicBezTo>
                  <a:lnTo>
                    <a:pt x="22199" y="2136"/>
                  </a:lnTo>
                  <a:cubicBezTo>
                    <a:pt x="23699" y="6633"/>
                    <a:pt x="25202" y="11074"/>
                    <a:pt x="26758" y="15501"/>
                  </a:cubicBezTo>
                  <a:cubicBezTo>
                    <a:pt x="27847" y="18591"/>
                    <a:pt x="28958" y="21671"/>
                    <a:pt x="30113" y="24762"/>
                  </a:cubicBezTo>
                  <a:cubicBezTo>
                    <a:pt x="33116" y="24583"/>
                    <a:pt x="36105" y="24121"/>
                    <a:pt x="39007" y="23363"/>
                  </a:cubicBezTo>
                  <a:cubicBezTo>
                    <a:pt x="38484" y="20007"/>
                    <a:pt x="38023" y="16639"/>
                    <a:pt x="37625" y="13262"/>
                  </a:cubicBezTo>
                  <a:cubicBezTo>
                    <a:pt x="37155" y="9300"/>
                    <a:pt x="36772" y="5321"/>
                    <a:pt x="36475" y="1343"/>
                  </a:cubicBezTo>
                  <a:lnTo>
                    <a:pt x="36475" y="1343"/>
                  </a:lnTo>
                  <a:cubicBezTo>
                    <a:pt x="37971" y="5160"/>
                    <a:pt x="39421" y="8851"/>
                    <a:pt x="40925" y="12512"/>
                  </a:cubicBezTo>
                  <a:cubicBezTo>
                    <a:pt x="42145" y="15497"/>
                    <a:pt x="43387" y="18461"/>
                    <a:pt x="44711" y="21450"/>
                  </a:cubicBezTo>
                  <a:cubicBezTo>
                    <a:pt x="48681" y="19798"/>
                    <a:pt x="52416" y="17536"/>
                    <a:pt x="55706" y="14769"/>
                  </a:cubicBezTo>
                  <a:cubicBezTo>
                    <a:pt x="55091" y="14058"/>
                    <a:pt x="54538" y="13340"/>
                    <a:pt x="54194" y="12948"/>
                  </a:cubicBezTo>
                  <a:cubicBezTo>
                    <a:pt x="52812" y="11422"/>
                    <a:pt x="51462" y="9374"/>
                    <a:pt x="49967" y="7709"/>
                  </a:cubicBezTo>
                  <a:cubicBezTo>
                    <a:pt x="49383" y="7051"/>
                    <a:pt x="48777" y="6459"/>
                    <a:pt x="48146" y="5975"/>
                  </a:cubicBezTo>
                  <a:lnTo>
                    <a:pt x="48146" y="5975"/>
                  </a:lnTo>
                  <a:cubicBezTo>
                    <a:pt x="48856" y="6516"/>
                    <a:pt x="49562" y="7055"/>
                    <a:pt x="50259" y="7604"/>
                  </a:cubicBezTo>
                  <a:cubicBezTo>
                    <a:pt x="52656" y="9470"/>
                    <a:pt x="55009" y="11379"/>
                    <a:pt x="57323" y="13326"/>
                  </a:cubicBezTo>
                  <a:cubicBezTo>
                    <a:pt x="58460" y="12264"/>
                    <a:pt x="59536" y="11139"/>
                    <a:pt x="60539" y="9941"/>
                  </a:cubicBezTo>
                  <a:cubicBezTo>
                    <a:pt x="60517" y="9923"/>
                    <a:pt x="60487" y="9905"/>
                    <a:pt x="60465" y="9889"/>
                  </a:cubicBezTo>
                  <a:cubicBezTo>
                    <a:pt x="60125" y="9601"/>
                    <a:pt x="58534" y="8119"/>
                    <a:pt x="56487" y="6180"/>
                  </a:cubicBezTo>
                  <a:cubicBezTo>
                    <a:pt x="55811" y="5544"/>
                    <a:pt x="55087" y="4855"/>
                    <a:pt x="54338" y="4149"/>
                  </a:cubicBezTo>
                  <a:cubicBezTo>
                    <a:pt x="54067" y="4028"/>
                    <a:pt x="53802" y="3909"/>
                    <a:pt x="53536" y="3792"/>
                  </a:cubicBezTo>
                  <a:cubicBezTo>
                    <a:pt x="52817" y="3478"/>
                    <a:pt x="52098" y="3191"/>
                    <a:pt x="51370" y="2916"/>
                  </a:cubicBezTo>
                  <a:cubicBezTo>
                    <a:pt x="51239" y="2868"/>
                    <a:pt x="51104" y="2820"/>
                    <a:pt x="50974" y="2777"/>
                  </a:cubicBezTo>
                  <a:cubicBezTo>
                    <a:pt x="50843" y="2724"/>
                    <a:pt x="50721" y="2685"/>
                    <a:pt x="50594" y="2642"/>
                  </a:cubicBezTo>
                  <a:cubicBezTo>
                    <a:pt x="50429" y="2576"/>
                    <a:pt x="50254" y="2519"/>
                    <a:pt x="50085" y="2463"/>
                  </a:cubicBezTo>
                  <a:cubicBezTo>
                    <a:pt x="49566" y="2284"/>
                    <a:pt x="49043" y="2119"/>
                    <a:pt x="48516" y="1957"/>
                  </a:cubicBezTo>
                  <a:cubicBezTo>
                    <a:pt x="47967" y="1792"/>
                    <a:pt x="47422" y="1639"/>
                    <a:pt x="46873" y="1500"/>
                  </a:cubicBezTo>
                  <a:cubicBezTo>
                    <a:pt x="46062" y="1282"/>
                    <a:pt x="45243" y="1094"/>
                    <a:pt x="44419" y="929"/>
                  </a:cubicBezTo>
                  <a:cubicBezTo>
                    <a:pt x="44393" y="924"/>
                    <a:pt x="44359" y="916"/>
                    <a:pt x="44333" y="916"/>
                  </a:cubicBezTo>
                  <a:cubicBezTo>
                    <a:pt x="44210" y="881"/>
                    <a:pt x="44097" y="864"/>
                    <a:pt x="43984" y="842"/>
                  </a:cubicBezTo>
                  <a:cubicBezTo>
                    <a:pt x="41141" y="286"/>
                    <a:pt x="38243" y="1"/>
                    <a:pt x="353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9"/>
            <p:cNvSpPr/>
            <p:nvPr/>
          </p:nvSpPr>
          <p:spPr>
            <a:xfrm>
              <a:off x="3318133" y="3522627"/>
              <a:ext cx="355198" cy="565854"/>
            </a:xfrm>
            <a:custGeom>
              <a:rect b="b" l="l" r="r" t="t"/>
              <a:pathLst>
                <a:path extrusionOk="0" h="32497" w="20399">
                  <a:moveTo>
                    <a:pt x="9761" y="0"/>
                  </a:moveTo>
                  <a:cubicBezTo>
                    <a:pt x="9723" y="52"/>
                    <a:pt x="9691" y="113"/>
                    <a:pt x="9648" y="165"/>
                  </a:cubicBezTo>
                  <a:cubicBezTo>
                    <a:pt x="8166" y="2371"/>
                    <a:pt x="6423" y="4384"/>
                    <a:pt x="4828" y="6497"/>
                  </a:cubicBezTo>
                  <a:cubicBezTo>
                    <a:pt x="4745" y="6597"/>
                    <a:pt x="4671" y="6698"/>
                    <a:pt x="4593" y="6802"/>
                  </a:cubicBezTo>
                  <a:cubicBezTo>
                    <a:pt x="3547" y="8214"/>
                    <a:pt x="2571" y="9666"/>
                    <a:pt x="1783" y="11247"/>
                  </a:cubicBezTo>
                  <a:cubicBezTo>
                    <a:pt x="1726" y="11370"/>
                    <a:pt x="1664" y="11496"/>
                    <a:pt x="1608" y="11622"/>
                  </a:cubicBezTo>
                  <a:cubicBezTo>
                    <a:pt x="1495" y="11845"/>
                    <a:pt x="1399" y="12072"/>
                    <a:pt x="1304" y="12297"/>
                  </a:cubicBezTo>
                  <a:cubicBezTo>
                    <a:pt x="968" y="13082"/>
                    <a:pt x="702" y="13888"/>
                    <a:pt x="506" y="14703"/>
                  </a:cubicBezTo>
                  <a:cubicBezTo>
                    <a:pt x="196" y="15962"/>
                    <a:pt x="31" y="17257"/>
                    <a:pt x="13" y="18542"/>
                  </a:cubicBezTo>
                  <a:cubicBezTo>
                    <a:pt x="0" y="19096"/>
                    <a:pt x="17" y="19645"/>
                    <a:pt x="65" y="20194"/>
                  </a:cubicBezTo>
                  <a:lnTo>
                    <a:pt x="61" y="20198"/>
                  </a:lnTo>
                  <a:lnTo>
                    <a:pt x="65" y="20203"/>
                  </a:lnTo>
                  <a:cubicBezTo>
                    <a:pt x="69" y="20220"/>
                    <a:pt x="69" y="20242"/>
                    <a:pt x="69" y="20255"/>
                  </a:cubicBezTo>
                  <a:cubicBezTo>
                    <a:pt x="65" y="20264"/>
                    <a:pt x="65" y="20272"/>
                    <a:pt x="65" y="20282"/>
                  </a:cubicBezTo>
                  <a:cubicBezTo>
                    <a:pt x="79" y="20459"/>
                    <a:pt x="91" y="20630"/>
                    <a:pt x="113" y="20795"/>
                  </a:cubicBezTo>
                  <a:cubicBezTo>
                    <a:pt x="258" y="22124"/>
                    <a:pt x="558" y="23432"/>
                    <a:pt x="998" y="24687"/>
                  </a:cubicBezTo>
                  <a:cubicBezTo>
                    <a:pt x="1199" y="25266"/>
                    <a:pt x="1429" y="25825"/>
                    <a:pt x="1686" y="26374"/>
                  </a:cubicBezTo>
                  <a:lnTo>
                    <a:pt x="1686" y="26378"/>
                  </a:lnTo>
                  <a:cubicBezTo>
                    <a:pt x="1734" y="26473"/>
                    <a:pt x="1787" y="26574"/>
                    <a:pt x="1831" y="26666"/>
                  </a:cubicBezTo>
                  <a:lnTo>
                    <a:pt x="1835" y="26674"/>
                  </a:lnTo>
                  <a:cubicBezTo>
                    <a:pt x="2048" y="27092"/>
                    <a:pt x="2271" y="27506"/>
                    <a:pt x="2523" y="27907"/>
                  </a:cubicBezTo>
                  <a:lnTo>
                    <a:pt x="2523" y="27911"/>
                  </a:lnTo>
                  <a:cubicBezTo>
                    <a:pt x="2567" y="27981"/>
                    <a:pt x="2606" y="28051"/>
                    <a:pt x="2650" y="28120"/>
                  </a:cubicBezTo>
                  <a:cubicBezTo>
                    <a:pt x="2876" y="28470"/>
                    <a:pt x="3112" y="28818"/>
                    <a:pt x="3360" y="29150"/>
                  </a:cubicBezTo>
                  <a:cubicBezTo>
                    <a:pt x="3991" y="29995"/>
                    <a:pt x="4667" y="30696"/>
                    <a:pt x="5369" y="31332"/>
                  </a:cubicBezTo>
                  <a:cubicBezTo>
                    <a:pt x="5473" y="31433"/>
                    <a:pt x="5578" y="31529"/>
                    <a:pt x="5691" y="31624"/>
                  </a:cubicBezTo>
                  <a:cubicBezTo>
                    <a:pt x="6027" y="31929"/>
                    <a:pt x="6367" y="32213"/>
                    <a:pt x="6716" y="32496"/>
                  </a:cubicBezTo>
                  <a:cubicBezTo>
                    <a:pt x="7239" y="32269"/>
                    <a:pt x="7752" y="32030"/>
                    <a:pt x="8263" y="31777"/>
                  </a:cubicBezTo>
                  <a:cubicBezTo>
                    <a:pt x="9017" y="31411"/>
                    <a:pt x="9761" y="31018"/>
                    <a:pt x="10494" y="30610"/>
                  </a:cubicBezTo>
                  <a:cubicBezTo>
                    <a:pt x="10520" y="30596"/>
                    <a:pt x="10550" y="30578"/>
                    <a:pt x="10572" y="30561"/>
                  </a:cubicBezTo>
                  <a:cubicBezTo>
                    <a:pt x="10681" y="30509"/>
                    <a:pt x="10785" y="30447"/>
                    <a:pt x="10886" y="30391"/>
                  </a:cubicBezTo>
                  <a:cubicBezTo>
                    <a:pt x="13705" y="28783"/>
                    <a:pt x="16359" y="26871"/>
                    <a:pt x="18804" y="24665"/>
                  </a:cubicBezTo>
                  <a:cubicBezTo>
                    <a:pt x="19052" y="24182"/>
                    <a:pt x="19270" y="23693"/>
                    <a:pt x="19462" y="23179"/>
                  </a:cubicBezTo>
                  <a:cubicBezTo>
                    <a:pt x="19475" y="23158"/>
                    <a:pt x="19475" y="23136"/>
                    <a:pt x="19488" y="23110"/>
                  </a:cubicBezTo>
                  <a:cubicBezTo>
                    <a:pt x="19601" y="22796"/>
                    <a:pt x="19701" y="22482"/>
                    <a:pt x="19780" y="22164"/>
                  </a:cubicBezTo>
                  <a:lnTo>
                    <a:pt x="19784" y="22159"/>
                  </a:lnTo>
                  <a:cubicBezTo>
                    <a:pt x="20399" y="19889"/>
                    <a:pt x="20329" y="17474"/>
                    <a:pt x="19802" y="15152"/>
                  </a:cubicBezTo>
                  <a:lnTo>
                    <a:pt x="19806" y="15147"/>
                  </a:lnTo>
                  <a:cubicBezTo>
                    <a:pt x="19771" y="14995"/>
                    <a:pt x="19727" y="14851"/>
                    <a:pt x="19693" y="14695"/>
                  </a:cubicBezTo>
                  <a:cubicBezTo>
                    <a:pt x="19297" y="13196"/>
                    <a:pt x="18726" y="11732"/>
                    <a:pt x="18011" y="10363"/>
                  </a:cubicBezTo>
                  <a:cubicBezTo>
                    <a:pt x="17541" y="9469"/>
                    <a:pt x="17022" y="8624"/>
                    <a:pt x="16451" y="7796"/>
                  </a:cubicBezTo>
                  <a:cubicBezTo>
                    <a:pt x="16377" y="7687"/>
                    <a:pt x="16306" y="7583"/>
                    <a:pt x="16228" y="7478"/>
                  </a:cubicBezTo>
                  <a:cubicBezTo>
                    <a:pt x="16228" y="7474"/>
                    <a:pt x="16224" y="7470"/>
                    <a:pt x="16224" y="7470"/>
                  </a:cubicBezTo>
                  <a:cubicBezTo>
                    <a:pt x="14442" y="4920"/>
                    <a:pt x="12280" y="2627"/>
                    <a:pt x="10110" y="366"/>
                  </a:cubicBezTo>
                  <a:cubicBezTo>
                    <a:pt x="10110" y="366"/>
                    <a:pt x="10110" y="358"/>
                    <a:pt x="10106" y="358"/>
                  </a:cubicBezTo>
                  <a:lnTo>
                    <a:pt x="97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9"/>
            <p:cNvSpPr/>
            <p:nvPr/>
          </p:nvSpPr>
          <p:spPr>
            <a:xfrm>
              <a:off x="3484770" y="3517682"/>
              <a:ext cx="38847" cy="537942"/>
            </a:xfrm>
            <a:custGeom>
              <a:rect b="b" l="l" r="r" t="t"/>
              <a:pathLst>
                <a:path extrusionOk="0" h="30894" w="2231">
                  <a:moveTo>
                    <a:pt x="207" y="1"/>
                  </a:moveTo>
                  <a:cubicBezTo>
                    <a:pt x="187" y="1"/>
                    <a:pt x="167" y="3"/>
                    <a:pt x="147" y="9"/>
                  </a:cubicBezTo>
                  <a:cubicBezTo>
                    <a:pt x="121" y="9"/>
                    <a:pt x="100" y="31"/>
                    <a:pt x="83" y="45"/>
                  </a:cubicBezTo>
                  <a:cubicBezTo>
                    <a:pt x="26" y="93"/>
                    <a:pt x="0" y="171"/>
                    <a:pt x="26" y="250"/>
                  </a:cubicBezTo>
                  <a:cubicBezTo>
                    <a:pt x="43" y="310"/>
                    <a:pt x="65" y="375"/>
                    <a:pt x="78" y="449"/>
                  </a:cubicBezTo>
                  <a:cubicBezTo>
                    <a:pt x="1137" y="4036"/>
                    <a:pt x="1704" y="7967"/>
                    <a:pt x="1813" y="12612"/>
                  </a:cubicBezTo>
                  <a:lnTo>
                    <a:pt x="1821" y="12617"/>
                  </a:lnTo>
                  <a:cubicBezTo>
                    <a:pt x="1826" y="12774"/>
                    <a:pt x="1826" y="12917"/>
                    <a:pt x="1830" y="13078"/>
                  </a:cubicBezTo>
                  <a:cubicBezTo>
                    <a:pt x="1847" y="13971"/>
                    <a:pt x="1847" y="14892"/>
                    <a:pt x="1830" y="15837"/>
                  </a:cubicBezTo>
                  <a:cubicBezTo>
                    <a:pt x="1813" y="17135"/>
                    <a:pt x="1756" y="18434"/>
                    <a:pt x="1686" y="19741"/>
                  </a:cubicBezTo>
                  <a:lnTo>
                    <a:pt x="1690" y="19750"/>
                  </a:lnTo>
                  <a:lnTo>
                    <a:pt x="1686" y="19750"/>
                  </a:lnTo>
                  <a:cubicBezTo>
                    <a:pt x="1678" y="19894"/>
                    <a:pt x="1678" y="20043"/>
                    <a:pt x="1660" y="20182"/>
                  </a:cubicBezTo>
                  <a:cubicBezTo>
                    <a:pt x="1547" y="22217"/>
                    <a:pt x="1398" y="24239"/>
                    <a:pt x="1251" y="26222"/>
                  </a:cubicBezTo>
                  <a:cubicBezTo>
                    <a:pt x="1185" y="27041"/>
                    <a:pt x="1124" y="27865"/>
                    <a:pt x="1063" y="28697"/>
                  </a:cubicBezTo>
                  <a:cubicBezTo>
                    <a:pt x="1063" y="28714"/>
                    <a:pt x="1063" y="28732"/>
                    <a:pt x="1058" y="28744"/>
                  </a:cubicBezTo>
                  <a:lnTo>
                    <a:pt x="1058" y="28750"/>
                  </a:lnTo>
                  <a:cubicBezTo>
                    <a:pt x="1054" y="28875"/>
                    <a:pt x="1036" y="28993"/>
                    <a:pt x="1036" y="29124"/>
                  </a:cubicBezTo>
                  <a:lnTo>
                    <a:pt x="1032" y="29128"/>
                  </a:lnTo>
                  <a:cubicBezTo>
                    <a:pt x="1002" y="29516"/>
                    <a:pt x="976" y="29913"/>
                    <a:pt x="954" y="30305"/>
                  </a:cubicBezTo>
                  <a:lnTo>
                    <a:pt x="954" y="30309"/>
                  </a:lnTo>
                  <a:cubicBezTo>
                    <a:pt x="950" y="30371"/>
                    <a:pt x="950" y="30427"/>
                    <a:pt x="945" y="30488"/>
                  </a:cubicBezTo>
                  <a:cubicBezTo>
                    <a:pt x="941" y="30623"/>
                    <a:pt x="928" y="30758"/>
                    <a:pt x="924" y="30894"/>
                  </a:cubicBezTo>
                  <a:cubicBezTo>
                    <a:pt x="950" y="30880"/>
                    <a:pt x="980" y="30862"/>
                    <a:pt x="1002" y="30845"/>
                  </a:cubicBezTo>
                  <a:cubicBezTo>
                    <a:pt x="1111" y="30793"/>
                    <a:pt x="1215" y="30731"/>
                    <a:pt x="1316" y="30675"/>
                  </a:cubicBezTo>
                  <a:cubicBezTo>
                    <a:pt x="1346" y="30170"/>
                    <a:pt x="1386" y="29659"/>
                    <a:pt x="1420" y="29154"/>
                  </a:cubicBezTo>
                  <a:lnTo>
                    <a:pt x="1424" y="29154"/>
                  </a:lnTo>
                  <a:cubicBezTo>
                    <a:pt x="1429" y="29019"/>
                    <a:pt x="1438" y="28889"/>
                    <a:pt x="1446" y="28754"/>
                  </a:cubicBezTo>
                  <a:cubicBezTo>
                    <a:pt x="1507" y="27913"/>
                    <a:pt x="1569" y="27076"/>
                    <a:pt x="1638" y="26256"/>
                  </a:cubicBezTo>
                  <a:cubicBezTo>
                    <a:pt x="1786" y="24273"/>
                    <a:pt x="1931" y="22260"/>
                    <a:pt x="2044" y="20230"/>
                  </a:cubicBezTo>
                  <a:lnTo>
                    <a:pt x="2048" y="20230"/>
                  </a:lnTo>
                  <a:cubicBezTo>
                    <a:pt x="2061" y="20095"/>
                    <a:pt x="2056" y="19964"/>
                    <a:pt x="2066" y="19833"/>
                  </a:cubicBezTo>
                  <a:lnTo>
                    <a:pt x="2070" y="19828"/>
                  </a:lnTo>
                  <a:cubicBezTo>
                    <a:pt x="2135" y="18495"/>
                    <a:pt x="2192" y="17167"/>
                    <a:pt x="2213" y="15841"/>
                  </a:cubicBezTo>
                  <a:cubicBezTo>
                    <a:pt x="2231" y="14808"/>
                    <a:pt x="2231" y="13824"/>
                    <a:pt x="2213" y="12861"/>
                  </a:cubicBezTo>
                  <a:lnTo>
                    <a:pt x="2213" y="12857"/>
                  </a:lnTo>
                  <a:cubicBezTo>
                    <a:pt x="2213" y="12673"/>
                    <a:pt x="2209" y="12507"/>
                    <a:pt x="2201" y="12342"/>
                  </a:cubicBezTo>
                  <a:cubicBezTo>
                    <a:pt x="2078" y="7905"/>
                    <a:pt x="1533" y="4110"/>
                    <a:pt x="540" y="650"/>
                  </a:cubicBezTo>
                  <a:cubicBezTo>
                    <a:pt x="540" y="650"/>
                    <a:pt x="540" y="642"/>
                    <a:pt x="536" y="642"/>
                  </a:cubicBezTo>
                  <a:cubicBezTo>
                    <a:pt x="487" y="471"/>
                    <a:pt x="440" y="306"/>
                    <a:pt x="392" y="136"/>
                  </a:cubicBezTo>
                  <a:cubicBezTo>
                    <a:pt x="363" y="51"/>
                    <a:pt x="289"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9"/>
            <p:cNvSpPr/>
            <p:nvPr/>
          </p:nvSpPr>
          <p:spPr>
            <a:xfrm>
              <a:off x="3398091" y="3635756"/>
              <a:ext cx="206495" cy="109838"/>
            </a:xfrm>
            <a:custGeom>
              <a:rect b="b" l="l" r="r" t="t"/>
              <a:pathLst>
                <a:path extrusionOk="0" h="6308" w="11859">
                  <a:moveTo>
                    <a:pt x="236" y="0"/>
                  </a:moveTo>
                  <a:cubicBezTo>
                    <a:pt x="153" y="100"/>
                    <a:pt x="79" y="201"/>
                    <a:pt x="1" y="305"/>
                  </a:cubicBezTo>
                  <a:cubicBezTo>
                    <a:pt x="2036" y="2471"/>
                    <a:pt x="4294" y="4463"/>
                    <a:pt x="6756" y="6271"/>
                  </a:cubicBezTo>
                  <a:cubicBezTo>
                    <a:pt x="6773" y="6289"/>
                    <a:pt x="6786" y="6297"/>
                    <a:pt x="6812" y="6297"/>
                  </a:cubicBezTo>
                  <a:cubicBezTo>
                    <a:pt x="6832" y="6304"/>
                    <a:pt x="6853" y="6308"/>
                    <a:pt x="6874" y="6308"/>
                  </a:cubicBezTo>
                  <a:cubicBezTo>
                    <a:pt x="6918" y="6308"/>
                    <a:pt x="6963" y="6292"/>
                    <a:pt x="6995" y="6263"/>
                  </a:cubicBezTo>
                  <a:cubicBezTo>
                    <a:pt x="7060" y="6202"/>
                    <a:pt x="7126" y="6140"/>
                    <a:pt x="7187" y="6080"/>
                  </a:cubicBezTo>
                  <a:cubicBezTo>
                    <a:pt x="8804" y="4550"/>
                    <a:pt x="10364" y="2955"/>
                    <a:pt x="11859" y="1299"/>
                  </a:cubicBezTo>
                  <a:cubicBezTo>
                    <a:pt x="11785" y="1190"/>
                    <a:pt x="11710" y="1086"/>
                    <a:pt x="11636" y="977"/>
                  </a:cubicBezTo>
                  <a:cubicBezTo>
                    <a:pt x="10207" y="2558"/>
                    <a:pt x="8708" y="4097"/>
                    <a:pt x="7174" y="5561"/>
                  </a:cubicBezTo>
                  <a:cubicBezTo>
                    <a:pt x="7070" y="5666"/>
                    <a:pt x="6961" y="5770"/>
                    <a:pt x="6851" y="5871"/>
                  </a:cubicBezTo>
                  <a:cubicBezTo>
                    <a:pt x="6834" y="5857"/>
                    <a:pt x="6817" y="5844"/>
                    <a:pt x="6799" y="5831"/>
                  </a:cubicBezTo>
                  <a:cubicBezTo>
                    <a:pt x="4411" y="4053"/>
                    <a:pt x="2211" y="211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9"/>
            <p:cNvSpPr/>
            <p:nvPr/>
          </p:nvSpPr>
          <p:spPr>
            <a:xfrm>
              <a:off x="3346115" y="3718466"/>
              <a:ext cx="316820" cy="152133"/>
            </a:xfrm>
            <a:custGeom>
              <a:rect b="b" l="l" r="r" t="t"/>
              <a:pathLst>
                <a:path extrusionOk="0" h="8737" w="18195">
                  <a:moveTo>
                    <a:pt x="180" y="0"/>
                  </a:moveTo>
                  <a:cubicBezTo>
                    <a:pt x="119" y="123"/>
                    <a:pt x="57" y="244"/>
                    <a:pt x="1" y="375"/>
                  </a:cubicBezTo>
                  <a:cubicBezTo>
                    <a:pt x="2738" y="3587"/>
                    <a:pt x="6054" y="6450"/>
                    <a:pt x="9627" y="8651"/>
                  </a:cubicBezTo>
                  <a:lnTo>
                    <a:pt x="9632" y="8655"/>
                  </a:lnTo>
                  <a:cubicBezTo>
                    <a:pt x="9663" y="8673"/>
                    <a:pt x="9689" y="8689"/>
                    <a:pt x="9719" y="8707"/>
                  </a:cubicBezTo>
                  <a:cubicBezTo>
                    <a:pt x="9745" y="8727"/>
                    <a:pt x="9781" y="8737"/>
                    <a:pt x="9818" y="8737"/>
                  </a:cubicBezTo>
                  <a:cubicBezTo>
                    <a:pt x="9830" y="8737"/>
                    <a:pt x="9842" y="8735"/>
                    <a:pt x="9854" y="8733"/>
                  </a:cubicBezTo>
                  <a:cubicBezTo>
                    <a:pt x="9902" y="8721"/>
                    <a:pt x="9954" y="8711"/>
                    <a:pt x="10007" y="8699"/>
                  </a:cubicBezTo>
                  <a:lnTo>
                    <a:pt x="10011" y="8695"/>
                  </a:lnTo>
                  <a:cubicBezTo>
                    <a:pt x="13140" y="8005"/>
                    <a:pt x="16038" y="6280"/>
                    <a:pt x="18195" y="3900"/>
                  </a:cubicBezTo>
                  <a:cubicBezTo>
                    <a:pt x="18160" y="3748"/>
                    <a:pt x="18125" y="3604"/>
                    <a:pt x="18086" y="3448"/>
                  </a:cubicBezTo>
                  <a:cubicBezTo>
                    <a:pt x="15994" y="5839"/>
                    <a:pt x="13131" y="7587"/>
                    <a:pt x="10033" y="8297"/>
                  </a:cubicBezTo>
                  <a:cubicBezTo>
                    <a:pt x="9976" y="8311"/>
                    <a:pt x="9910" y="8323"/>
                    <a:pt x="9854" y="8337"/>
                  </a:cubicBezTo>
                  <a:cubicBezTo>
                    <a:pt x="9789" y="8297"/>
                    <a:pt x="9723" y="8263"/>
                    <a:pt x="9653" y="8215"/>
                  </a:cubicBezTo>
                  <a:cubicBezTo>
                    <a:pt x="6133" y="6022"/>
                    <a:pt x="2860" y="3182"/>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9"/>
            <p:cNvSpPr/>
            <p:nvPr/>
          </p:nvSpPr>
          <p:spPr>
            <a:xfrm>
              <a:off x="3319195" y="3874307"/>
              <a:ext cx="343427" cy="151854"/>
            </a:xfrm>
            <a:custGeom>
              <a:rect b="b" l="l" r="r" t="t"/>
              <a:pathLst>
                <a:path extrusionOk="0" h="8721" w="19723">
                  <a:moveTo>
                    <a:pt x="0" y="1"/>
                  </a:moveTo>
                  <a:cubicBezTo>
                    <a:pt x="18" y="206"/>
                    <a:pt x="30" y="403"/>
                    <a:pt x="57" y="602"/>
                  </a:cubicBezTo>
                  <a:cubicBezTo>
                    <a:pt x="3073" y="3575"/>
                    <a:pt x="6454" y="6198"/>
                    <a:pt x="10167" y="8412"/>
                  </a:cubicBezTo>
                  <a:cubicBezTo>
                    <a:pt x="10293" y="8494"/>
                    <a:pt x="10415" y="8569"/>
                    <a:pt x="10545" y="8643"/>
                  </a:cubicBezTo>
                  <a:cubicBezTo>
                    <a:pt x="10545" y="8647"/>
                    <a:pt x="10551" y="8647"/>
                    <a:pt x="10551" y="8647"/>
                  </a:cubicBezTo>
                  <a:cubicBezTo>
                    <a:pt x="10577" y="8665"/>
                    <a:pt x="10594" y="8677"/>
                    <a:pt x="10624" y="8691"/>
                  </a:cubicBezTo>
                  <a:cubicBezTo>
                    <a:pt x="10654" y="8711"/>
                    <a:pt x="10688" y="8720"/>
                    <a:pt x="10724" y="8720"/>
                  </a:cubicBezTo>
                  <a:cubicBezTo>
                    <a:pt x="10736" y="8720"/>
                    <a:pt x="10748" y="8719"/>
                    <a:pt x="10760" y="8717"/>
                  </a:cubicBezTo>
                  <a:cubicBezTo>
                    <a:pt x="10816" y="8704"/>
                    <a:pt x="10869" y="8691"/>
                    <a:pt x="10925" y="8673"/>
                  </a:cubicBezTo>
                  <a:lnTo>
                    <a:pt x="10929" y="8673"/>
                  </a:lnTo>
                  <a:cubicBezTo>
                    <a:pt x="13212" y="8150"/>
                    <a:pt x="15435" y="6869"/>
                    <a:pt x="17544" y="4890"/>
                  </a:cubicBezTo>
                  <a:cubicBezTo>
                    <a:pt x="18212" y="4268"/>
                    <a:pt x="18830" y="3605"/>
                    <a:pt x="19427" y="2913"/>
                  </a:cubicBezTo>
                  <a:cubicBezTo>
                    <a:pt x="19540" y="2603"/>
                    <a:pt x="19640" y="2281"/>
                    <a:pt x="19723" y="1967"/>
                  </a:cubicBezTo>
                  <a:lnTo>
                    <a:pt x="19723" y="1967"/>
                  </a:lnTo>
                  <a:cubicBezTo>
                    <a:pt x="18960" y="2899"/>
                    <a:pt x="18154" y="3792"/>
                    <a:pt x="17283" y="4612"/>
                  </a:cubicBezTo>
                  <a:cubicBezTo>
                    <a:pt x="15257" y="6511"/>
                    <a:pt x="13126" y="7750"/>
                    <a:pt x="10955" y="8273"/>
                  </a:cubicBezTo>
                  <a:cubicBezTo>
                    <a:pt x="10891" y="8289"/>
                    <a:pt x="10821" y="8307"/>
                    <a:pt x="10755" y="8325"/>
                  </a:cubicBezTo>
                  <a:cubicBezTo>
                    <a:pt x="10694" y="8285"/>
                    <a:pt x="10638" y="8255"/>
                    <a:pt x="10577" y="8216"/>
                  </a:cubicBezTo>
                  <a:lnTo>
                    <a:pt x="10567" y="8216"/>
                  </a:lnTo>
                  <a:cubicBezTo>
                    <a:pt x="10398" y="8112"/>
                    <a:pt x="10232" y="8011"/>
                    <a:pt x="10058" y="7897"/>
                  </a:cubicBezTo>
                  <a:cubicBezTo>
                    <a:pt x="6362" y="5658"/>
                    <a:pt x="2989" y="300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9"/>
            <p:cNvSpPr/>
            <p:nvPr/>
          </p:nvSpPr>
          <p:spPr>
            <a:xfrm>
              <a:off x="3318272" y="3778626"/>
              <a:ext cx="182971" cy="309855"/>
            </a:xfrm>
            <a:custGeom>
              <a:rect b="b" l="l" r="r" t="t"/>
              <a:pathLst>
                <a:path extrusionOk="0" h="17795" w="10508">
                  <a:moveTo>
                    <a:pt x="498" y="1"/>
                  </a:moveTo>
                  <a:cubicBezTo>
                    <a:pt x="188" y="1260"/>
                    <a:pt x="23" y="2555"/>
                    <a:pt x="5" y="3840"/>
                  </a:cubicBezTo>
                  <a:cubicBezTo>
                    <a:pt x="5" y="3963"/>
                    <a:pt x="1" y="4084"/>
                    <a:pt x="1" y="4202"/>
                  </a:cubicBezTo>
                  <a:cubicBezTo>
                    <a:pt x="1" y="4633"/>
                    <a:pt x="23" y="5065"/>
                    <a:pt x="57" y="5492"/>
                  </a:cubicBezTo>
                  <a:lnTo>
                    <a:pt x="53" y="5496"/>
                  </a:lnTo>
                  <a:cubicBezTo>
                    <a:pt x="57" y="5496"/>
                    <a:pt x="57" y="5501"/>
                    <a:pt x="57" y="5501"/>
                  </a:cubicBezTo>
                  <a:cubicBezTo>
                    <a:pt x="3047" y="8508"/>
                    <a:pt x="6415" y="11153"/>
                    <a:pt x="10111" y="13392"/>
                  </a:cubicBezTo>
                  <a:cubicBezTo>
                    <a:pt x="10102" y="13354"/>
                    <a:pt x="10093" y="13323"/>
                    <a:pt x="10085" y="13288"/>
                  </a:cubicBezTo>
                  <a:cubicBezTo>
                    <a:pt x="9693" y="11606"/>
                    <a:pt x="9144" y="9972"/>
                    <a:pt x="8402" y="8408"/>
                  </a:cubicBezTo>
                  <a:cubicBezTo>
                    <a:pt x="7296" y="6119"/>
                    <a:pt x="3870" y="1034"/>
                    <a:pt x="498" y="1"/>
                  </a:cubicBezTo>
                  <a:close/>
                  <a:moveTo>
                    <a:pt x="57" y="5562"/>
                  </a:moveTo>
                  <a:lnTo>
                    <a:pt x="57" y="5566"/>
                  </a:lnTo>
                  <a:lnTo>
                    <a:pt x="57" y="5580"/>
                  </a:lnTo>
                  <a:cubicBezTo>
                    <a:pt x="71" y="5757"/>
                    <a:pt x="83" y="5928"/>
                    <a:pt x="105" y="6093"/>
                  </a:cubicBezTo>
                  <a:cubicBezTo>
                    <a:pt x="250" y="7422"/>
                    <a:pt x="550" y="8730"/>
                    <a:pt x="990" y="9985"/>
                  </a:cubicBezTo>
                  <a:cubicBezTo>
                    <a:pt x="1191" y="10564"/>
                    <a:pt x="1421" y="11123"/>
                    <a:pt x="1678" y="11672"/>
                  </a:cubicBezTo>
                  <a:lnTo>
                    <a:pt x="1678" y="11676"/>
                  </a:lnTo>
                  <a:cubicBezTo>
                    <a:pt x="1726" y="11771"/>
                    <a:pt x="1779" y="11872"/>
                    <a:pt x="1823" y="11964"/>
                  </a:cubicBezTo>
                  <a:lnTo>
                    <a:pt x="1827" y="11972"/>
                  </a:lnTo>
                  <a:cubicBezTo>
                    <a:pt x="2040" y="12390"/>
                    <a:pt x="2263" y="12804"/>
                    <a:pt x="2515" y="13205"/>
                  </a:cubicBezTo>
                  <a:lnTo>
                    <a:pt x="2515" y="13209"/>
                  </a:lnTo>
                  <a:cubicBezTo>
                    <a:pt x="2559" y="13279"/>
                    <a:pt x="2598" y="13349"/>
                    <a:pt x="2642" y="13418"/>
                  </a:cubicBezTo>
                  <a:cubicBezTo>
                    <a:pt x="2868" y="13768"/>
                    <a:pt x="3104" y="14116"/>
                    <a:pt x="3352" y="14448"/>
                  </a:cubicBezTo>
                  <a:cubicBezTo>
                    <a:pt x="3983" y="15293"/>
                    <a:pt x="4659" y="15994"/>
                    <a:pt x="5361" y="16630"/>
                  </a:cubicBezTo>
                  <a:cubicBezTo>
                    <a:pt x="5465" y="16731"/>
                    <a:pt x="5570" y="16827"/>
                    <a:pt x="5683" y="16922"/>
                  </a:cubicBezTo>
                  <a:cubicBezTo>
                    <a:pt x="6019" y="17227"/>
                    <a:pt x="6359" y="17511"/>
                    <a:pt x="6708" y="17794"/>
                  </a:cubicBezTo>
                  <a:cubicBezTo>
                    <a:pt x="7231" y="17567"/>
                    <a:pt x="7744" y="17328"/>
                    <a:pt x="8255" y="17075"/>
                  </a:cubicBezTo>
                  <a:cubicBezTo>
                    <a:pt x="9009" y="16709"/>
                    <a:pt x="9753" y="16316"/>
                    <a:pt x="10486" y="15908"/>
                  </a:cubicBezTo>
                  <a:cubicBezTo>
                    <a:pt x="10490" y="15772"/>
                    <a:pt x="10503" y="15637"/>
                    <a:pt x="10507" y="15502"/>
                  </a:cubicBezTo>
                  <a:cubicBezTo>
                    <a:pt x="10499" y="15454"/>
                    <a:pt x="10494" y="15411"/>
                    <a:pt x="10486" y="15363"/>
                  </a:cubicBezTo>
                  <a:cubicBezTo>
                    <a:pt x="10407" y="14874"/>
                    <a:pt x="10324" y="14386"/>
                    <a:pt x="10220" y="13907"/>
                  </a:cubicBezTo>
                  <a:cubicBezTo>
                    <a:pt x="6507" y="11693"/>
                    <a:pt x="3126" y="9070"/>
                    <a:pt x="110" y="6097"/>
                  </a:cubicBezTo>
                  <a:cubicBezTo>
                    <a:pt x="88" y="5920"/>
                    <a:pt x="75" y="5741"/>
                    <a:pt x="57" y="5562"/>
                  </a:cubicBezTo>
                  <a:close/>
                </a:path>
              </a:pathLst>
            </a:custGeom>
            <a:solidFill>
              <a:srgbClr val="609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9"/>
            <p:cNvSpPr/>
            <p:nvPr/>
          </p:nvSpPr>
          <p:spPr>
            <a:xfrm>
              <a:off x="3500842" y="4048537"/>
              <a:ext cx="1376" cy="7087"/>
            </a:xfrm>
            <a:custGeom>
              <a:rect b="b" l="l" r="r" t="t"/>
              <a:pathLst>
                <a:path extrusionOk="0" h="407" w="79">
                  <a:moveTo>
                    <a:pt x="22" y="1"/>
                  </a:moveTo>
                  <a:cubicBezTo>
                    <a:pt x="18" y="136"/>
                    <a:pt x="5" y="271"/>
                    <a:pt x="1" y="407"/>
                  </a:cubicBezTo>
                  <a:cubicBezTo>
                    <a:pt x="27" y="393"/>
                    <a:pt x="57" y="375"/>
                    <a:pt x="79" y="358"/>
                  </a:cubicBezTo>
                  <a:cubicBezTo>
                    <a:pt x="61" y="240"/>
                    <a:pt x="40" y="123"/>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9"/>
            <p:cNvSpPr/>
            <p:nvPr/>
          </p:nvSpPr>
          <p:spPr>
            <a:xfrm>
              <a:off x="3319195" y="3874307"/>
              <a:ext cx="177033" cy="146474"/>
            </a:xfrm>
            <a:custGeom>
              <a:rect b="b" l="l" r="r" t="t"/>
              <a:pathLst>
                <a:path extrusionOk="0" h="8412" w="10167">
                  <a:moveTo>
                    <a:pt x="0" y="1"/>
                  </a:moveTo>
                  <a:lnTo>
                    <a:pt x="4" y="6"/>
                  </a:lnTo>
                  <a:cubicBezTo>
                    <a:pt x="4" y="6"/>
                    <a:pt x="4" y="1"/>
                    <a:pt x="0" y="1"/>
                  </a:cubicBezTo>
                  <a:close/>
                  <a:moveTo>
                    <a:pt x="4" y="6"/>
                  </a:moveTo>
                  <a:lnTo>
                    <a:pt x="4" y="6"/>
                  </a:lnTo>
                  <a:cubicBezTo>
                    <a:pt x="8" y="23"/>
                    <a:pt x="8" y="45"/>
                    <a:pt x="8" y="58"/>
                  </a:cubicBezTo>
                  <a:cubicBezTo>
                    <a:pt x="8" y="63"/>
                    <a:pt x="8" y="67"/>
                    <a:pt x="4" y="67"/>
                  </a:cubicBezTo>
                  <a:cubicBezTo>
                    <a:pt x="22" y="246"/>
                    <a:pt x="35" y="425"/>
                    <a:pt x="57" y="602"/>
                  </a:cubicBezTo>
                  <a:cubicBezTo>
                    <a:pt x="3073" y="3575"/>
                    <a:pt x="6454" y="6198"/>
                    <a:pt x="10167" y="8412"/>
                  </a:cubicBezTo>
                  <a:cubicBezTo>
                    <a:pt x="10127" y="8237"/>
                    <a:pt x="10093" y="8064"/>
                    <a:pt x="10058" y="7897"/>
                  </a:cubicBezTo>
                  <a:cubicBezTo>
                    <a:pt x="6362" y="5658"/>
                    <a:pt x="2994" y="3013"/>
                    <a:pt x="4" y="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9"/>
            <p:cNvSpPr/>
            <p:nvPr/>
          </p:nvSpPr>
          <p:spPr>
            <a:xfrm>
              <a:off x="3000180" y="3805249"/>
              <a:ext cx="461832" cy="351454"/>
            </a:xfrm>
            <a:custGeom>
              <a:rect b="b" l="l" r="r" t="t"/>
              <a:pathLst>
                <a:path extrusionOk="0" h="20184" w="26523">
                  <a:moveTo>
                    <a:pt x="7109" y="1"/>
                  </a:moveTo>
                  <a:cubicBezTo>
                    <a:pt x="6868" y="1"/>
                    <a:pt x="6627" y="3"/>
                    <a:pt x="6386" y="6"/>
                  </a:cubicBezTo>
                  <a:cubicBezTo>
                    <a:pt x="4429" y="32"/>
                    <a:pt x="2464" y="171"/>
                    <a:pt x="503" y="328"/>
                  </a:cubicBezTo>
                  <a:cubicBezTo>
                    <a:pt x="501" y="327"/>
                    <a:pt x="499" y="326"/>
                    <a:pt x="498" y="326"/>
                  </a:cubicBezTo>
                  <a:cubicBezTo>
                    <a:pt x="495" y="326"/>
                    <a:pt x="493" y="328"/>
                    <a:pt x="493" y="328"/>
                  </a:cubicBezTo>
                  <a:cubicBezTo>
                    <a:pt x="332" y="328"/>
                    <a:pt x="167" y="350"/>
                    <a:pt x="1" y="359"/>
                  </a:cubicBezTo>
                  <a:cubicBezTo>
                    <a:pt x="18" y="429"/>
                    <a:pt x="36" y="481"/>
                    <a:pt x="58" y="551"/>
                  </a:cubicBezTo>
                  <a:lnTo>
                    <a:pt x="53" y="555"/>
                  </a:lnTo>
                  <a:lnTo>
                    <a:pt x="58" y="555"/>
                  </a:lnTo>
                  <a:cubicBezTo>
                    <a:pt x="811" y="3100"/>
                    <a:pt x="1273" y="5728"/>
                    <a:pt x="1888" y="8299"/>
                  </a:cubicBezTo>
                  <a:cubicBezTo>
                    <a:pt x="1919" y="8425"/>
                    <a:pt x="1945" y="8543"/>
                    <a:pt x="1975" y="8673"/>
                  </a:cubicBezTo>
                  <a:cubicBezTo>
                    <a:pt x="2406" y="10378"/>
                    <a:pt x="2908" y="12060"/>
                    <a:pt x="3627" y="13659"/>
                  </a:cubicBezTo>
                  <a:lnTo>
                    <a:pt x="3631" y="13663"/>
                  </a:lnTo>
                  <a:cubicBezTo>
                    <a:pt x="3671" y="13751"/>
                    <a:pt x="3713" y="13842"/>
                    <a:pt x="3762" y="13929"/>
                  </a:cubicBezTo>
                  <a:cubicBezTo>
                    <a:pt x="3775" y="13964"/>
                    <a:pt x="3792" y="13999"/>
                    <a:pt x="3810" y="14039"/>
                  </a:cubicBezTo>
                  <a:lnTo>
                    <a:pt x="3810" y="14043"/>
                  </a:lnTo>
                  <a:lnTo>
                    <a:pt x="3814" y="14043"/>
                  </a:lnTo>
                  <a:cubicBezTo>
                    <a:pt x="3914" y="14269"/>
                    <a:pt x="4019" y="14487"/>
                    <a:pt x="4137" y="14701"/>
                  </a:cubicBezTo>
                  <a:cubicBezTo>
                    <a:pt x="5266" y="16849"/>
                    <a:pt x="6869" y="18714"/>
                    <a:pt x="8782" y="20183"/>
                  </a:cubicBezTo>
                  <a:cubicBezTo>
                    <a:pt x="9371" y="20148"/>
                    <a:pt x="9954" y="20109"/>
                    <a:pt x="10538" y="20052"/>
                  </a:cubicBezTo>
                  <a:cubicBezTo>
                    <a:pt x="11549" y="19956"/>
                    <a:pt x="12551" y="19830"/>
                    <a:pt x="13550" y="19664"/>
                  </a:cubicBezTo>
                  <a:cubicBezTo>
                    <a:pt x="13584" y="19664"/>
                    <a:pt x="13628" y="19660"/>
                    <a:pt x="13667" y="19647"/>
                  </a:cubicBezTo>
                  <a:cubicBezTo>
                    <a:pt x="13998" y="19594"/>
                    <a:pt x="14334" y="19538"/>
                    <a:pt x="14665" y="19472"/>
                  </a:cubicBezTo>
                  <a:cubicBezTo>
                    <a:pt x="14700" y="19468"/>
                    <a:pt x="14731" y="19464"/>
                    <a:pt x="14761" y="19455"/>
                  </a:cubicBezTo>
                  <a:cubicBezTo>
                    <a:pt x="14769" y="19451"/>
                    <a:pt x="14773" y="19451"/>
                    <a:pt x="14783" y="19446"/>
                  </a:cubicBezTo>
                  <a:cubicBezTo>
                    <a:pt x="14956" y="19420"/>
                    <a:pt x="15127" y="19385"/>
                    <a:pt x="15296" y="19355"/>
                  </a:cubicBezTo>
                  <a:cubicBezTo>
                    <a:pt x="15345" y="19346"/>
                    <a:pt x="15393" y="19333"/>
                    <a:pt x="15437" y="19324"/>
                  </a:cubicBezTo>
                  <a:lnTo>
                    <a:pt x="15441" y="19320"/>
                  </a:lnTo>
                  <a:cubicBezTo>
                    <a:pt x="15924" y="19224"/>
                    <a:pt x="16412" y="19115"/>
                    <a:pt x="16901" y="18997"/>
                  </a:cubicBezTo>
                  <a:cubicBezTo>
                    <a:pt x="16939" y="18993"/>
                    <a:pt x="16979" y="18980"/>
                    <a:pt x="17022" y="18967"/>
                  </a:cubicBezTo>
                  <a:cubicBezTo>
                    <a:pt x="17297" y="18906"/>
                    <a:pt x="17571" y="18836"/>
                    <a:pt x="17850" y="18758"/>
                  </a:cubicBezTo>
                  <a:cubicBezTo>
                    <a:pt x="17885" y="18753"/>
                    <a:pt x="17929" y="18745"/>
                    <a:pt x="17969" y="18731"/>
                  </a:cubicBezTo>
                  <a:cubicBezTo>
                    <a:pt x="18639" y="18553"/>
                    <a:pt x="19310" y="18361"/>
                    <a:pt x="19977" y="18152"/>
                  </a:cubicBezTo>
                  <a:cubicBezTo>
                    <a:pt x="20722" y="17921"/>
                    <a:pt x="21459" y="17668"/>
                    <a:pt x="22187" y="17402"/>
                  </a:cubicBezTo>
                  <a:cubicBezTo>
                    <a:pt x="22321" y="17354"/>
                    <a:pt x="22452" y="17307"/>
                    <a:pt x="22583" y="17249"/>
                  </a:cubicBezTo>
                  <a:cubicBezTo>
                    <a:pt x="22714" y="17207"/>
                    <a:pt x="22836" y="17154"/>
                    <a:pt x="22957" y="17106"/>
                  </a:cubicBezTo>
                  <a:cubicBezTo>
                    <a:pt x="23128" y="17046"/>
                    <a:pt x="23293" y="16980"/>
                    <a:pt x="23459" y="16910"/>
                  </a:cubicBezTo>
                  <a:cubicBezTo>
                    <a:pt x="23969" y="16706"/>
                    <a:pt x="24474" y="16491"/>
                    <a:pt x="24976" y="16265"/>
                  </a:cubicBezTo>
                  <a:cubicBezTo>
                    <a:pt x="25499" y="16038"/>
                    <a:pt x="26012" y="15799"/>
                    <a:pt x="26523" y="15546"/>
                  </a:cubicBezTo>
                  <a:cubicBezTo>
                    <a:pt x="26405" y="14928"/>
                    <a:pt x="26287" y="14308"/>
                    <a:pt x="26161" y="13699"/>
                  </a:cubicBezTo>
                  <a:cubicBezTo>
                    <a:pt x="25956" y="12692"/>
                    <a:pt x="25725" y="11702"/>
                    <a:pt x="25420" y="10735"/>
                  </a:cubicBezTo>
                  <a:cubicBezTo>
                    <a:pt x="25381" y="10600"/>
                    <a:pt x="25333" y="10457"/>
                    <a:pt x="25290" y="10316"/>
                  </a:cubicBezTo>
                  <a:lnTo>
                    <a:pt x="25284" y="10312"/>
                  </a:lnTo>
                  <a:lnTo>
                    <a:pt x="25280" y="10308"/>
                  </a:lnTo>
                  <a:cubicBezTo>
                    <a:pt x="25220" y="10090"/>
                    <a:pt x="25149" y="9894"/>
                    <a:pt x="25071" y="9685"/>
                  </a:cubicBezTo>
                  <a:lnTo>
                    <a:pt x="25067" y="9676"/>
                  </a:lnTo>
                  <a:cubicBezTo>
                    <a:pt x="24793" y="8948"/>
                    <a:pt x="24470" y="8247"/>
                    <a:pt x="24073" y="7571"/>
                  </a:cubicBezTo>
                  <a:cubicBezTo>
                    <a:pt x="24056" y="7549"/>
                    <a:pt x="24051" y="7532"/>
                    <a:pt x="24029" y="7515"/>
                  </a:cubicBezTo>
                  <a:cubicBezTo>
                    <a:pt x="23864" y="7223"/>
                    <a:pt x="23677" y="6943"/>
                    <a:pt x="23490" y="6674"/>
                  </a:cubicBezTo>
                  <a:cubicBezTo>
                    <a:pt x="22160" y="4817"/>
                    <a:pt x="20339" y="3371"/>
                    <a:pt x="18273" y="2311"/>
                  </a:cubicBezTo>
                  <a:cubicBezTo>
                    <a:pt x="18208" y="2273"/>
                    <a:pt x="18146" y="2241"/>
                    <a:pt x="18077" y="2211"/>
                  </a:cubicBezTo>
                  <a:cubicBezTo>
                    <a:pt x="17942" y="2146"/>
                    <a:pt x="17802" y="2080"/>
                    <a:pt x="17659" y="2015"/>
                  </a:cubicBezTo>
                  <a:cubicBezTo>
                    <a:pt x="17332" y="1863"/>
                    <a:pt x="16996" y="1718"/>
                    <a:pt x="16656" y="1588"/>
                  </a:cubicBezTo>
                  <a:cubicBezTo>
                    <a:pt x="15767" y="1231"/>
                    <a:pt x="14844" y="939"/>
                    <a:pt x="13911" y="716"/>
                  </a:cubicBezTo>
                  <a:cubicBezTo>
                    <a:pt x="13876" y="704"/>
                    <a:pt x="13837" y="694"/>
                    <a:pt x="13798" y="686"/>
                  </a:cubicBezTo>
                  <a:cubicBezTo>
                    <a:pt x="13615" y="642"/>
                    <a:pt x="13423" y="603"/>
                    <a:pt x="13236" y="564"/>
                  </a:cubicBezTo>
                  <a:cubicBezTo>
                    <a:pt x="13126" y="538"/>
                    <a:pt x="13017" y="521"/>
                    <a:pt x="12905" y="503"/>
                  </a:cubicBezTo>
                  <a:cubicBezTo>
                    <a:pt x="12870" y="489"/>
                    <a:pt x="12830" y="485"/>
                    <a:pt x="12792" y="481"/>
                  </a:cubicBezTo>
                  <a:cubicBezTo>
                    <a:pt x="12233" y="372"/>
                    <a:pt x="11671" y="294"/>
                    <a:pt x="11113" y="228"/>
                  </a:cubicBezTo>
                  <a:cubicBezTo>
                    <a:pt x="11074" y="224"/>
                    <a:pt x="11035" y="215"/>
                    <a:pt x="10996" y="211"/>
                  </a:cubicBezTo>
                  <a:cubicBezTo>
                    <a:pt x="10752" y="185"/>
                    <a:pt x="10512" y="159"/>
                    <a:pt x="10268" y="141"/>
                  </a:cubicBezTo>
                  <a:cubicBezTo>
                    <a:pt x="10198" y="133"/>
                    <a:pt x="10137" y="123"/>
                    <a:pt x="10072" y="123"/>
                  </a:cubicBezTo>
                  <a:cubicBezTo>
                    <a:pt x="10011" y="119"/>
                    <a:pt x="9946" y="111"/>
                    <a:pt x="9880" y="102"/>
                  </a:cubicBezTo>
                  <a:cubicBezTo>
                    <a:pt x="8958" y="29"/>
                    <a:pt x="8033" y="1"/>
                    <a:pt x="7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9"/>
            <p:cNvSpPr/>
            <p:nvPr/>
          </p:nvSpPr>
          <p:spPr>
            <a:xfrm>
              <a:off x="2995636" y="3807008"/>
              <a:ext cx="397771" cy="301271"/>
            </a:xfrm>
            <a:custGeom>
              <a:rect b="b" l="l" r="r" t="t"/>
              <a:pathLst>
                <a:path extrusionOk="0" h="17302" w="22844">
                  <a:moveTo>
                    <a:pt x="202" y="0"/>
                  </a:moveTo>
                  <a:cubicBezTo>
                    <a:pt x="125" y="0"/>
                    <a:pt x="52" y="44"/>
                    <a:pt x="22" y="114"/>
                  </a:cubicBezTo>
                  <a:cubicBezTo>
                    <a:pt x="5" y="145"/>
                    <a:pt x="5" y="171"/>
                    <a:pt x="0" y="193"/>
                  </a:cubicBezTo>
                  <a:cubicBezTo>
                    <a:pt x="10" y="267"/>
                    <a:pt x="48" y="336"/>
                    <a:pt x="123" y="372"/>
                  </a:cubicBezTo>
                  <a:cubicBezTo>
                    <a:pt x="188" y="398"/>
                    <a:pt x="249" y="424"/>
                    <a:pt x="314" y="454"/>
                  </a:cubicBezTo>
                  <a:lnTo>
                    <a:pt x="319" y="454"/>
                  </a:lnTo>
                  <a:cubicBezTo>
                    <a:pt x="2606" y="1418"/>
                    <a:pt x="4863" y="2642"/>
                    <a:pt x="7190" y="4193"/>
                  </a:cubicBezTo>
                  <a:cubicBezTo>
                    <a:pt x="8019" y="4742"/>
                    <a:pt x="8856" y="5335"/>
                    <a:pt x="9706" y="5971"/>
                  </a:cubicBezTo>
                  <a:cubicBezTo>
                    <a:pt x="9740" y="5997"/>
                    <a:pt x="9779" y="6024"/>
                    <a:pt x="9815" y="6054"/>
                  </a:cubicBezTo>
                  <a:cubicBezTo>
                    <a:pt x="10150" y="6307"/>
                    <a:pt x="10481" y="6559"/>
                    <a:pt x="10816" y="6826"/>
                  </a:cubicBezTo>
                  <a:lnTo>
                    <a:pt x="10821" y="6830"/>
                  </a:lnTo>
                  <a:cubicBezTo>
                    <a:pt x="10943" y="6917"/>
                    <a:pt x="11060" y="7009"/>
                    <a:pt x="11174" y="7100"/>
                  </a:cubicBezTo>
                  <a:cubicBezTo>
                    <a:pt x="11178" y="7100"/>
                    <a:pt x="11183" y="7108"/>
                    <a:pt x="11187" y="7113"/>
                  </a:cubicBezTo>
                  <a:cubicBezTo>
                    <a:pt x="11226" y="7144"/>
                    <a:pt x="11265" y="7174"/>
                    <a:pt x="11305" y="7204"/>
                  </a:cubicBezTo>
                  <a:cubicBezTo>
                    <a:pt x="11967" y="7723"/>
                    <a:pt x="12643" y="8281"/>
                    <a:pt x="13318" y="8860"/>
                  </a:cubicBezTo>
                  <a:cubicBezTo>
                    <a:pt x="13932" y="9383"/>
                    <a:pt x="14538" y="9915"/>
                    <a:pt x="15139" y="10455"/>
                  </a:cubicBezTo>
                  <a:cubicBezTo>
                    <a:pt x="15213" y="10517"/>
                    <a:pt x="15283" y="10581"/>
                    <a:pt x="15358" y="10647"/>
                  </a:cubicBezTo>
                  <a:cubicBezTo>
                    <a:pt x="15654" y="10909"/>
                    <a:pt x="15950" y="11179"/>
                    <a:pt x="16247" y="11454"/>
                  </a:cubicBezTo>
                  <a:lnTo>
                    <a:pt x="16251" y="11454"/>
                  </a:lnTo>
                  <a:cubicBezTo>
                    <a:pt x="16355" y="11549"/>
                    <a:pt x="16464" y="11645"/>
                    <a:pt x="16573" y="11750"/>
                  </a:cubicBezTo>
                  <a:lnTo>
                    <a:pt x="16577" y="11750"/>
                  </a:lnTo>
                  <a:cubicBezTo>
                    <a:pt x="16782" y="11945"/>
                    <a:pt x="16995" y="12142"/>
                    <a:pt x="17205" y="12333"/>
                  </a:cubicBezTo>
                  <a:cubicBezTo>
                    <a:pt x="17253" y="12377"/>
                    <a:pt x="17301" y="12421"/>
                    <a:pt x="17345" y="12464"/>
                  </a:cubicBezTo>
                  <a:cubicBezTo>
                    <a:pt x="17824" y="12908"/>
                    <a:pt x="18303" y="13353"/>
                    <a:pt x="18773" y="13802"/>
                  </a:cubicBezTo>
                  <a:cubicBezTo>
                    <a:pt x="19519" y="14503"/>
                    <a:pt x="20260" y="15205"/>
                    <a:pt x="20983" y="15903"/>
                  </a:cubicBezTo>
                  <a:cubicBezTo>
                    <a:pt x="21467" y="16360"/>
                    <a:pt x="21955" y="16831"/>
                    <a:pt x="22448" y="17301"/>
                  </a:cubicBezTo>
                  <a:cubicBezTo>
                    <a:pt x="22582" y="17253"/>
                    <a:pt x="22713" y="17206"/>
                    <a:pt x="22844" y="17148"/>
                  </a:cubicBezTo>
                  <a:cubicBezTo>
                    <a:pt x="22308" y="16635"/>
                    <a:pt x="21768" y="16129"/>
                    <a:pt x="21241" y="15624"/>
                  </a:cubicBezTo>
                  <a:cubicBezTo>
                    <a:pt x="20469" y="14883"/>
                    <a:pt x="19689" y="14137"/>
                    <a:pt x="18900" y="13389"/>
                  </a:cubicBezTo>
                  <a:cubicBezTo>
                    <a:pt x="18347" y="12866"/>
                    <a:pt x="17793" y="12343"/>
                    <a:pt x="17227" y="11828"/>
                  </a:cubicBezTo>
                  <a:cubicBezTo>
                    <a:pt x="17178" y="11780"/>
                    <a:pt x="17126" y="11732"/>
                    <a:pt x="17079" y="11684"/>
                  </a:cubicBezTo>
                  <a:cubicBezTo>
                    <a:pt x="17005" y="11615"/>
                    <a:pt x="16926" y="11549"/>
                    <a:pt x="16852" y="11480"/>
                  </a:cubicBezTo>
                  <a:cubicBezTo>
                    <a:pt x="16752" y="11388"/>
                    <a:pt x="16656" y="11297"/>
                    <a:pt x="16560" y="11209"/>
                  </a:cubicBezTo>
                  <a:cubicBezTo>
                    <a:pt x="16028" y="10726"/>
                    <a:pt x="15501" y="10251"/>
                    <a:pt x="14965" y="9780"/>
                  </a:cubicBezTo>
                  <a:cubicBezTo>
                    <a:pt x="14891" y="9710"/>
                    <a:pt x="14817" y="9644"/>
                    <a:pt x="14743" y="9580"/>
                  </a:cubicBezTo>
                  <a:cubicBezTo>
                    <a:pt x="14355" y="9240"/>
                    <a:pt x="13958" y="8900"/>
                    <a:pt x="13566" y="8564"/>
                  </a:cubicBezTo>
                  <a:cubicBezTo>
                    <a:pt x="12786" y="7902"/>
                    <a:pt x="12019" y="7274"/>
                    <a:pt x="11261" y="6681"/>
                  </a:cubicBezTo>
                  <a:cubicBezTo>
                    <a:pt x="11257" y="6681"/>
                    <a:pt x="11253" y="6677"/>
                    <a:pt x="11253" y="6673"/>
                  </a:cubicBezTo>
                  <a:cubicBezTo>
                    <a:pt x="11213" y="6643"/>
                    <a:pt x="11174" y="6611"/>
                    <a:pt x="11139" y="6581"/>
                  </a:cubicBezTo>
                  <a:cubicBezTo>
                    <a:pt x="11043" y="6503"/>
                    <a:pt x="10947" y="6434"/>
                    <a:pt x="10851" y="6363"/>
                  </a:cubicBezTo>
                  <a:cubicBezTo>
                    <a:pt x="10525" y="6106"/>
                    <a:pt x="10193" y="5858"/>
                    <a:pt x="9871" y="5614"/>
                  </a:cubicBezTo>
                  <a:cubicBezTo>
                    <a:pt x="9831" y="5587"/>
                    <a:pt x="9801" y="5561"/>
                    <a:pt x="9762" y="5539"/>
                  </a:cubicBezTo>
                  <a:cubicBezTo>
                    <a:pt x="8851" y="4855"/>
                    <a:pt x="7949" y="4228"/>
                    <a:pt x="7056" y="3644"/>
                  </a:cubicBezTo>
                  <a:cubicBezTo>
                    <a:pt x="4929" y="2254"/>
                    <a:pt x="2850" y="1134"/>
                    <a:pt x="764" y="227"/>
                  </a:cubicBezTo>
                  <a:cubicBezTo>
                    <a:pt x="762" y="226"/>
                    <a:pt x="760" y="225"/>
                    <a:pt x="759" y="225"/>
                  </a:cubicBezTo>
                  <a:cubicBezTo>
                    <a:pt x="756" y="225"/>
                    <a:pt x="754" y="227"/>
                    <a:pt x="754" y="227"/>
                  </a:cubicBezTo>
                  <a:cubicBezTo>
                    <a:pt x="597" y="145"/>
                    <a:pt x="432" y="84"/>
                    <a:pt x="275" y="14"/>
                  </a:cubicBezTo>
                  <a:cubicBezTo>
                    <a:pt x="251" y="5"/>
                    <a:pt x="226"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9"/>
            <p:cNvSpPr/>
            <p:nvPr/>
          </p:nvSpPr>
          <p:spPr>
            <a:xfrm>
              <a:off x="3033055" y="3807095"/>
              <a:ext cx="159046" cy="149121"/>
            </a:xfrm>
            <a:custGeom>
              <a:rect b="b" l="l" r="r" t="t"/>
              <a:pathLst>
                <a:path extrusionOk="0" h="8564" w="9134">
                  <a:moveTo>
                    <a:pt x="7988" y="1"/>
                  </a:moveTo>
                  <a:cubicBezTo>
                    <a:pt x="8306" y="2109"/>
                    <a:pt x="8545" y="4241"/>
                    <a:pt x="8702" y="6358"/>
                  </a:cubicBezTo>
                  <a:cubicBezTo>
                    <a:pt x="8716" y="6507"/>
                    <a:pt x="8728" y="6654"/>
                    <a:pt x="8738" y="6803"/>
                  </a:cubicBezTo>
                  <a:cubicBezTo>
                    <a:pt x="8716" y="6807"/>
                    <a:pt x="8694" y="6816"/>
                    <a:pt x="8672" y="6821"/>
                  </a:cubicBezTo>
                  <a:cubicBezTo>
                    <a:pt x="5783" y="7539"/>
                    <a:pt x="2885" y="8002"/>
                    <a:pt x="0" y="8193"/>
                  </a:cubicBezTo>
                  <a:cubicBezTo>
                    <a:pt x="31" y="8319"/>
                    <a:pt x="61" y="8437"/>
                    <a:pt x="91" y="8563"/>
                  </a:cubicBezTo>
                  <a:cubicBezTo>
                    <a:pt x="3054" y="8368"/>
                    <a:pt x="6027" y="7888"/>
                    <a:pt x="8985" y="7134"/>
                  </a:cubicBezTo>
                  <a:cubicBezTo>
                    <a:pt x="9007" y="7129"/>
                    <a:pt x="9025" y="7121"/>
                    <a:pt x="9042" y="7103"/>
                  </a:cubicBezTo>
                  <a:cubicBezTo>
                    <a:pt x="9094" y="7073"/>
                    <a:pt x="9134" y="7004"/>
                    <a:pt x="9134" y="6938"/>
                  </a:cubicBezTo>
                  <a:cubicBezTo>
                    <a:pt x="9126" y="6851"/>
                    <a:pt x="9116" y="6763"/>
                    <a:pt x="9112" y="6676"/>
                  </a:cubicBezTo>
                  <a:cubicBezTo>
                    <a:pt x="8955" y="4458"/>
                    <a:pt x="8711" y="2240"/>
                    <a:pt x="8380" y="31"/>
                  </a:cubicBezTo>
                  <a:cubicBezTo>
                    <a:pt x="8249" y="17"/>
                    <a:pt x="8123" y="9"/>
                    <a:pt x="7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9"/>
            <p:cNvSpPr/>
            <p:nvPr/>
          </p:nvSpPr>
          <p:spPr>
            <a:xfrm>
              <a:off x="3063388" y="3840266"/>
              <a:ext cx="259760" cy="209438"/>
            </a:xfrm>
            <a:custGeom>
              <a:rect b="b" l="l" r="r" t="t"/>
              <a:pathLst>
                <a:path extrusionOk="0" h="12028" w="14918">
                  <a:moveTo>
                    <a:pt x="14025" y="0"/>
                  </a:moveTo>
                  <a:cubicBezTo>
                    <a:pt x="14552" y="3133"/>
                    <a:pt x="14081" y="6453"/>
                    <a:pt x="12669" y="9299"/>
                  </a:cubicBezTo>
                  <a:cubicBezTo>
                    <a:pt x="12643" y="9355"/>
                    <a:pt x="12608" y="9408"/>
                    <a:pt x="12582" y="9465"/>
                  </a:cubicBezTo>
                  <a:cubicBezTo>
                    <a:pt x="12513" y="9486"/>
                    <a:pt x="12442" y="9518"/>
                    <a:pt x="12364" y="9538"/>
                  </a:cubicBezTo>
                  <a:cubicBezTo>
                    <a:pt x="8438" y="10872"/>
                    <a:pt x="4162" y="11600"/>
                    <a:pt x="1" y="11652"/>
                  </a:cubicBezTo>
                  <a:cubicBezTo>
                    <a:pt x="57" y="11775"/>
                    <a:pt x="115" y="11901"/>
                    <a:pt x="180" y="12028"/>
                  </a:cubicBezTo>
                  <a:cubicBezTo>
                    <a:pt x="4398" y="11953"/>
                    <a:pt x="8717" y="11203"/>
                    <a:pt x="12682" y="9840"/>
                  </a:cubicBezTo>
                  <a:lnTo>
                    <a:pt x="12691" y="9840"/>
                  </a:lnTo>
                  <a:cubicBezTo>
                    <a:pt x="12722" y="9826"/>
                    <a:pt x="12748" y="9814"/>
                    <a:pt x="12782" y="9805"/>
                  </a:cubicBezTo>
                  <a:cubicBezTo>
                    <a:pt x="12826" y="9792"/>
                    <a:pt x="12865" y="9757"/>
                    <a:pt x="12891" y="9713"/>
                  </a:cubicBezTo>
                  <a:cubicBezTo>
                    <a:pt x="12913" y="9669"/>
                    <a:pt x="12939" y="9626"/>
                    <a:pt x="12961" y="9574"/>
                  </a:cubicBezTo>
                  <a:lnTo>
                    <a:pt x="12961" y="9570"/>
                  </a:lnTo>
                  <a:cubicBezTo>
                    <a:pt x="14412" y="6715"/>
                    <a:pt x="14918" y="3381"/>
                    <a:pt x="14447" y="200"/>
                  </a:cubicBezTo>
                  <a:cubicBezTo>
                    <a:pt x="14307" y="131"/>
                    <a:pt x="14172" y="69"/>
                    <a:pt x="1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9"/>
            <p:cNvSpPr/>
            <p:nvPr/>
          </p:nvSpPr>
          <p:spPr>
            <a:xfrm>
              <a:off x="3399919" y="3921443"/>
              <a:ext cx="25596" cy="181682"/>
            </a:xfrm>
            <a:custGeom>
              <a:rect b="b" l="l" r="r" t="t"/>
              <a:pathLst>
                <a:path extrusionOk="0" h="10434" w="1470">
                  <a:moveTo>
                    <a:pt x="533" y="1"/>
                  </a:moveTo>
                  <a:lnTo>
                    <a:pt x="533" y="1"/>
                  </a:lnTo>
                  <a:cubicBezTo>
                    <a:pt x="676" y="698"/>
                    <a:pt x="790" y="1399"/>
                    <a:pt x="877" y="2105"/>
                  </a:cubicBezTo>
                  <a:lnTo>
                    <a:pt x="881" y="2110"/>
                  </a:lnTo>
                  <a:cubicBezTo>
                    <a:pt x="907" y="2280"/>
                    <a:pt x="925" y="2458"/>
                    <a:pt x="942" y="2633"/>
                  </a:cubicBezTo>
                  <a:lnTo>
                    <a:pt x="942" y="2641"/>
                  </a:lnTo>
                  <a:cubicBezTo>
                    <a:pt x="977" y="2942"/>
                    <a:pt x="1003" y="3251"/>
                    <a:pt x="1029" y="3561"/>
                  </a:cubicBezTo>
                  <a:cubicBezTo>
                    <a:pt x="1029" y="3565"/>
                    <a:pt x="1034" y="3565"/>
                    <a:pt x="1029" y="3569"/>
                  </a:cubicBezTo>
                  <a:cubicBezTo>
                    <a:pt x="1090" y="4480"/>
                    <a:pt x="1086" y="5357"/>
                    <a:pt x="1016" y="6189"/>
                  </a:cubicBezTo>
                  <a:cubicBezTo>
                    <a:pt x="959" y="6978"/>
                    <a:pt x="842" y="7718"/>
                    <a:pt x="672" y="8428"/>
                  </a:cubicBezTo>
                  <a:cubicBezTo>
                    <a:pt x="502" y="9134"/>
                    <a:pt x="275" y="9806"/>
                    <a:pt x="0" y="10433"/>
                  </a:cubicBezTo>
                  <a:cubicBezTo>
                    <a:pt x="171" y="10373"/>
                    <a:pt x="336" y="10307"/>
                    <a:pt x="502" y="10237"/>
                  </a:cubicBezTo>
                  <a:cubicBezTo>
                    <a:pt x="702" y="9753"/>
                    <a:pt x="863" y="9252"/>
                    <a:pt x="994" y="8720"/>
                  </a:cubicBezTo>
                  <a:cubicBezTo>
                    <a:pt x="1191" y="7967"/>
                    <a:pt x="1317" y="7169"/>
                    <a:pt x="1386" y="6328"/>
                  </a:cubicBezTo>
                  <a:cubicBezTo>
                    <a:pt x="1460" y="5496"/>
                    <a:pt x="1470" y="4615"/>
                    <a:pt x="1417" y="3696"/>
                  </a:cubicBezTo>
                  <a:cubicBezTo>
                    <a:pt x="1417" y="3643"/>
                    <a:pt x="1412" y="3591"/>
                    <a:pt x="1408" y="3539"/>
                  </a:cubicBezTo>
                  <a:cubicBezTo>
                    <a:pt x="1396" y="3339"/>
                    <a:pt x="1382" y="3138"/>
                    <a:pt x="1360" y="2947"/>
                  </a:cubicBezTo>
                  <a:cubicBezTo>
                    <a:pt x="1347" y="2772"/>
                    <a:pt x="1325" y="2598"/>
                    <a:pt x="1303" y="2428"/>
                  </a:cubicBezTo>
                  <a:cubicBezTo>
                    <a:pt x="1247" y="1896"/>
                    <a:pt x="1169" y="1364"/>
                    <a:pt x="1072" y="842"/>
                  </a:cubicBezTo>
                  <a:cubicBezTo>
                    <a:pt x="907" y="550"/>
                    <a:pt x="720" y="270"/>
                    <a:pt x="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9"/>
            <p:cNvSpPr/>
            <p:nvPr/>
          </p:nvSpPr>
          <p:spPr>
            <a:xfrm>
              <a:off x="2525046" y="2982665"/>
              <a:ext cx="10691" cy="184781"/>
            </a:xfrm>
            <a:custGeom>
              <a:rect b="b" l="l" r="r" t="t"/>
              <a:pathLst>
                <a:path extrusionOk="0" h="10612" w="614">
                  <a:moveTo>
                    <a:pt x="310" y="0"/>
                  </a:moveTo>
                  <a:cubicBezTo>
                    <a:pt x="139" y="0"/>
                    <a:pt x="0" y="135"/>
                    <a:pt x="0" y="306"/>
                  </a:cubicBezTo>
                  <a:lnTo>
                    <a:pt x="0" y="10306"/>
                  </a:lnTo>
                  <a:cubicBezTo>
                    <a:pt x="0" y="10477"/>
                    <a:pt x="139" y="10612"/>
                    <a:pt x="310" y="10612"/>
                  </a:cubicBezTo>
                  <a:cubicBezTo>
                    <a:pt x="475" y="10612"/>
                    <a:pt x="614" y="10477"/>
                    <a:pt x="614" y="10306"/>
                  </a:cubicBezTo>
                  <a:lnTo>
                    <a:pt x="614" y="306"/>
                  </a:lnTo>
                  <a:cubicBezTo>
                    <a:pt x="614" y="135"/>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9"/>
            <p:cNvSpPr/>
            <p:nvPr/>
          </p:nvSpPr>
          <p:spPr>
            <a:xfrm>
              <a:off x="2438000" y="3069693"/>
              <a:ext cx="184781" cy="10726"/>
            </a:xfrm>
            <a:custGeom>
              <a:rect b="b" l="l" r="r" t="t"/>
              <a:pathLst>
                <a:path extrusionOk="0" h="616" w="10612">
                  <a:moveTo>
                    <a:pt x="305" y="0"/>
                  </a:moveTo>
                  <a:cubicBezTo>
                    <a:pt x="136" y="0"/>
                    <a:pt x="1" y="139"/>
                    <a:pt x="1" y="310"/>
                  </a:cubicBezTo>
                  <a:cubicBezTo>
                    <a:pt x="1" y="475"/>
                    <a:pt x="136" y="615"/>
                    <a:pt x="305" y="615"/>
                  </a:cubicBezTo>
                  <a:lnTo>
                    <a:pt x="10307" y="615"/>
                  </a:lnTo>
                  <a:cubicBezTo>
                    <a:pt x="10476" y="615"/>
                    <a:pt x="10611" y="475"/>
                    <a:pt x="10611" y="310"/>
                  </a:cubicBezTo>
                  <a:cubicBezTo>
                    <a:pt x="10611" y="139"/>
                    <a:pt x="10476" y="0"/>
                    <a:pt x="103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9"/>
            <p:cNvSpPr/>
            <p:nvPr/>
          </p:nvSpPr>
          <p:spPr>
            <a:xfrm>
              <a:off x="2482994" y="3023916"/>
              <a:ext cx="98973" cy="109316"/>
            </a:xfrm>
            <a:custGeom>
              <a:rect b="b" l="l" r="r" t="t"/>
              <a:pathLst>
                <a:path extrusionOk="0" h="6278" w="5684">
                  <a:moveTo>
                    <a:pt x="340" y="0"/>
                  </a:moveTo>
                  <a:cubicBezTo>
                    <a:pt x="267" y="0"/>
                    <a:pt x="194" y="25"/>
                    <a:pt x="136" y="75"/>
                  </a:cubicBezTo>
                  <a:cubicBezTo>
                    <a:pt x="10" y="189"/>
                    <a:pt x="0" y="381"/>
                    <a:pt x="110" y="507"/>
                  </a:cubicBezTo>
                  <a:lnTo>
                    <a:pt x="5112" y="6173"/>
                  </a:lnTo>
                  <a:cubicBezTo>
                    <a:pt x="5173" y="6242"/>
                    <a:pt x="5256" y="6277"/>
                    <a:pt x="5339" y="6277"/>
                  </a:cubicBezTo>
                  <a:cubicBezTo>
                    <a:pt x="5412" y="6277"/>
                    <a:pt x="5483" y="6251"/>
                    <a:pt x="5543" y="6199"/>
                  </a:cubicBezTo>
                  <a:cubicBezTo>
                    <a:pt x="5670" y="6089"/>
                    <a:pt x="5683" y="5894"/>
                    <a:pt x="5569" y="5767"/>
                  </a:cubicBezTo>
                  <a:lnTo>
                    <a:pt x="567" y="102"/>
                  </a:lnTo>
                  <a:cubicBezTo>
                    <a:pt x="508" y="34"/>
                    <a:pt x="425" y="0"/>
                    <a:pt x="3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9"/>
            <p:cNvSpPr/>
            <p:nvPr/>
          </p:nvSpPr>
          <p:spPr>
            <a:xfrm>
              <a:off x="2477161" y="3029714"/>
              <a:ext cx="110552" cy="97736"/>
            </a:xfrm>
            <a:custGeom>
              <a:rect b="b" l="l" r="r" t="t"/>
              <a:pathLst>
                <a:path extrusionOk="0" h="5613" w="6349">
                  <a:moveTo>
                    <a:pt x="6008" y="1"/>
                  </a:moveTo>
                  <a:cubicBezTo>
                    <a:pt x="5935" y="1"/>
                    <a:pt x="5863" y="26"/>
                    <a:pt x="5805" y="78"/>
                  </a:cubicBezTo>
                  <a:lnTo>
                    <a:pt x="140" y="5076"/>
                  </a:lnTo>
                  <a:cubicBezTo>
                    <a:pt x="13" y="5190"/>
                    <a:pt x="0" y="5382"/>
                    <a:pt x="113" y="5508"/>
                  </a:cubicBezTo>
                  <a:cubicBezTo>
                    <a:pt x="174" y="5578"/>
                    <a:pt x="257" y="5613"/>
                    <a:pt x="345" y="5613"/>
                  </a:cubicBezTo>
                  <a:cubicBezTo>
                    <a:pt x="414" y="5613"/>
                    <a:pt x="488" y="5587"/>
                    <a:pt x="544" y="5534"/>
                  </a:cubicBezTo>
                  <a:lnTo>
                    <a:pt x="6210" y="536"/>
                  </a:lnTo>
                  <a:cubicBezTo>
                    <a:pt x="6336" y="422"/>
                    <a:pt x="6349" y="231"/>
                    <a:pt x="6236" y="104"/>
                  </a:cubicBezTo>
                  <a:cubicBezTo>
                    <a:pt x="6177" y="36"/>
                    <a:pt x="6093" y="1"/>
                    <a:pt x="60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9"/>
            <p:cNvSpPr/>
            <p:nvPr/>
          </p:nvSpPr>
          <p:spPr>
            <a:xfrm>
              <a:off x="3808469" y="3083658"/>
              <a:ext cx="10709" cy="184781"/>
            </a:xfrm>
            <a:custGeom>
              <a:rect b="b" l="l" r="r" t="t"/>
              <a:pathLst>
                <a:path extrusionOk="0" h="10612" w="615">
                  <a:moveTo>
                    <a:pt x="310" y="1"/>
                  </a:moveTo>
                  <a:cubicBezTo>
                    <a:pt x="139" y="1"/>
                    <a:pt x="0" y="135"/>
                    <a:pt x="0" y="305"/>
                  </a:cubicBezTo>
                  <a:lnTo>
                    <a:pt x="0" y="10307"/>
                  </a:lnTo>
                  <a:cubicBezTo>
                    <a:pt x="0" y="10476"/>
                    <a:pt x="139" y="10612"/>
                    <a:pt x="310" y="10612"/>
                  </a:cubicBezTo>
                  <a:cubicBezTo>
                    <a:pt x="475" y="10612"/>
                    <a:pt x="614" y="10476"/>
                    <a:pt x="614" y="10307"/>
                  </a:cubicBezTo>
                  <a:lnTo>
                    <a:pt x="614" y="305"/>
                  </a:lnTo>
                  <a:cubicBezTo>
                    <a:pt x="614" y="135"/>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9"/>
            <p:cNvSpPr/>
            <p:nvPr/>
          </p:nvSpPr>
          <p:spPr>
            <a:xfrm>
              <a:off x="3721441" y="3170686"/>
              <a:ext cx="184764" cy="10709"/>
            </a:xfrm>
            <a:custGeom>
              <a:rect b="b" l="l" r="r" t="t"/>
              <a:pathLst>
                <a:path extrusionOk="0" h="615" w="10611">
                  <a:moveTo>
                    <a:pt x="304" y="1"/>
                  </a:moveTo>
                  <a:cubicBezTo>
                    <a:pt x="135" y="1"/>
                    <a:pt x="0" y="140"/>
                    <a:pt x="0" y="306"/>
                  </a:cubicBezTo>
                  <a:cubicBezTo>
                    <a:pt x="0" y="476"/>
                    <a:pt x="135" y="615"/>
                    <a:pt x="304" y="615"/>
                  </a:cubicBezTo>
                  <a:lnTo>
                    <a:pt x="10306" y="615"/>
                  </a:lnTo>
                  <a:cubicBezTo>
                    <a:pt x="10475" y="615"/>
                    <a:pt x="10610" y="476"/>
                    <a:pt x="10610" y="306"/>
                  </a:cubicBezTo>
                  <a:cubicBezTo>
                    <a:pt x="10610" y="140"/>
                    <a:pt x="10475"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9"/>
            <p:cNvSpPr/>
            <p:nvPr/>
          </p:nvSpPr>
          <p:spPr>
            <a:xfrm>
              <a:off x="3766348" y="3124908"/>
              <a:ext cx="98973" cy="109298"/>
            </a:xfrm>
            <a:custGeom>
              <a:rect b="b" l="l" r="r" t="t"/>
              <a:pathLst>
                <a:path extrusionOk="0" h="6277" w="5684">
                  <a:moveTo>
                    <a:pt x="345" y="0"/>
                  </a:moveTo>
                  <a:cubicBezTo>
                    <a:pt x="272" y="0"/>
                    <a:pt x="198" y="25"/>
                    <a:pt x="140" y="76"/>
                  </a:cubicBezTo>
                  <a:cubicBezTo>
                    <a:pt x="14" y="190"/>
                    <a:pt x="0" y="381"/>
                    <a:pt x="114" y="508"/>
                  </a:cubicBezTo>
                  <a:lnTo>
                    <a:pt x="5117" y="6172"/>
                  </a:lnTo>
                  <a:cubicBezTo>
                    <a:pt x="5173" y="6242"/>
                    <a:pt x="5260" y="6277"/>
                    <a:pt x="5343" y="6277"/>
                  </a:cubicBezTo>
                  <a:cubicBezTo>
                    <a:pt x="5417" y="6277"/>
                    <a:pt x="5487" y="6251"/>
                    <a:pt x="5547" y="6198"/>
                  </a:cubicBezTo>
                  <a:cubicBezTo>
                    <a:pt x="5674" y="6089"/>
                    <a:pt x="5683" y="5894"/>
                    <a:pt x="5574" y="5767"/>
                  </a:cubicBezTo>
                  <a:lnTo>
                    <a:pt x="571" y="102"/>
                  </a:lnTo>
                  <a:cubicBezTo>
                    <a:pt x="513" y="34"/>
                    <a:pt x="429" y="0"/>
                    <a:pt x="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9"/>
            <p:cNvSpPr/>
            <p:nvPr/>
          </p:nvSpPr>
          <p:spPr>
            <a:xfrm>
              <a:off x="3760584" y="3130707"/>
              <a:ext cx="110569" cy="97754"/>
            </a:xfrm>
            <a:custGeom>
              <a:rect b="b" l="l" r="r" t="t"/>
              <a:pathLst>
                <a:path extrusionOk="0" h="5614" w="6350">
                  <a:moveTo>
                    <a:pt x="6005" y="0"/>
                  </a:moveTo>
                  <a:cubicBezTo>
                    <a:pt x="5934" y="0"/>
                    <a:pt x="5862" y="25"/>
                    <a:pt x="5805" y="74"/>
                  </a:cubicBezTo>
                  <a:lnTo>
                    <a:pt x="140" y="5077"/>
                  </a:lnTo>
                  <a:cubicBezTo>
                    <a:pt x="13" y="5191"/>
                    <a:pt x="1" y="5382"/>
                    <a:pt x="114" y="5509"/>
                  </a:cubicBezTo>
                  <a:cubicBezTo>
                    <a:pt x="174" y="5578"/>
                    <a:pt x="257" y="5613"/>
                    <a:pt x="341" y="5613"/>
                  </a:cubicBezTo>
                  <a:cubicBezTo>
                    <a:pt x="414" y="5613"/>
                    <a:pt x="488" y="5587"/>
                    <a:pt x="545" y="5535"/>
                  </a:cubicBezTo>
                  <a:lnTo>
                    <a:pt x="6210" y="537"/>
                  </a:lnTo>
                  <a:cubicBezTo>
                    <a:pt x="6337" y="423"/>
                    <a:pt x="6349" y="231"/>
                    <a:pt x="6236" y="105"/>
                  </a:cubicBezTo>
                  <a:cubicBezTo>
                    <a:pt x="6177" y="36"/>
                    <a:pt x="6091" y="0"/>
                    <a:pt x="60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9"/>
            <p:cNvSpPr/>
            <p:nvPr/>
          </p:nvSpPr>
          <p:spPr>
            <a:xfrm>
              <a:off x="3019473" y="2572375"/>
              <a:ext cx="10709" cy="184799"/>
            </a:xfrm>
            <a:custGeom>
              <a:rect b="b" l="l" r="r" t="t"/>
              <a:pathLst>
                <a:path extrusionOk="0" h="10613" w="615">
                  <a:moveTo>
                    <a:pt x="310" y="1"/>
                  </a:moveTo>
                  <a:cubicBezTo>
                    <a:pt x="139" y="1"/>
                    <a:pt x="0" y="136"/>
                    <a:pt x="0" y="305"/>
                  </a:cubicBezTo>
                  <a:lnTo>
                    <a:pt x="0" y="10307"/>
                  </a:lnTo>
                  <a:cubicBezTo>
                    <a:pt x="0" y="10476"/>
                    <a:pt x="139" y="10612"/>
                    <a:pt x="310" y="10612"/>
                  </a:cubicBezTo>
                  <a:cubicBezTo>
                    <a:pt x="475" y="10612"/>
                    <a:pt x="614" y="10476"/>
                    <a:pt x="614" y="10307"/>
                  </a:cubicBezTo>
                  <a:lnTo>
                    <a:pt x="614" y="305"/>
                  </a:lnTo>
                  <a:cubicBezTo>
                    <a:pt x="614" y="136"/>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9"/>
            <p:cNvSpPr/>
            <p:nvPr/>
          </p:nvSpPr>
          <p:spPr>
            <a:xfrm>
              <a:off x="2932446" y="2659420"/>
              <a:ext cx="184764" cy="10691"/>
            </a:xfrm>
            <a:custGeom>
              <a:rect b="b" l="l" r="r" t="t"/>
              <a:pathLst>
                <a:path extrusionOk="0" h="614" w="10611">
                  <a:moveTo>
                    <a:pt x="304" y="0"/>
                  </a:moveTo>
                  <a:cubicBezTo>
                    <a:pt x="135" y="0"/>
                    <a:pt x="0" y="139"/>
                    <a:pt x="0" y="310"/>
                  </a:cubicBezTo>
                  <a:cubicBezTo>
                    <a:pt x="0" y="479"/>
                    <a:pt x="135" y="614"/>
                    <a:pt x="304" y="614"/>
                  </a:cubicBezTo>
                  <a:lnTo>
                    <a:pt x="10306" y="614"/>
                  </a:lnTo>
                  <a:cubicBezTo>
                    <a:pt x="10475" y="614"/>
                    <a:pt x="10610" y="479"/>
                    <a:pt x="10610" y="310"/>
                  </a:cubicBezTo>
                  <a:cubicBezTo>
                    <a:pt x="10610" y="139"/>
                    <a:pt x="10475"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9"/>
            <p:cNvSpPr/>
            <p:nvPr/>
          </p:nvSpPr>
          <p:spPr>
            <a:xfrm>
              <a:off x="2977422" y="2613660"/>
              <a:ext cx="98973" cy="109263"/>
            </a:xfrm>
            <a:custGeom>
              <a:rect b="b" l="l" r="r" t="t"/>
              <a:pathLst>
                <a:path extrusionOk="0" h="6275" w="5684">
                  <a:moveTo>
                    <a:pt x="338" y="1"/>
                  </a:moveTo>
                  <a:cubicBezTo>
                    <a:pt x="267" y="1"/>
                    <a:pt x="196" y="25"/>
                    <a:pt x="136" y="74"/>
                  </a:cubicBezTo>
                  <a:cubicBezTo>
                    <a:pt x="10" y="188"/>
                    <a:pt x="0" y="379"/>
                    <a:pt x="110" y="506"/>
                  </a:cubicBezTo>
                  <a:lnTo>
                    <a:pt x="5112" y="6170"/>
                  </a:lnTo>
                  <a:cubicBezTo>
                    <a:pt x="5173" y="6240"/>
                    <a:pt x="5256" y="6275"/>
                    <a:pt x="5339" y="6275"/>
                  </a:cubicBezTo>
                  <a:cubicBezTo>
                    <a:pt x="5413" y="6275"/>
                    <a:pt x="5483" y="6249"/>
                    <a:pt x="5543" y="6202"/>
                  </a:cubicBezTo>
                  <a:cubicBezTo>
                    <a:pt x="5670" y="6088"/>
                    <a:pt x="5684" y="5896"/>
                    <a:pt x="5570" y="5770"/>
                  </a:cubicBezTo>
                  <a:lnTo>
                    <a:pt x="567" y="104"/>
                  </a:lnTo>
                  <a:cubicBezTo>
                    <a:pt x="508" y="36"/>
                    <a:pt x="424"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9"/>
            <p:cNvSpPr/>
            <p:nvPr/>
          </p:nvSpPr>
          <p:spPr>
            <a:xfrm>
              <a:off x="2971589" y="2619441"/>
              <a:ext cx="110569" cy="97736"/>
            </a:xfrm>
            <a:custGeom>
              <a:rect b="b" l="l" r="r" t="t"/>
              <a:pathLst>
                <a:path extrusionOk="0" h="5613" w="6350">
                  <a:moveTo>
                    <a:pt x="6008" y="0"/>
                  </a:moveTo>
                  <a:cubicBezTo>
                    <a:pt x="5936" y="0"/>
                    <a:pt x="5863" y="26"/>
                    <a:pt x="5805" y="78"/>
                  </a:cubicBezTo>
                  <a:lnTo>
                    <a:pt x="140" y="5076"/>
                  </a:lnTo>
                  <a:cubicBezTo>
                    <a:pt x="13" y="5190"/>
                    <a:pt x="1" y="5381"/>
                    <a:pt x="114" y="5508"/>
                  </a:cubicBezTo>
                  <a:cubicBezTo>
                    <a:pt x="174" y="5577"/>
                    <a:pt x="257" y="5612"/>
                    <a:pt x="345" y="5612"/>
                  </a:cubicBezTo>
                  <a:cubicBezTo>
                    <a:pt x="414" y="5612"/>
                    <a:pt x="488" y="5586"/>
                    <a:pt x="544" y="5534"/>
                  </a:cubicBezTo>
                  <a:lnTo>
                    <a:pt x="6210" y="536"/>
                  </a:lnTo>
                  <a:cubicBezTo>
                    <a:pt x="6336" y="422"/>
                    <a:pt x="6349" y="230"/>
                    <a:pt x="6236" y="104"/>
                  </a:cubicBezTo>
                  <a:cubicBezTo>
                    <a:pt x="6177" y="36"/>
                    <a:pt x="6093" y="0"/>
                    <a:pt x="60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9"/>
            <p:cNvSpPr/>
            <p:nvPr/>
          </p:nvSpPr>
          <p:spPr>
            <a:xfrm>
              <a:off x="2994260" y="3355084"/>
              <a:ext cx="10656" cy="184781"/>
            </a:xfrm>
            <a:custGeom>
              <a:rect b="b" l="l" r="r" t="t"/>
              <a:pathLst>
                <a:path extrusionOk="0" h="10612" w="612">
                  <a:moveTo>
                    <a:pt x="306" y="0"/>
                  </a:moveTo>
                  <a:cubicBezTo>
                    <a:pt x="137" y="0"/>
                    <a:pt x="1" y="135"/>
                    <a:pt x="1" y="306"/>
                  </a:cubicBezTo>
                  <a:lnTo>
                    <a:pt x="1" y="10306"/>
                  </a:lnTo>
                  <a:cubicBezTo>
                    <a:pt x="1" y="10477"/>
                    <a:pt x="137" y="10612"/>
                    <a:pt x="306" y="10612"/>
                  </a:cubicBezTo>
                  <a:cubicBezTo>
                    <a:pt x="477" y="10612"/>
                    <a:pt x="612" y="10477"/>
                    <a:pt x="612" y="10306"/>
                  </a:cubicBezTo>
                  <a:lnTo>
                    <a:pt x="612" y="306"/>
                  </a:lnTo>
                  <a:cubicBezTo>
                    <a:pt x="612" y="135"/>
                    <a:pt x="477"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9"/>
            <p:cNvSpPr/>
            <p:nvPr/>
          </p:nvSpPr>
          <p:spPr>
            <a:xfrm>
              <a:off x="2907163" y="3442112"/>
              <a:ext cx="184851" cy="10726"/>
            </a:xfrm>
            <a:custGeom>
              <a:rect b="b" l="l" r="r" t="t"/>
              <a:pathLst>
                <a:path extrusionOk="0" h="616" w="10616">
                  <a:moveTo>
                    <a:pt x="306" y="0"/>
                  </a:moveTo>
                  <a:cubicBezTo>
                    <a:pt x="139" y="0"/>
                    <a:pt x="0" y="139"/>
                    <a:pt x="0" y="306"/>
                  </a:cubicBezTo>
                  <a:cubicBezTo>
                    <a:pt x="0" y="475"/>
                    <a:pt x="139" y="615"/>
                    <a:pt x="306" y="615"/>
                  </a:cubicBezTo>
                  <a:lnTo>
                    <a:pt x="10306" y="615"/>
                  </a:lnTo>
                  <a:cubicBezTo>
                    <a:pt x="10477" y="615"/>
                    <a:pt x="10616" y="475"/>
                    <a:pt x="10616" y="306"/>
                  </a:cubicBezTo>
                  <a:cubicBezTo>
                    <a:pt x="10616" y="139"/>
                    <a:pt x="10477"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9"/>
            <p:cNvSpPr/>
            <p:nvPr/>
          </p:nvSpPr>
          <p:spPr>
            <a:xfrm>
              <a:off x="2952157" y="3396299"/>
              <a:ext cx="98955" cy="109350"/>
            </a:xfrm>
            <a:custGeom>
              <a:rect b="b" l="l" r="r" t="t"/>
              <a:pathLst>
                <a:path extrusionOk="0" h="6280" w="5683">
                  <a:moveTo>
                    <a:pt x="341" y="0"/>
                  </a:moveTo>
                  <a:cubicBezTo>
                    <a:pt x="269" y="0"/>
                    <a:pt x="198" y="26"/>
                    <a:pt x="140" y="77"/>
                  </a:cubicBezTo>
                  <a:cubicBezTo>
                    <a:pt x="13" y="191"/>
                    <a:pt x="1" y="383"/>
                    <a:pt x="109" y="509"/>
                  </a:cubicBezTo>
                  <a:lnTo>
                    <a:pt x="5112" y="6175"/>
                  </a:lnTo>
                  <a:cubicBezTo>
                    <a:pt x="5174" y="6244"/>
                    <a:pt x="5256" y="6279"/>
                    <a:pt x="5343" y="6279"/>
                  </a:cubicBezTo>
                  <a:cubicBezTo>
                    <a:pt x="5413" y="6279"/>
                    <a:pt x="5487" y="6253"/>
                    <a:pt x="5544" y="6201"/>
                  </a:cubicBezTo>
                  <a:cubicBezTo>
                    <a:pt x="5670" y="6091"/>
                    <a:pt x="5683" y="5896"/>
                    <a:pt x="5570" y="5769"/>
                  </a:cubicBezTo>
                  <a:lnTo>
                    <a:pt x="572" y="103"/>
                  </a:lnTo>
                  <a:cubicBezTo>
                    <a:pt x="510" y="36"/>
                    <a:pt x="426" y="0"/>
                    <a:pt x="3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9"/>
            <p:cNvSpPr/>
            <p:nvPr/>
          </p:nvSpPr>
          <p:spPr>
            <a:xfrm>
              <a:off x="2946393" y="3402098"/>
              <a:ext cx="110500" cy="97771"/>
            </a:xfrm>
            <a:custGeom>
              <a:rect b="b" l="l" r="r" t="t"/>
              <a:pathLst>
                <a:path extrusionOk="0" h="5615" w="6346">
                  <a:moveTo>
                    <a:pt x="6007" y="0"/>
                  </a:moveTo>
                  <a:cubicBezTo>
                    <a:pt x="5935" y="0"/>
                    <a:pt x="5861" y="25"/>
                    <a:pt x="5801" y="76"/>
                  </a:cubicBezTo>
                  <a:lnTo>
                    <a:pt x="135" y="5078"/>
                  </a:lnTo>
                  <a:cubicBezTo>
                    <a:pt x="10" y="5192"/>
                    <a:pt x="0" y="5384"/>
                    <a:pt x="109" y="5510"/>
                  </a:cubicBezTo>
                  <a:cubicBezTo>
                    <a:pt x="171" y="5580"/>
                    <a:pt x="253" y="5615"/>
                    <a:pt x="340" y="5615"/>
                  </a:cubicBezTo>
                  <a:cubicBezTo>
                    <a:pt x="410" y="5615"/>
                    <a:pt x="484" y="5589"/>
                    <a:pt x="541" y="5536"/>
                  </a:cubicBezTo>
                  <a:lnTo>
                    <a:pt x="6206" y="538"/>
                  </a:lnTo>
                  <a:cubicBezTo>
                    <a:pt x="6332" y="424"/>
                    <a:pt x="6345" y="233"/>
                    <a:pt x="6232" y="102"/>
                  </a:cubicBezTo>
                  <a:cubicBezTo>
                    <a:pt x="6174" y="34"/>
                    <a:pt x="6091" y="0"/>
                    <a:pt x="60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9"/>
            <p:cNvSpPr/>
            <p:nvPr/>
          </p:nvSpPr>
          <p:spPr>
            <a:xfrm>
              <a:off x="2695462" y="3813694"/>
              <a:ext cx="10726" cy="184851"/>
            </a:xfrm>
            <a:custGeom>
              <a:rect b="b" l="l" r="r" t="t"/>
              <a:pathLst>
                <a:path extrusionOk="0" h="10616" w="616">
                  <a:moveTo>
                    <a:pt x="310" y="0"/>
                  </a:moveTo>
                  <a:cubicBezTo>
                    <a:pt x="139" y="0"/>
                    <a:pt x="0" y="140"/>
                    <a:pt x="0" y="306"/>
                  </a:cubicBezTo>
                  <a:lnTo>
                    <a:pt x="0" y="10306"/>
                  </a:lnTo>
                  <a:cubicBezTo>
                    <a:pt x="0" y="10477"/>
                    <a:pt x="139" y="10616"/>
                    <a:pt x="310" y="10616"/>
                  </a:cubicBezTo>
                  <a:cubicBezTo>
                    <a:pt x="475" y="10616"/>
                    <a:pt x="615" y="10477"/>
                    <a:pt x="615" y="10306"/>
                  </a:cubicBezTo>
                  <a:lnTo>
                    <a:pt x="615" y="306"/>
                  </a:lnTo>
                  <a:cubicBezTo>
                    <a:pt x="615" y="140"/>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9"/>
            <p:cNvSpPr/>
            <p:nvPr/>
          </p:nvSpPr>
          <p:spPr>
            <a:xfrm>
              <a:off x="2608434" y="3900809"/>
              <a:ext cx="184781" cy="10639"/>
            </a:xfrm>
            <a:custGeom>
              <a:rect b="b" l="l" r="r" t="t"/>
              <a:pathLst>
                <a:path extrusionOk="0" h="611" w="10612">
                  <a:moveTo>
                    <a:pt x="305" y="1"/>
                  </a:moveTo>
                  <a:cubicBezTo>
                    <a:pt x="135" y="1"/>
                    <a:pt x="0" y="136"/>
                    <a:pt x="0" y="305"/>
                  </a:cubicBezTo>
                  <a:cubicBezTo>
                    <a:pt x="0" y="475"/>
                    <a:pt x="135" y="610"/>
                    <a:pt x="305" y="610"/>
                  </a:cubicBezTo>
                  <a:lnTo>
                    <a:pt x="10306" y="610"/>
                  </a:lnTo>
                  <a:cubicBezTo>
                    <a:pt x="10476" y="610"/>
                    <a:pt x="10611" y="475"/>
                    <a:pt x="10611" y="305"/>
                  </a:cubicBezTo>
                  <a:cubicBezTo>
                    <a:pt x="10611" y="136"/>
                    <a:pt x="10476"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9"/>
            <p:cNvSpPr/>
            <p:nvPr/>
          </p:nvSpPr>
          <p:spPr>
            <a:xfrm>
              <a:off x="2653428" y="3854997"/>
              <a:ext cx="98955" cy="109263"/>
            </a:xfrm>
            <a:custGeom>
              <a:rect b="b" l="l" r="r" t="t"/>
              <a:pathLst>
                <a:path extrusionOk="0" h="6275" w="5683">
                  <a:moveTo>
                    <a:pt x="338" y="0"/>
                  </a:moveTo>
                  <a:cubicBezTo>
                    <a:pt x="266" y="0"/>
                    <a:pt x="193" y="26"/>
                    <a:pt x="135" y="78"/>
                  </a:cubicBezTo>
                  <a:cubicBezTo>
                    <a:pt x="9" y="186"/>
                    <a:pt x="0" y="383"/>
                    <a:pt x="109" y="509"/>
                  </a:cubicBezTo>
                  <a:lnTo>
                    <a:pt x="5111" y="6174"/>
                  </a:lnTo>
                  <a:cubicBezTo>
                    <a:pt x="5168" y="6240"/>
                    <a:pt x="5256" y="6274"/>
                    <a:pt x="5338" y="6274"/>
                  </a:cubicBezTo>
                  <a:cubicBezTo>
                    <a:pt x="5413" y="6274"/>
                    <a:pt x="5482" y="6252"/>
                    <a:pt x="5543" y="6200"/>
                  </a:cubicBezTo>
                  <a:cubicBezTo>
                    <a:pt x="5670" y="6087"/>
                    <a:pt x="5683" y="5895"/>
                    <a:pt x="5570" y="5769"/>
                  </a:cubicBezTo>
                  <a:lnTo>
                    <a:pt x="566" y="104"/>
                  </a:lnTo>
                  <a:cubicBezTo>
                    <a:pt x="507" y="35"/>
                    <a:pt x="423" y="0"/>
                    <a:pt x="3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9"/>
            <p:cNvSpPr/>
            <p:nvPr/>
          </p:nvSpPr>
          <p:spPr>
            <a:xfrm>
              <a:off x="2647577" y="3860760"/>
              <a:ext cx="110587" cy="97719"/>
            </a:xfrm>
            <a:custGeom>
              <a:rect b="b" l="l" r="r" t="t"/>
              <a:pathLst>
                <a:path extrusionOk="0" h="5612" w="6351">
                  <a:moveTo>
                    <a:pt x="6006" y="0"/>
                  </a:moveTo>
                  <a:cubicBezTo>
                    <a:pt x="5935" y="0"/>
                    <a:pt x="5863" y="26"/>
                    <a:pt x="5805" y="78"/>
                  </a:cubicBezTo>
                  <a:lnTo>
                    <a:pt x="140" y="5076"/>
                  </a:lnTo>
                  <a:cubicBezTo>
                    <a:pt x="13" y="5189"/>
                    <a:pt x="1" y="5381"/>
                    <a:pt x="114" y="5507"/>
                  </a:cubicBezTo>
                  <a:cubicBezTo>
                    <a:pt x="175" y="5577"/>
                    <a:pt x="258" y="5612"/>
                    <a:pt x="345" y="5612"/>
                  </a:cubicBezTo>
                  <a:cubicBezTo>
                    <a:pt x="415" y="5612"/>
                    <a:pt x="489" y="5590"/>
                    <a:pt x="546" y="5538"/>
                  </a:cubicBezTo>
                  <a:lnTo>
                    <a:pt x="6210" y="535"/>
                  </a:lnTo>
                  <a:cubicBezTo>
                    <a:pt x="6336" y="422"/>
                    <a:pt x="6350" y="230"/>
                    <a:pt x="6236" y="104"/>
                  </a:cubicBezTo>
                  <a:cubicBezTo>
                    <a:pt x="6175" y="36"/>
                    <a:pt x="6091" y="0"/>
                    <a:pt x="60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50"/>
          <p:cNvSpPr txBox="1"/>
          <p:nvPr>
            <p:ph type="title"/>
          </p:nvPr>
        </p:nvSpPr>
        <p:spPr>
          <a:xfrm>
            <a:off x="875896" y="607988"/>
            <a:ext cx="5206800" cy="56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Foxes</a:t>
            </a:r>
            <a:endParaRPr/>
          </a:p>
        </p:txBody>
      </p:sp>
      <p:sp>
        <p:nvSpPr>
          <p:cNvPr id="1138" name="Google Shape;1138;p50"/>
          <p:cNvSpPr txBox="1"/>
          <p:nvPr>
            <p:ph idx="1" type="subTitle"/>
          </p:nvPr>
        </p:nvSpPr>
        <p:spPr>
          <a:xfrm>
            <a:off x="875900" y="1476375"/>
            <a:ext cx="5206800" cy="2343300"/>
          </a:xfrm>
          <a:prstGeom prst="rect">
            <a:avLst/>
          </a:prstGeom>
        </p:spPr>
        <p:txBody>
          <a:bodyPr anchorCtr="0" anchor="t" bIns="91425" lIns="182875" spcFirstLastPara="1" rIns="91425" wrap="square" tIns="91425">
            <a:noAutofit/>
          </a:bodyPr>
          <a:lstStyle/>
          <a:p>
            <a:pPr indent="-336550" lvl="0" marL="457200" rtl="0" algn="l">
              <a:spcBef>
                <a:spcPts val="0"/>
              </a:spcBef>
              <a:spcAft>
                <a:spcPts val="0"/>
              </a:spcAft>
              <a:buSzPts val="1700"/>
              <a:buChar char="➔"/>
            </a:pPr>
            <a:r>
              <a:rPr lang="en" sz="1700"/>
              <a:t>N</a:t>
            </a:r>
            <a:r>
              <a:rPr lang="en" sz="1700"/>
              <a:t>egatives: Cunning, Trickery, Dishonest</a:t>
            </a:r>
            <a:endParaRPr sz="1700"/>
          </a:p>
          <a:p>
            <a:pPr indent="-336550" lvl="1" marL="914400" rtl="0" algn="ctr">
              <a:spcBef>
                <a:spcPts val="0"/>
              </a:spcBef>
              <a:spcAft>
                <a:spcPts val="0"/>
              </a:spcAft>
              <a:buSzPts val="1700"/>
              <a:buChar char="◆"/>
            </a:pPr>
            <a:r>
              <a:rPr lang="en" sz="1700"/>
              <a:t>Heavily connected to and reliant upon Machiavellianism</a:t>
            </a:r>
            <a:endParaRPr sz="1700"/>
          </a:p>
          <a:p>
            <a:pPr indent="-336550" lvl="0" marL="457200" rtl="0" algn="l">
              <a:spcBef>
                <a:spcPts val="0"/>
              </a:spcBef>
              <a:spcAft>
                <a:spcPts val="0"/>
              </a:spcAft>
              <a:buSzPts val="1700"/>
              <a:buChar char="➔"/>
            </a:pPr>
            <a:r>
              <a:rPr lang="en" sz="1700"/>
              <a:t>Physical Appearances: None</a:t>
            </a:r>
            <a:endParaRPr sz="1700"/>
          </a:p>
          <a:p>
            <a:pPr indent="-336550" lvl="0" marL="457200" rtl="0" algn="l">
              <a:spcBef>
                <a:spcPts val="0"/>
              </a:spcBef>
              <a:spcAft>
                <a:spcPts val="0"/>
              </a:spcAft>
              <a:buSzPts val="1700"/>
              <a:buChar char="➔"/>
            </a:pPr>
            <a:r>
              <a:rPr lang="en" sz="1700"/>
              <a:t>Traited with </a:t>
            </a:r>
            <a:r>
              <a:rPr lang="en" sz="1700"/>
              <a:t>sleazy</a:t>
            </a:r>
            <a:r>
              <a:rPr lang="en" sz="1700"/>
              <a:t>, disloyal cowards</a:t>
            </a:r>
            <a:endParaRPr sz="1700"/>
          </a:p>
          <a:p>
            <a:pPr indent="-336550" lvl="0" marL="457200" rtl="0" algn="l">
              <a:spcBef>
                <a:spcPts val="0"/>
              </a:spcBef>
              <a:spcAft>
                <a:spcPts val="0"/>
              </a:spcAft>
              <a:buSzPts val="1700"/>
              <a:buChar char="➔"/>
            </a:pPr>
            <a:r>
              <a:rPr i="1" lang="en" sz="1700"/>
              <a:t>Taming of the Shrew</a:t>
            </a:r>
            <a:r>
              <a:rPr lang="en" sz="1700"/>
              <a:t> </a:t>
            </a:r>
            <a:endParaRPr sz="1700"/>
          </a:p>
          <a:p>
            <a:pPr indent="-336550" lvl="1" marL="914400" rtl="0" algn="ctr">
              <a:spcBef>
                <a:spcPts val="0"/>
              </a:spcBef>
              <a:spcAft>
                <a:spcPts val="0"/>
              </a:spcAft>
              <a:buSzPts val="1700"/>
              <a:buChar char="◆"/>
            </a:pPr>
            <a:r>
              <a:rPr lang="en" sz="1700"/>
              <a:t>“An old </a:t>
            </a:r>
            <a:r>
              <a:rPr b="1" lang="en" sz="1700">
                <a:solidFill>
                  <a:schemeClr val="accent2"/>
                </a:solidFill>
                <a:latin typeface="Jura"/>
                <a:ea typeface="Jura"/>
                <a:cs typeface="Jura"/>
                <a:sym typeface="Jura"/>
              </a:rPr>
              <a:t>Italian </a:t>
            </a:r>
            <a:r>
              <a:rPr lang="en" sz="1700"/>
              <a:t>fox is not so kind, my boy.” – Gremio (2.1. 1252)</a:t>
            </a:r>
            <a:endParaRPr sz="1700"/>
          </a:p>
        </p:txBody>
      </p:sp>
      <p:grpSp>
        <p:nvGrpSpPr>
          <p:cNvPr id="1139" name="Google Shape;1139;p50"/>
          <p:cNvGrpSpPr/>
          <p:nvPr/>
        </p:nvGrpSpPr>
        <p:grpSpPr>
          <a:xfrm>
            <a:off x="5831481" y="1400164"/>
            <a:ext cx="448034" cy="447956"/>
            <a:chOff x="10333025" y="2667100"/>
            <a:chExt cx="191100" cy="191075"/>
          </a:xfrm>
        </p:grpSpPr>
        <p:sp>
          <p:nvSpPr>
            <p:cNvPr id="1140" name="Google Shape;1140;p50"/>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0"/>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0"/>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0"/>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p50"/>
          <p:cNvGrpSpPr/>
          <p:nvPr/>
        </p:nvGrpSpPr>
        <p:grpSpPr>
          <a:xfrm flipH="1">
            <a:off x="6279941" y="2245909"/>
            <a:ext cx="2683046" cy="2582854"/>
            <a:chOff x="7112849" y="2558250"/>
            <a:chExt cx="1993348" cy="1982236"/>
          </a:xfrm>
        </p:grpSpPr>
        <p:grpSp>
          <p:nvGrpSpPr>
            <p:cNvPr id="1145" name="Google Shape;1145;p50"/>
            <p:cNvGrpSpPr/>
            <p:nvPr/>
          </p:nvGrpSpPr>
          <p:grpSpPr>
            <a:xfrm>
              <a:off x="7112849" y="2698952"/>
              <a:ext cx="1993348" cy="1841534"/>
              <a:chOff x="2188880" y="563808"/>
              <a:chExt cx="1840240" cy="1699930"/>
            </a:xfrm>
          </p:grpSpPr>
          <p:sp>
            <p:nvSpPr>
              <p:cNvPr id="1146" name="Google Shape;1146;p50"/>
              <p:cNvSpPr/>
              <p:nvPr/>
            </p:nvSpPr>
            <p:spPr>
              <a:xfrm>
                <a:off x="2188880" y="563808"/>
                <a:ext cx="1840240" cy="1699930"/>
              </a:xfrm>
              <a:custGeom>
                <a:rect b="b" l="l" r="r" t="t"/>
                <a:pathLst>
                  <a:path extrusionOk="0" h="97627" w="105685">
                    <a:moveTo>
                      <a:pt x="53870" y="1"/>
                    </a:moveTo>
                    <a:cubicBezTo>
                      <a:pt x="53766" y="1"/>
                      <a:pt x="53662" y="1"/>
                      <a:pt x="53558" y="2"/>
                    </a:cubicBezTo>
                    <a:cubicBezTo>
                      <a:pt x="40658" y="89"/>
                      <a:pt x="27878" y="5563"/>
                      <a:pt x="18910" y="14841"/>
                    </a:cubicBezTo>
                    <a:cubicBezTo>
                      <a:pt x="15401" y="18475"/>
                      <a:pt x="12482" y="22623"/>
                      <a:pt x="9579" y="26758"/>
                    </a:cubicBezTo>
                    <a:cubicBezTo>
                      <a:pt x="8098" y="28868"/>
                      <a:pt x="6616" y="30977"/>
                      <a:pt x="5135" y="33082"/>
                    </a:cubicBezTo>
                    <a:cubicBezTo>
                      <a:pt x="3395" y="35561"/>
                      <a:pt x="1622" y="38106"/>
                      <a:pt x="811" y="41030"/>
                    </a:cubicBezTo>
                    <a:cubicBezTo>
                      <a:pt x="0" y="43950"/>
                      <a:pt x="332" y="47371"/>
                      <a:pt x="2415" y="49576"/>
                    </a:cubicBezTo>
                    <a:cubicBezTo>
                      <a:pt x="3216" y="50426"/>
                      <a:pt x="4262" y="51088"/>
                      <a:pt x="4790" y="52134"/>
                    </a:cubicBezTo>
                    <a:cubicBezTo>
                      <a:pt x="5147" y="52849"/>
                      <a:pt x="5226" y="53663"/>
                      <a:pt x="5318" y="54457"/>
                    </a:cubicBezTo>
                    <a:cubicBezTo>
                      <a:pt x="5370" y="54906"/>
                      <a:pt x="5426" y="55355"/>
                      <a:pt x="5491" y="55803"/>
                    </a:cubicBezTo>
                    <a:cubicBezTo>
                      <a:pt x="7108" y="66998"/>
                      <a:pt x="12870" y="77514"/>
                      <a:pt x="21205" y="85127"/>
                    </a:cubicBezTo>
                    <a:cubicBezTo>
                      <a:pt x="29869" y="93046"/>
                      <a:pt x="41187" y="97447"/>
                      <a:pt x="52913" y="97621"/>
                    </a:cubicBezTo>
                    <a:cubicBezTo>
                      <a:pt x="53154" y="97625"/>
                      <a:pt x="53396" y="97626"/>
                      <a:pt x="53638" y="97626"/>
                    </a:cubicBezTo>
                    <a:cubicBezTo>
                      <a:pt x="63913" y="97626"/>
                      <a:pt x="74206" y="94481"/>
                      <a:pt x="82567" y="88474"/>
                    </a:cubicBezTo>
                    <a:cubicBezTo>
                      <a:pt x="82650" y="88412"/>
                      <a:pt x="82742" y="88347"/>
                      <a:pt x="82829" y="88282"/>
                    </a:cubicBezTo>
                    <a:cubicBezTo>
                      <a:pt x="83169" y="88030"/>
                      <a:pt x="83513" y="87772"/>
                      <a:pt x="83848" y="87511"/>
                    </a:cubicBezTo>
                    <a:cubicBezTo>
                      <a:pt x="84206" y="87236"/>
                      <a:pt x="84554" y="86953"/>
                      <a:pt x="84877" y="86692"/>
                    </a:cubicBezTo>
                    <a:cubicBezTo>
                      <a:pt x="84898" y="86670"/>
                      <a:pt x="84925" y="86648"/>
                      <a:pt x="84951" y="86630"/>
                    </a:cubicBezTo>
                    <a:lnTo>
                      <a:pt x="89401" y="82469"/>
                    </a:lnTo>
                    <a:cubicBezTo>
                      <a:pt x="89440" y="82430"/>
                      <a:pt x="89479" y="82390"/>
                      <a:pt x="89518" y="82346"/>
                    </a:cubicBezTo>
                    <a:cubicBezTo>
                      <a:pt x="90738" y="81044"/>
                      <a:pt x="91889" y="79675"/>
                      <a:pt x="92961" y="78246"/>
                    </a:cubicBezTo>
                    <a:cubicBezTo>
                      <a:pt x="99854" y="69051"/>
                      <a:pt x="103384" y="57468"/>
                      <a:pt x="102600" y="45986"/>
                    </a:cubicBezTo>
                    <a:cubicBezTo>
                      <a:pt x="102487" y="44299"/>
                      <a:pt x="102282" y="42591"/>
                      <a:pt x="102535" y="40917"/>
                    </a:cubicBezTo>
                    <a:cubicBezTo>
                      <a:pt x="102831" y="38961"/>
                      <a:pt x="103742" y="37148"/>
                      <a:pt x="104221" y="35226"/>
                    </a:cubicBezTo>
                    <a:cubicBezTo>
                      <a:pt x="105685" y="29395"/>
                      <a:pt x="102613" y="22745"/>
                      <a:pt x="97227" y="20074"/>
                    </a:cubicBezTo>
                    <a:cubicBezTo>
                      <a:pt x="95602" y="19268"/>
                      <a:pt x="93820" y="18797"/>
                      <a:pt x="92281" y="17842"/>
                    </a:cubicBezTo>
                    <a:cubicBezTo>
                      <a:pt x="90803" y="16923"/>
                      <a:pt x="89627" y="15612"/>
                      <a:pt x="88402" y="14374"/>
                    </a:cubicBezTo>
                    <a:cubicBezTo>
                      <a:pt x="79386" y="5293"/>
                      <a:pt x="66668" y="1"/>
                      <a:pt x="53870" y="1"/>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0"/>
              <p:cNvSpPr/>
              <p:nvPr/>
            </p:nvSpPr>
            <p:spPr>
              <a:xfrm>
                <a:off x="2325707" y="613695"/>
                <a:ext cx="1603186" cy="1602385"/>
              </a:xfrm>
              <a:custGeom>
                <a:rect b="b" l="l" r="r" t="t"/>
                <a:pathLst>
                  <a:path extrusionOk="0" h="92025" w="92071">
                    <a:moveTo>
                      <a:pt x="46031" y="1"/>
                    </a:moveTo>
                    <a:cubicBezTo>
                      <a:pt x="43186" y="1"/>
                      <a:pt x="40396" y="262"/>
                      <a:pt x="37695" y="759"/>
                    </a:cubicBezTo>
                    <a:cubicBezTo>
                      <a:pt x="37647" y="763"/>
                      <a:pt x="37603" y="771"/>
                      <a:pt x="37559" y="780"/>
                    </a:cubicBezTo>
                    <a:cubicBezTo>
                      <a:pt x="36161" y="1041"/>
                      <a:pt x="34779" y="1369"/>
                      <a:pt x="33424" y="1747"/>
                    </a:cubicBezTo>
                    <a:cubicBezTo>
                      <a:pt x="32330" y="2061"/>
                      <a:pt x="31254" y="2414"/>
                      <a:pt x="30191" y="2802"/>
                    </a:cubicBezTo>
                    <a:cubicBezTo>
                      <a:pt x="28168" y="3543"/>
                      <a:pt x="26207" y="4419"/>
                      <a:pt x="24329" y="5434"/>
                    </a:cubicBezTo>
                    <a:cubicBezTo>
                      <a:pt x="24059" y="5574"/>
                      <a:pt x="23793" y="5721"/>
                      <a:pt x="23532" y="5874"/>
                    </a:cubicBezTo>
                    <a:cubicBezTo>
                      <a:pt x="20948" y="7312"/>
                      <a:pt x="18530" y="8999"/>
                      <a:pt x="16289" y="10908"/>
                    </a:cubicBezTo>
                    <a:cubicBezTo>
                      <a:pt x="11714" y="14778"/>
                      <a:pt x="7905" y="19536"/>
                      <a:pt x="5121" y="24913"/>
                    </a:cubicBezTo>
                    <a:cubicBezTo>
                      <a:pt x="1852" y="31241"/>
                      <a:pt x="0" y="38423"/>
                      <a:pt x="0" y="46045"/>
                    </a:cubicBezTo>
                    <a:cubicBezTo>
                      <a:pt x="0" y="46271"/>
                      <a:pt x="0" y="46502"/>
                      <a:pt x="8" y="46733"/>
                    </a:cubicBezTo>
                    <a:cubicBezTo>
                      <a:pt x="8" y="46829"/>
                      <a:pt x="13" y="46924"/>
                      <a:pt x="13" y="47017"/>
                    </a:cubicBezTo>
                    <a:cubicBezTo>
                      <a:pt x="39" y="48184"/>
                      <a:pt x="105" y="49339"/>
                      <a:pt x="218" y="50485"/>
                    </a:cubicBezTo>
                    <a:cubicBezTo>
                      <a:pt x="348" y="51910"/>
                      <a:pt x="553" y="53314"/>
                      <a:pt x="815" y="54694"/>
                    </a:cubicBezTo>
                    <a:cubicBezTo>
                      <a:pt x="1979" y="60830"/>
                      <a:pt x="4362" y="66530"/>
                      <a:pt x="7705" y="71546"/>
                    </a:cubicBezTo>
                    <a:cubicBezTo>
                      <a:pt x="11138" y="76697"/>
                      <a:pt x="15583" y="81116"/>
                      <a:pt x="20756" y="84515"/>
                    </a:cubicBezTo>
                    <a:cubicBezTo>
                      <a:pt x="20948" y="84637"/>
                      <a:pt x="21135" y="84759"/>
                      <a:pt x="21322" y="84881"/>
                    </a:cubicBezTo>
                    <a:cubicBezTo>
                      <a:pt x="28681" y="89599"/>
                      <a:pt x="37429" y="92024"/>
                      <a:pt x="46164" y="92024"/>
                    </a:cubicBezTo>
                    <a:cubicBezTo>
                      <a:pt x="51065" y="92024"/>
                      <a:pt x="55962" y="91261"/>
                      <a:pt x="60608" y="89710"/>
                    </a:cubicBezTo>
                    <a:cubicBezTo>
                      <a:pt x="78396" y="83775"/>
                      <a:pt x="91173" y="66910"/>
                      <a:pt x="92018" y="48180"/>
                    </a:cubicBezTo>
                    <a:cubicBezTo>
                      <a:pt x="92058" y="47474"/>
                      <a:pt x="92070" y="46759"/>
                      <a:pt x="92070" y="46045"/>
                    </a:cubicBezTo>
                    <a:cubicBezTo>
                      <a:pt x="92070" y="45836"/>
                      <a:pt x="92070" y="45627"/>
                      <a:pt x="92062" y="45422"/>
                    </a:cubicBezTo>
                    <a:cubicBezTo>
                      <a:pt x="92028" y="42680"/>
                      <a:pt x="91753" y="40000"/>
                      <a:pt x="91260" y="37399"/>
                    </a:cubicBezTo>
                    <a:cubicBezTo>
                      <a:pt x="90254" y="32099"/>
                      <a:pt x="88341" y="27123"/>
                      <a:pt x="85687" y="22634"/>
                    </a:cubicBezTo>
                    <a:cubicBezTo>
                      <a:pt x="85381" y="22129"/>
                      <a:pt x="85077" y="21628"/>
                      <a:pt x="84759" y="21140"/>
                    </a:cubicBezTo>
                    <a:cubicBezTo>
                      <a:pt x="84210" y="20290"/>
                      <a:pt x="83639" y="19454"/>
                      <a:pt x="83033" y="18643"/>
                    </a:cubicBezTo>
                    <a:cubicBezTo>
                      <a:pt x="83011" y="18608"/>
                      <a:pt x="82989" y="18573"/>
                      <a:pt x="82959" y="18547"/>
                    </a:cubicBezTo>
                    <a:cubicBezTo>
                      <a:pt x="82762" y="18277"/>
                      <a:pt x="82553" y="18006"/>
                      <a:pt x="82344" y="17741"/>
                    </a:cubicBezTo>
                    <a:cubicBezTo>
                      <a:pt x="82327" y="17714"/>
                      <a:pt x="82309" y="17688"/>
                      <a:pt x="82283" y="17662"/>
                    </a:cubicBezTo>
                    <a:cubicBezTo>
                      <a:pt x="82279" y="17662"/>
                      <a:pt x="82275" y="17658"/>
                      <a:pt x="82270" y="17654"/>
                    </a:cubicBezTo>
                    <a:cubicBezTo>
                      <a:pt x="82201" y="17558"/>
                      <a:pt x="82126" y="17461"/>
                      <a:pt x="82052" y="17366"/>
                    </a:cubicBezTo>
                    <a:cubicBezTo>
                      <a:pt x="82018" y="17322"/>
                      <a:pt x="81982" y="17278"/>
                      <a:pt x="81948" y="17235"/>
                    </a:cubicBezTo>
                    <a:cubicBezTo>
                      <a:pt x="81921" y="17192"/>
                      <a:pt x="81887" y="17157"/>
                      <a:pt x="81857" y="17127"/>
                    </a:cubicBezTo>
                    <a:cubicBezTo>
                      <a:pt x="81547" y="16739"/>
                      <a:pt x="81224" y="16355"/>
                      <a:pt x="80893" y="15971"/>
                    </a:cubicBezTo>
                    <a:cubicBezTo>
                      <a:pt x="80876" y="15945"/>
                      <a:pt x="80845" y="15915"/>
                      <a:pt x="80811" y="15880"/>
                    </a:cubicBezTo>
                    <a:cubicBezTo>
                      <a:pt x="80632" y="15671"/>
                      <a:pt x="80445" y="15457"/>
                      <a:pt x="80244" y="15239"/>
                    </a:cubicBezTo>
                    <a:cubicBezTo>
                      <a:pt x="80226" y="15209"/>
                      <a:pt x="80196" y="15178"/>
                      <a:pt x="80170" y="15148"/>
                    </a:cubicBezTo>
                    <a:cubicBezTo>
                      <a:pt x="79896" y="14852"/>
                      <a:pt x="79621" y="14555"/>
                      <a:pt x="79341" y="14263"/>
                    </a:cubicBezTo>
                    <a:cubicBezTo>
                      <a:pt x="79137" y="14050"/>
                      <a:pt x="78932" y="13841"/>
                      <a:pt x="78732" y="13636"/>
                    </a:cubicBezTo>
                    <a:cubicBezTo>
                      <a:pt x="78182" y="13074"/>
                      <a:pt x="77616" y="12542"/>
                      <a:pt x="77046" y="12014"/>
                    </a:cubicBezTo>
                    <a:cubicBezTo>
                      <a:pt x="76941" y="11918"/>
                      <a:pt x="76836" y="11827"/>
                      <a:pt x="76727" y="11735"/>
                    </a:cubicBezTo>
                    <a:cubicBezTo>
                      <a:pt x="76627" y="11640"/>
                      <a:pt x="76531" y="11557"/>
                      <a:pt x="76431" y="11470"/>
                    </a:cubicBezTo>
                    <a:cubicBezTo>
                      <a:pt x="76296" y="11348"/>
                      <a:pt x="76161" y="11230"/>
                      <a:pt x="76021" y="11117"/>
                    </a:cubicBezTo>
                    <a:cubicBezTo>
                      <a:pt x="75608" y="10755"/>
                      <a:pt x="75184" y="10407"/>
                      <a:pt x="74753" y="10062"/>
                    </a:cubicBezTo>
                    <a:cubicBezTo>
                      <a:pt x="74309" y="9701"/>
                      <a:pt x="73860" y="9356"/>
                      <a:pt x="73402" y="9025"/>
                    </a:cubicBezTo>
                    <a:cubicBezTo>
                      <a:pt x="72731" y="8519"/>
                      <a:pt x="72038" y="8040"/>
                      <a:pt x="71336" y="7578"/>
                    </a:cubicBezTo>
                    <a:cubicBezTo>
                      <a:pt x="71314" y="7561"/>
                      <a:pt x="71284" y="7543"/>
                      <a:pt x="71262" y="7535"/>
                    </a:cubicBezTo>
                    <a:cubicBezTo>
                      <a:pt x="71163" y="7457"/>
                      <a:pt x="71062" y="7395"/>
                      <a:pt x="70962" y="7334"/>
                    </a:cubicBezTo>
                    <a:cubicBezTo>
                      <a:pt x="68238" y="5565"/>
                      <a:pt x="65318" y="4088"/>
                      <a:pt x="62237" y="2933"/>
                    </a:cubicBezTo>
                    <a:cubicBezTo>
                      <a:pt x="57561" y="1172"/>
                      <a:pt x="52520" y="152"/>
                      <a:pt x="47259" y="17"/>
                    </a:cubicBezTo>
                    <a:cubicBezTo>
                      <a:pt x="47134" y="13"/>
                      <a:pt x="47012" y="9"/>
                      <a:pt x="46885" y="9"/>
                    </a:cubicBezTo>
                    <a:cubicBezTo>
                      <a:pt x="46602" y="5"/>
                      <a:pt x="46318" y="1"/>
                      <a:pt x="46031"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0"/>
              <p:cNvSpPr/>
              <p:nvPr/>
            </p:nvSpPr>
            <p:spPr>
              <a:xfrm>
                <a:off x="3053080" y="2213555"/>
                <a:ext cx="70886" cy="3413"/>
              </a:xfrm>
              <a:custGeom>
                <a:rect b="b" l="l" r="r" t="t"/>
                <a:pathLst>
                  <a:path extrusionOk="0" h="196" w="4071">
                    <a:moveTo>
                      <a:pt x="1" y="0"/>
                    </a:moveTo>
                    <a:lnTo>
                      <a:pt x="1" y="0"/>
                    </a:lnTo>
                    <a:cubicBezTo>
                      <a:pt x="40" y="4"/>
                      <a:pt x="79" y="8"/>
                      <a:pt x="118" y="13"/>
                    </a:cubicBezTo>
                    <a:cubicBezTo>
                      <a:pt x="158" y="16"/>
                      <a:pt x="197" y="19"/>
                      <a:pt x="237" y="22"/>
                    </a:cubicBezTo>
                    <a:lnTo>
                      <a:pt x="237" y="22"/>
                    </a:lnTo>
                    <a:cubicBezTo>
                      <a:pt x="158" y="15"/>
                      <a:pt x="79" y="7"/>
                      <a:pt x="1" y="0"/>
                    </a:cubicBezTo>
                    <a:close/>
                    <a:moveTo>
                      <a:pt x="237" y="22"/>
                    </a:moveTo>
                    <a:cubicBezTo>
                      <a:pt x="342" y="31"/>
                      <a:pt x="447" y="40"/>
                      <a:pt x="554" y="47"/>
                    </a:cubicBezTo>
                    <a:cubicBezTo>
                      <a:pt x="519" y="43"/>
                      <a:pt x="488" y="43"/>
                      <a:pt x="458" y="39"/>
                    </a:cubicBezTo>
                    <a:cubicBezTo>
                      <a:pt x="384" y="33"/>
                      <a:pt x="311" y="27"/>
                      <a:pt x="237" y="22"/>
                    </a:cubicBezTo>
                    <a:close/>
                    <a:moveTo>
                      <a:pt x="1194" y="95"/>
                    </a:moveTo>
                    <a:cubicBezTo>
                      <a:pt x="1238" y="98"/>
                      <a:pt x="1281" y="102"/>
                      <a:pt x="1324" y="103"/>
                    </a:cubicBezTo>
                    <a:lnTo>
                      <a:pt x="1324" y="103"/>
                    </a:lnTo>
                    <a:cubicBezTo>
                      <a:pt x="1281" y="101"/>
                      <a:pt x="1238" y="98"/>
                      <a:pt x="1194" y="95"/>
                    </a:cubicBezTo>
                    <a:close/>
                    <a:moveTo>
                      <a:pt x="1324" y="103"/>
                    </a:moveTo>
                    <a:cubicBezTo>
                      <a:pt x="1404" y="108"/>
                      <a:pt x="1484" y="113"/>
                      <a:pt x="1563" y="118"/>
                    </a:cubicBezTo>
                    <a:lnTo>
                      <a:pt x="1563" y="118"/>
                    </a:lnTo>
                    <a:cubicBezTo>
                      <a:pt x="1501" y="114"/>
                      <a:pt x="1439" y="109"/>
                      <a:pt x="1377" y="105"/>
                    </a:cubicBezTo>
                    <a:cubicBezTo>
                      <a:pt x="1360" y="105"/>
                      <a:pt x="1342" y="104"/>
                      <a:pt x="1324" y="103"/>
                    </a:cubicBezTo>
                    <a:close/>
                    <a:moveTo>
                      <a:pt x="1563" y="118"/>
                    </a:moveTo>
                    <a:cubicBezTo>
                      <a:pt x="1718" y="128"/>
                      <a:pt x="1872" y="135"/>
                      <a:pt x="2025" y="142"/>
                    </a:cubicBezTo>
                    <a:lnTo>
                      <a:pt x="2025" y="142"/>
                    </a:lnTo>
                    <a:cubicBezTo>
                      <a:pt x="1871" y="135"/>
                      <a:pt x="1717" y="126"/>
                      <a:pt x="1563" y="118"/>
                    </a:cubicBezTo>
                    <a:close/>
                    <a:moveTo>
                      <a:pt x="2025" y="142"/>
                    </a:moveTo>
                    <a:lnTo>
                      <a:pt x="2025" y="142"/>
                    </a:lnTo>
                    <a:cubicBezTo>
                      <a:pt x="2169" y="149"/>
                      <a:pt x="2313" y="155"/>
                      <a:pt x="2456" y="161"/>
                    </a:cubicBezTo>
                    <a:lnTo>
                      <a:pt x="2456" y="161"/>
                    </a:lnTo>
                    <a:cubicBezTo>
                      <a:pt x="2434" y="159"/>
                      <a:pt x="2411" y="158"/>
                      <a:pt x="2389" y="157"/>
                    </a:cubicBezTo>
                    <a:cubicBezTo>
                      <a:pt x="2268" y="152"/>
                      <a:pt x="2146" y="147"/>
                      <a:pt x="2025" y="142"/>
                    </a:cubicBezTo>
                    <a:close/>
                    <a:moveTo>
                      <a:pt x="2456" y="161"/>
                    </a:moveTo>
                    <a:cubicBezTo>
                      <a:pt x="2576" y="167"/>
                      <a:pt x="2694" y="170"/>
                      <a:pt x="2811" y="174"/>
                    </a:cubicBezTo>
                    <a:cubicBezTo>
                      <a:pt x="2862" y="176"/>
                      <a:pt x="2912" y="177"/>
                      <a:pt x="2962" y="178"/>
                    </a:cubicBezTo>
                    <a:lnTo>
                      <a:pt x="2962" y="178"/>
                    </a:lnTo>
                    <a:cubicBezTo>
                      <a:pt x="2794" y="173"/>
                      <a:pt x="2625" y="167"/>
                      <a:pt x="2456" y="161"/>
                    </a:cubicBezTo>
                    <a:close/>
                    <a:moveTo>
                      <a:pt x="2962" y="178"/>
                    </a:moveTo>
                    <a:cubicBezTo>
                      <a:pt x="3149" y="183"/>
                      <a:pt x="3336" y="187"/>
                      <a:pt x="3523" y="190"/>
                    </a:cubicBezTo>
                    <a:lnTo>
                      <a:pt x="3523" y="190"/>
                    </a:lnTo>
                    <a:cubicBezTo>
                      <a:pt x="3433" y="188"/>
                      <a:pt x="3342" y="186"/>
                      <a:pt x="3251" y="183"/>
                    </a:cubicBezTo>
                    <a:lnTo>
                      <a:pt x="3212" y="183"/>
                    </a:lnTo>
                    <a:cubicBezTo>
                      <a:pt x="3165" y="183"/>
                      <a:pt x="3112" y="178"/>
                      <a:pt x="3068" y="178"/>
                    </a:cubicBezTo>
                    <a:cubicBezTo>
                      <a:pt x="3033" y="178"/>
                      <a:pt x="2998" y="178"/>
                      <a:pt x="2962" y="178"/>
                    </a:cubicBezTo>
                    <a:close/>
                    <a:moveTo>
                      <a:pt x="3523" y="190"/>
                    </a:moveTo>
                    <a:cubicBezTo>
                      <a:pt x="3707" y="194"/>
                      <a:pt x="3890" y="196"/>
                      <a:pt x="4070" y="196"/>
                    </a:cubicBezTo>
                    <a:cubicBezTo>
                      <a:pt x="3888" y="195"/>
                      <a:pt x="3705" y="193"/>
                      <a:pt x="3523" y="190"/>
                    </a:cubicBezTo>
                    <a:close/>
                  </a:path>
                </a:pathLst>
              </a:custGeom>
              <a:solidFill>
                <a:srgbClr val="A9B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0"/>
              <p:cNvSpPr/>
              <p:nvPr/>
            </p:nvSpPr>
            <p:spPr>
              <a:xfrm>
                <a:off x="3552818" y="1685330"/>
                <a:ext cx="28104" cy="14139"/>
              </a:xfrm>
              <a:custGeom>
                <a:rect b="b" l="l" r="r" t="t"/>
                <a:pathLst>
                  <a:path extrusionOk="0" h="812" w="1614">
                    <a:moveTo>
                      <a:pt x="1613" y="1"/>
                    </a:moveTo>
                    <a:cubicBezTo>
                      <a:pt x="1121" y="415"/>
                      <a:pt x="576" y="672"/>
                      <a:pt x="0" y="811"/>
                    </a:cubicBezTo>
                    <a:cubicBezTo>
                      <a:pt x="576" y="672"/>
                      <a:pt x="1125" y="415"/>
                      <a:pt x="1613" y="1"/>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0"/>
              <p:cNvSpPr/>
              <p:nvPr/>
            </p:nvSpPr>
            <p:spPr>
              <a:xfrm>
                <a:off x="2807459" y="1702272"/>
                <a:ext cx="26275" cy="6460"/>
              </a:xfrm>
              <a:custGeom>
                <a:rect b="b" l="l" r="r" t="t"/>
                <a:pathLst>
                  <a:path extrusionOk="0" h="371" w="1509">
                    <a:moveTo>
                      <a:pt x="1508" y="0"/>
                    </a:moveTo>
                    <a:cubicBezTo>
                      <a:pt x="1016" y="166"/>
                      <a:pt x="515" y="288"/>
                      <a:pt x="0" y="371"/>
                    </a:cubicBezTo>
                    <a:cubicBezTo>
                      <a:pt x="515" y="288"/>
                      <a:pt x="1016" y="166"/>
                      <a:pt x="1508" y="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0"/>
              <p:cNvSpPr/>
              <p:nvPr/>
            </p:nvSpPr>
            <p:spPr>
              <a:xfrm>
                <a:off x="3330722" y="1768039"/>
                <a:ext cx="44402" cy="38116"/>
              </a:xfrm>
              <a:custGeom>
                <a:rect b="b" l="l" r="r" t="t"/>
                <a:pathLst>
                  <a:path extrusionOk="0" h="2189" w="2550">
                    <a:moveTo>
                      <a:pt x="2550" y="1"/>
                    </a:moveTo>
                    <a:cubicBezTo>
                      <a:pt x="2547" y="1"/>
                      <a:pt x="2546" y="3"/>
                      <a:pt x="2544" y="6"/>
                    </a:cubicBezTo>
                    <a:lnTo>
                      <a:pt x="2544" y="6"/>
                    </a:lnTo>
                    <a:cubicBezTo>
                      <a:pt x="2546" y="4"/>
                      <a:pt x="2548" y="3"/>
                      <a:pt x="2550" y="1"/>
                    </a:cubicBezTo>
                    <a:close/>
                    <a:moveTo>
                      <a:pt x="2544" y="6"/>
                    </a:moveTo>
                    <a:cubicBezTo>
                      <a:pt x="1404" y="975"/>
                      <a:pt x="339" y="1850"/>
                      <a:pt x="0" y="2189"/>
                    </a:cubicBezTo>
                    <a:cubicBezTo>
                      <a:pt x="336" y="1853"/>
                      <a:pt x="1408" y="977"/>
                      <a:pt x="2542" y="9"/>
                    </a:cubicBezTo>
                    <a:cubicBezTo>
                      <a:pt x="2543" y="8"/>
                      <a:pt x="2544" y="7"/>
                      <a:pt x="2544" y="6"/>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0"/>
              <p:cNvSpPr/>
              <p:nvPr/>
            </p:nvSpPr>
            <p:spPr>
              <a:xfrm>
                <a:off x="3061037" y="2214217"/>
                <a:ext cx="48668" cy="2542"/>
              </a:xfrm>
              <a:custGeom>
                <a:rect b="b" l="l" r="r" t="t"/>
                <a:pathLst>
                  <a:path extrusionOk="0" h="146" w="2795">
                    <a:moveTo>
                      <a:pt x="1" y="1"/>
                    </a:moveTo>
                    <a:lnTo>
                      <a:pt x="1" y="1"/>
                    </a:lnTo>
                    <a:cubicBezTo>
                      <a:pt x="13" y="2"/>
                      <a:pt x="24" y="3"/>
                      <a:pt x="36" y="4"/>
                    </a:cubicBezTo>
                    <a:lnTo>
                      <a:pt x="36" y="4"/>
                    </a:lnTo>
                    <a:cubicBezTo>
                      <a:pt x="24" y="3"/>
                      <a:pt x="13" y="2"/>
                      <a:pt x="1" y="1"/>
                    </a:cubicBezTo>
                    <a:close/>
                    <a:moveTo>
                      <a:pt x="36" y="4"/>
                    </a:moveTo>
                    <a:cubicBezTo>
                      <a:pt x="180" y="18"/>
                      <a:pt x="325" y="29"/>
                      <a:pt x="469" y="39"/>
                    </a:cubicBezTo>
                    <a:lnTo>
                      <a:pt x="469" y="39"/>
                    </a:lnTo>
                    <a:cubicBezTo>
                      <a:pt x="345" y="30"/>
                      <a:pt x="221" y="19"/>
                      <a:pt x="97" y="9"/>
                    </a:cubicBezTo>
                    <a:cubicBezTo>
                      <a:pt x="75" y="7"/>
                      <a:pt x="55" y="6"/>
                      <a:pt x="36" y="4"/>
                    </a:cubicBezTo>
                    <a:close/>
                    <a:moveTo>
                      <a:pt x="469" y="39"/>
                    </a:moveTo>
                    <a:cubicBezTo>
                      <a:pt x="559" y="46"/>
                      <a:pt x="648" y="52"/>
                      <a:pt x="737" y="57"/>
                    </a:cubicBezTo>
                    <a:cubicBezTo>
                      <a:pt x="799" y="61"/>
                      <a:pt x="860" y="67"/>
                      <a:pt x="920" y="67"/>
                    </a:cubicBezTo>
                    <a:cubicBezTo>
                      <a:pt x="769" y="58"/>
                      <a:pt x="619" y="49"/>
                      <a:pt x="469" y="39"/>
                    </a:cubicBezTo>
                    <a:close/>
                    <a:moveTo>
                      <a:pt x="920" y="67"/>
                    </a:moveTo>
                    <a:cubicBezTo>
                      <a:pt x="1045" y="78"/>
                      <a:pt x="1167" y="85"/>
                      <a:pt x="1291" y="91"/>
                    </a:cubicBezTo>
                    <a:lnTo>
                      <a:pt x="1291" y="91"/>
                    </a:lnTo>
                    <a:cubicBezTo>
                      <a:pt x="1168" y="84"/>
                      <a:pt x="1044" y="76"/>
                      <a:pt x="920" y="67"/>
                    </a:cubicBezTo>
                    <a:close/>
                    <a:moveTo>
                      <a:pt x="1291" y="91"/>
                    </a:moveTo>
                    <a:cubicBezTo>
                      <a:pt x="1410" y="97"/>
                      <a:pt x="1530" y="102"/>
                      <a:pt x="1649" y="107"/>
                    </a:cubicBezTo>
                    <a:lnTo>
                      <a:pt x="1649" y="107"/>
                    </a:lnTo>
                    <a:cubicBezTo>
                      <a:pt x="1549" y="102"/>
                      <a:pt x="1448" y="97"/>
                      <a:pt x="1348" y="93"/>
                    </a:cubicBezTo>
                    <a:cubicBezTo>
                      <a:pt x="1329" y="92"/>
                      <a:pt x="1310" y="91"/>
                      <a:pt x="1291" y="91"/>
                    </a:cubicBezTo>
                    <a:close/>
                    <a:moveTo>
                      <a:pt x="1649" y="107"/>
                    </a:moveTo>
                    <a:cubicBezTo>
                      <a:pt x="1744" y="112"/>
                      <a:pt x="1838" y="116"/>
                      <a:pt x="1932" y="119"/>
                    </a:cubicBezTo>
                    <a:cubicBezTo>
                      <a:pt x="1837" y="115"/>
                      <a:pt x="1743" y="111"/>
                      <a:pt x="1649" y="107"/>
                    </a:cubicBezTo>
                    <a:close/>
                    <a:moveTo>
                      <a:pt x="2611" y="140"/>
                    </a:moveTo>
                    <a:cubicBezTo>
                      <a:pt x="2655" y="140"/>
                      <a:pt x="2708" y="145"/>
                      <a:pt x="2755" y="145"/>
                    </a:cubicBezTo>
                    <a:lnTo>
                      <a:pt x="2794" y="145"/>
                    </a:lnTo>
                    <a:cubicBezTo>
                      <a:pt x="2734" y="145"/>
                      <a:pt x="2672" y="140"/>
                      <a:pt x="2611" y="14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0"/>
              <p:cNvSpPr/>
              <p:nvPr/>
            </p:nvSpPr>
            <p:spPr>
              <a:xfrm>
                <a:off x="3374967" y="1767830"/>
                <a:ext cx="470" cy="383"/>
              </a:xfrm>
              <a:custGeom>
                <a:rect b="b" l="l" r="r" t="t"/>
                <a:pathLst>
                  <a:path extrusionOk="0" h="22" w="27">
                    <a:moveTo>
                      <a:pt x="27" y="0"/>
                    </a:moveTo>
                    <a:cubicBezTo>
                      <a:pt x="21" y="5"/>
                      <a:pt x="13" y="9"/>
                      <a:pt x="9" y="13"/>
                    </a:cubicBezTo>
                    <a:cubicBezTo>
                      <a:pt x="5" y="13"/>
                      <a:pt x="5" y="17"/>
                      <a:pt x="1" y="21"/>
                    </a:cubicBezTo>
                    <a:cubicBezTo>
                      <a:pt x="9" y="13"/>
                      <a:pt x="17" y="9"/>
                      <a:pt x="27" y="0"/>
                    </a:cubicBezTo>
                    <a:close/>
                  </a:path>
                </a:pathLst>
              </a:custGeom>
              <a:solidFill>
                <a:srgbClr val="A8A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0"/>
              <p:cNvSpPr/>
              <p:nvPr/>
            </p:nvSpPr>
            <p:spPr>
              <a:xfrm>
                <a:off x="2749319" y="613695"/>
                <a:ext cx="1020460" cy="465454"/>
              </a:xfrm>
              <a:custGeom>
                <a:rect b="b" l="l" r="r" t="t"/>
                <a:pathLst>
                  <a:path extrusionOk="0" h="26731" w="58605">
                    <a:moveTo>
                      <a:pt x="13231" y="780"/>
                    </a:moveTo>
                    <a:cubicBezTo>
                      <a:pt x="11833" y="1041"/>
                      <a:pt x="10451" y="1369"/>
                      <a:pt x="9096" y="1747"/>
                    </a:cubicBezTo>
                    <a:cubicBezTo>
                      <a:pt x="8002" y="2061"/>
                      <a:pt x="6926" y="2414"/>
                      <a:pt x="5863" y="2802"/>
                    </a:cubicBezTo>
                    <a:cubicBezTo>
                      <a:pt x="3840" y="3543"/>
                      <a:pt x="1879" y="4419"/>
                      <a:pt x="1" y="5434"/>
                    </a:cubicBezTo>
                    <a:cubicBezTo>
                      <a:pt x="272" y="5936"/>
                      <a:pt x="555" y="6423"/>
                      <a:pt x="855" y="6898"/>
                    </a:cubicBezTo>
                    <a:cubicBezTo>
                      <a:pt x="5008" y="4911"/>
                      <a:pt x="9135" y="2871"/>
                      <a:pt x="13231" y="780"/>
                    </a:cubicBezTo>
                    <a:close/>
                    <a:moveTo>
                      <a:pt x="21703" y="1"/>
                    </a:moveTo>
                    <a:cubicBezTo>
                      <a:pt x="18858" y="1"/>
                      <a:pt x="16068" y="262"/>
                      <a:pt x="13367" y="759"/>
                    </a:cubicBezTo>
                    <a:cubicBezTo>
                      <a:pt x="9576" y="3404"/>
                      <a:pt x="5845" y="6057"/>
                      <a:pt x="2211" y="8868"/>
                    </a:cubicBezTo>
                    <a:cubicBezTo>
                      <a:pt x="2647" y="9456"/>
                      <a:pt x="3100" y="10023"/>
                      <a:pt x="3575" y="10576"/>
                    </a:cubicBezTo>
                    <a:cubicBezTo>
                      <a:pt x="4089" y="11178"/>
                      <a:pt x="4625" y="11761"/>
                      <a:pt x="5183" y="12328"/>
                    </a:cubicBezTo>
                    <a:cubicBezTo>
                      <a:pt x="6726" y="13905"/>
                      <a:pt x="8416" y="15349"/>
                      <a:pt x="10185" y="16660"/>
                    </a:cubicBezTo>
                    <a:cubicBezTo>
                      <a:pt x="10290" y="16743"/>
                      <a:pt x="10395" y="16817"/>
                      <a:pt x="10499" y="16896"/>
                    </a:cubicBezTo>
                    <a:cubicBezTo>
                      <a:pt x="11044" y="17300"/>
                      <a:pt x="11593" y="17688"/>
                      <a:pt x="12155" y="18072"/>
                    </a:cubicBezTo>
                    <a:cubicBezTo>
                      <a:pt x="12609" y="17222"/>
                      <a:pt x="13066" y="16368"/>
                      <a:pt x="13536" y="15522"/>
                    </a:cubicBezTo>
                    <a:cubicBezTo>
                      <a:pt x="16404" y="10276"/>
                      <a:pt x="19411" y="5094"/>
                      <a:pt x="22557" y="9"/>
                    </a:cubicBezTo>
                    <a:cubicBezTo>
                      <a:pt x="22274" y="5"/>
                      <a:pt x="21990" y="1"/>
                      <a:pt x="21703" y="1"/>
                    </a:cubicBezTo>
                    <a:close/>
                    <a:moveTo>
                      <a:pt x="22931" y="17"/>
                    </a:moveTo>
                    <a:cubicBezTo>
                      <a:pt x="21106" y="4989"/>
                      <a:pt x="19158" y="9910"/>
                      <a:pt x="17119" y="14790"/>
                    </a:cubicBezTo>
                    <a:cubicBezTo>
                      <a:pt x="16413" y="16481"/>
                      <a:pt x="15694" y="18167"/>
                      <a:pt x="14966" y="19854"/>
                    </a:cubicBezTo>
                    <a:cubicBezTo>
                      <a:pt x="16674" y="20866"/>
                      <a:pt x="18452" y="21785"/>
                      <a:pt x="20270" y="22591"/>
                    </a:cubicBezTo>
                    <a:cubicBezTo>
                      <a:pt x="20787" y="19858"/>
                      <a:pt x="21368" y="17131"/>
                      <a:pt x="22012" y="14424"/>
                    </a:cubicBezTo>
                    <a:cubicBezTo>
                      <a:pt x="23128" y="9701"/>
                      <a:pt x="24444" y="5025"/>
                      <a:pt x="25938" y="410"/>
                    </a:cubicBezTo>
                    <a:lnTo>
                      <a:pt x="25938" y="410"/>
                    </a:lnTo>
                    <a:cubicBezTo>
                      <a:pt x="25656" y="5142"/>
                      <a:pt x="25399" y="9822"/>
                      <a:pt x="25189" y="14516"/>
                    </a:cubicBezTo>
                    <a:cubicBezTo>
                      <a:pt x="25045" y="17785"/>
                      <a:pt x="24928" y="21061"/>
                      <a:pt x="24850" y="24356"/>
                    </a:cubicBezTo>
                    <a:cubicBezTo>
                      <a:pt x="27700" y="25311"/>
                      <a:pt x="30645" y="25995"/>
                      <a:pt x="33621" y="26373"/>
                    </a:cubicBezTo>
                    <a:cubicBezTo>
                      <a:pt x="34389" y="23066"/>
                      <a:pt x="35216" y="19767"/>
                      <a:pt x="36105" y="16486"/>
                    </a:cubicBezTo>
                    <a:cubicBezTo>
                      <a:pt x="37147" y="12634"/>
                      <a:pt x="38275" y="8803"/>
                      <a:pt x="39487" y="5003"/>
                    </a:cubicBezTo>
                    <a:lnTo>
                      <a:pt x="39487" y="5003"/>
                    </a:lnTo>
                    <a:cubicBezTo>
                      <a:pt x="39448" y="9100"/>
                      <a:pt x="39417" y="13065"/>
                      <a:pt x="39448" y="17022"/>
                    </a:cubicBezTo>
                    <a:cubicBezTo>
                      <a:pt x="39465" y="20246"/>
                      <a:pt x="39514" y="23458"/>
                      <a:pt x="39627" y="26731"/>
                    </a:cubicBezTo>
                    <a:cubicBezTo>
                      <a:pt x="43927" y="26679"/>
                      <a:pt x="48237" y="25973"/>
                      <a:pt x="52320" y="24626"/>
                    </a:cubicBezTo>
                    <a:cubicBezTo>
                      <a:pt x="52016" y="23742"/>
                      <a:pt x="51771" y="22865"/>
                      <a:pt x="51598" y="22373"/>
                    </a:cubicBezTo>
                    <a:cubicBezTo>
                      <a:pt x="50887" y="20442"/>
                      <a:pt x="50395" y="18042"/>
                      <a:pt x="49627" y="15941"/>
                    </a:cubicBezTo>
                    <a:cubicBezTo>
                      <a:pt x="49331" y="15108"/>
                      <a:pt x="48991" y="14333"/>
                      <a:pt x="48586" y="13649"/>
                    </a:cubicBezTo>
                    <a:lnTo>
                      <a:pt x="48586" y="13649"/>
                    </a:lnTo>
                    <a:cubicBezTo>
                      <a:pt x="49044" y="14416"/>
                      <a:pt x="49492" y="15182"/>
                      <a:pt x="49937" y="15954"/>
                    </a:cubicBezTo>
                    <a:cubicBezTo>
                      <a:pt x="51467" y="18573"/>
                      <a:pt x="52939" y="21226"/>
                      <a:pt x="54360" y="23893"/>
                    </a:cubicBezTo>
                    <a:cubicBezTo>
                      <a:pt x="55811" y="23332"/>
                      <a:pt x="57227" y="22686"/>
                      <a:pt x="58605" y="21950"/>
                    </a:cubicBezTo>
                    <a:cubicBezTo>
                      <a:pt x="58591" y="21924"/>
                      <a:pt x="58569" y="21902"/>
                      <a:pt x="58557" y="21876"/>
                    </a:cubicBezTo>
                    <a:cubicBezTo>
                      <a:pt x="58348" y="21480"/>
                      <a:pt x="57428" y="19519"/>
                      <a:pt x="56247" y="16952"/>
                    </a:cubicBezTo>
                    <a:cubicBezTo>
                      <a:pt x="55859" y="16111"/>
                      <a:pt x="55445" y="15200"/>
                      <a:pt x="55013" y="14263"/>
                    </a:cubicBezTo>
                    <a:cubicBezTo>
                      <a:pt x="54809" y="14050"/>
                      <a:pt x="54604" y="13841"/>
                      <a:pt x="54404" y="13636"/>
                    </a:cubicBezTo>
                    <a:cubicBezTo>
                      <a:pt x="53854" y="13074"/>
                      <a:pt x="53288" y="12542"/>
                      <a:pt x="52718" y="12014"/>
                    </a:cubicBezTo>
                    <a:cubicBezTo>
                      <a:pt x="52613" y="11918"/>
                      <a:pt x="52508" y="11827"/>
                      <a:pt x="52399" y="11735"/>
                    </a:cubicBezTo>
                    <a:cubicBezTo>
                      <a:pt x="52299" y="11640"/>
                      <a:pt x="52203" y="11557"/>
                      <a:pt x="52103" y="11470"/>
                    </a:cubicBezTo>
                    <a:cubicBezTo>
                      <a:pt x="51968" y="11348"/>
                      <a:pt x="51833" y="11230"/>
                      <a:pt x="51693" y="11117"/>
                    </a:cubicBezTo>
                    <a:cubicBezTo>
                      <a:pt x="51280" y="10755"/>
                      <a:pt x="50856" y="10407"/>
                      <a:pt x="50425" y="10062"/>
                    </a:cubicBezTo>
                    <a:cubicBezTo>
                      <a:pt x="49981" y="9701"/>
                      <a:pt x="49532" y="9356"/>
                      <a:pt x="49074" y="9025"/>
                    </a:cubicBezTo>
                    <a:cubicBezTo>
                      <a:pt x="48403" y="8519"/>
                      <a:pt x="47710" y="8040"/>
                      <a:pt x="47008" y="7578"/>
                    </a:cubicBezTo>
                    <a:cubicBezTo>
                      <a:pt x="46986" y="7561"/>
                      <a:pt x="46956" y="7543"/>
                      <a:pt x="46934" y="7535"/>
                    </a:cubicBezTo>
                    <a:cubicBezTo>
                      <a:pt x="46835" y="7457"/>
                      <a:pt x="46734" y="7395"/>
                      <a:pt x="46634" y="7334"/>
                    </a:cubicBezTo>
                    <a:cubicBezTo>
                      <a:pt x="43910" y="5565"/>
                      <a:pt x="40990" y="4088"/>
                      <a:pt x="37909" y="2933"/>
                    </a:cubicBezTo>
                    <a:cubicBezTo>
                      <a:pt x="33233" y="1172"/>
                      <a:pt x="28192" y="152"/>
                      <a:pt x="22931" y="1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0"/>
              <p:cNvSpPr/>
              <p:nvPr/>
            </p:nvSpPr>
            <p:spPr>
              <a:xfrm>
                <a:off x="2329486" y="1478539"/>
                <a:ext cx="411370" cy="606791"/>
              </a:xfrm>
              <a:custGeom>
                <a:rect b="b" l="l" r="r" t="t"/>
                <a:pathLst>
                  <a:path extrusionOk="0" h="34848" w="23625">
                    <a:moveTo>
                      <a:pt x="2492" y="0"/>
                    </a:moveTo>
                    <a:cubicBezTo>
                      <a:pt x="1665" y="0"/>
                      <a:pt x="761" y="335"/>
                      <a:pt x="1" y="817"/>
                    </a:cubicBezTo>
                    <a:cubicBezTo>
                      <a:pt x="131" y="2242"/>
                      <a:pt x="336" y="3646"/>
                      <a:pt x="598" y="5026"/>
                    </a:cubicBezTo>
                    <a:cubicBezTo>
                      <a:pt x="1762" y="11162"/>
                      <a:pt x="4145" y="16862"/>
                      <a:pt x="7488" y="21878"/>
                    </a:cubicBezTo>
                    <a:cubicBezTo>
                      <a:pt x="10921" y="27029"/>
                      <a:pt x="15366" y="31448"/>
                      <a:pt x="20539" y="34847"/>
                    </a:cubicBezTo>
                    <a:cubicBezTo>
                      <a:pt x="22687" y="31931"/>
                      <a:pt x="23625" y="28158"/>
                      <a:pt x="23088" y="24576"/>
                    </a:cubicBezTo>
                    <a:cubicBezTo>
                      <a:pt x="22788" y="22588"/>
                      <a:pt x="21955" y="20545"/>
                      <a:pt x="20278" y="19425"/>
                    </a:cubicBezTo>
                    <a:cubicBezTo>
                      <a:pt x="19595" y="18968"/>
                      <a:pt x="18753" y="18734"/>
                      <a:pt x="17925" y="18734"/>
                    </a:cubicBezTo>
                    <a:cubicBezTo>
                      <a:pt x="16731" y="18734"/>
                      <a:pt x="15567" y="19220"/>
                      <a:pt x="14953" y="20228"/>
                    </a:cubicBezTo>
                    <a:lnTo>
                      <a:pt x="14953" y="20228"/>
                    </a:lnTo>
                    <a:cubicBezTo>
                      <a:pt x="16793" y="17179"/>
                      <a:pt x="18245" y="13896"/>
                      <a:pt x="19275" y="10483"/>
                    </a:cubicBezTo>
                    <a:cubicBezTo>
                      <a:pt x="19719" y="9001"/>
                      <a:pt x="20091" y="7463"/>
                      <a:pt x="19946" y="5925"/>
                    </a:cubicBezTo>
                    <a:cubicBezTo>
                      <a:pt x="19811" y="4382"/>
                      <a:pt x="19088" y="2830"/>
                      <a:pt x="17768" y="2019"/>
                    </a:cubicBezTo>
                    <a:cubicBezTo>
                      <a:pt x="17068" y="1593"/>
                      <a:pt x="16284" y="1416"/>
                      <a:pt x="15477" y="1416"/>
                    </a:cubicBezTo>
                    <a:cubicBezTo>
                      <a:pt x="14223" y="1416"/>
                      <a:pt x="12914" y="1845"/>
                      <a:pt x="11784" y="2434"/>
                    </a:cubicBezTo>
                    <a:cubicBezTo>
                      <a:pt x="8481" y="4151"/>
                      <a:pt x="5871" y="7162"/>
                      <a:pt x="4633" y="10670"/>
                    </a:cubicBezTo>
                    <a:cubicBezTo>
                      <a:pt x="5300" y="8033"/>
                      <a:pt x="5405" y="5262"/>
                      <a:pt x="4938" y="2582"/>
                    </a:cubicBezTo>
                    <a:cubicBezTo>
                      <a:pt x="4816" y="1915"/>
                      <a:pt x="4650" y="1231"/>
                      <a:pt x="4206" y="726"/>
                    </a:cubicBezTo>
                    <a:cubicBezTo>
                      <a:pt x="3755" y="211"/>
                      <a:pt x="3147" y="0"/>
                      <a:pt x="24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0"/>
              <p:cNvSpPr/>
              <p:nvPr/>
            </p:nvSpPr>
            <p:spPr>
              <a:xfrm>
                <a:off x="3241570" y="2016777"/>
                <a:ext cx="415445" cy="139108"/>
              </a:xfrm>
              <a:custGeom>
                <a:rect b="b" l="l" r="r" t="t"/>
                <a:pathLst>
                  <a:path extrusionOk="0" h="7989" w="23859">
                    <a:moveTo>
                      <a:pt x="23859" y="0"/>
                    </a:moveTo>
                    <a:cubicBezTo>
                      <a:pt x="23702" y="49"/>
                      <a:pt x="23545" y="92"/>
                      <a:pt x="23388" y="141"/>
                    </a:cubicBezTo>
                    <a:cubicBezTo>
                      <a:pt x="23000" y="254"/>
                      <a:pt x="22608" y="362"/>
                      <a:pt x="22216" y="471"/>
                    </a:cubicBezTo>
                    <a:cubicBezTo>
                      <a:pt x="15797" y="2301"/>
                      <a:pt x="9317" y="3944"/>
                      <a:pt x="2924" y="5863"/>
                    </a:cubicBezTo>
                    <a:cubicBezTo>
                      <a:pt x="2183" y="6080"/>
                      <a:pt x="1447" y="6307"/>
                      <a:pt x="711" y="6533"/>
                    </a:cubicBezTo>
                    <a:cubicBezTo>
                      <a:pt x="709" y="6535"/>
                      <a:pt x="705" y="6535"/>
                      <a:pt x="702" y="6535"/>
                    </a:cubicBezTo>
                    <a:cubicBezTo>
                      <a:pt x="698" y="6535"/>
                      <a:pt x="695" y="6535"/>
                      <a:pt x="693" y="6537"/>
                    </a:cubicBezTo>
                    <a:cubicBezTo>
                      <a:pt x="1" y="6756"/>
                      <a:pt x="131" y="7766"/>
                      <a:pt x="872" y="7880"/>
                    </a:cubicBezTo>
                    <a:cubicBezTo>
                      <a:pt x="1360" y="7958"/>
                      <a:pt x="1870" y="7985"/>
                      <a:pt x="2366" y="7989"/>
                    </a:cubicBezTo>
                    <a:cubicBezTo>
                      <a:pt x="2668" y="7989"/>
                      <a:pt x="2968" y="7985"/>
                      <a:pt x="3264" y="7971"/>
                    </a:cubicBezTo>
                    <a:cubicBezTo>
                      <a:pt x="7827" y="7792"/>
                      <a:pt x="12232" y="6690"/>
                      <a:pt x="16534" y="5287"/>
                    </a:cubicBezTo>
                    <a:cubicBezTo>
                      <a:pt x="16834" y="5117"/>
                      <a:pt x="17127" y="4942"/>
                      <a:pt x="17418" y="4759"/>
                    </a:cubicBezTo>
                    <a:cubicBezTo>
                      <a:pt x="17823" y="4515"/>
                      <a:pt x="18220" y="4262"/>
                      <a:pt x="18612" y="4006"/>
                    </a:cubicBezTo>
                    <a:cubicBezTo>
                      <a:pt x="18925" y="3801"/>
                      <a:pt x="19231" y="3592"/>
                      <a:pt x="19540" y="3383"/>
                    </a:cubicBezTo>
                    <a:cubicBezTo>
                      <a:pt x="19850" y="3169"/>
                      <a:pt x="20160" y="2951"/>
                      <a:pt x="20468" y="2725"/>
                    </a:cubicBezTo>
                    <a:cubicBezTo>
                      <a:pt x="20534" y="2677"/>
                      <a:pt x="20604" y="2625"/>
                      <a:pt x="20669" y="2572"/>
                    </a:cubicBezTo>
                    <a:cubicBezTo>
                      <a:pt x="21005" y="2323"/>
                      <a:pt x="21345" y="2071"/>
                      <a:pt x="21667" y="1818"/>
                    </a:cubicBezTo>
                    <a:cubicBezTo>
                      <a:pt x="22002" y="1565"/>
                      <a:pt x="22325" y="1299"/>
                      <a:pt x="22648" y="1034"/>
                    </a:cubicBezTo>
                    <a:cubicBezTo>
                      <a:pt x="22891" y="837"/>
                      <a:pt x="23131" y="637"/>
                      <a:pt x="23366" y="432"/>
                    </a:cubicBezTo>
                    <a:lnTo>
                      <a:pt x="23370" y="428"/>
                    </a:lnTo>
                    <a:cubicBezTo>
                      <a:pt x="23392" y="415"/>
                      <a:pt x="23406" y="398"/>
                      <a:pt x="23423" y="380"/>
                    </a:cubicBezTo>
                    <a:cubicBezTo>
                      <a:pt x="23571" y="258"/>
                      <a:pt x="23720" y="127"/>
                      <a:pt x="238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0"/>
              <p:cNvSpPr/>
              <p:nvPr/>
            </p:nvSpPr>
            <p:spPr>
              <a:xfrm>
                <a:off x="3209200" y="1928304"/>
                <a:ext cx="509664" cy="70225"/>
              </a:xfrm>
              <a:custGeom>
                <a:rect b="b" l="l" r="r" t="t"/>
                <a:pathLst>
                  <a:path extrusionOk="0" h="4033" w="29270">
                    <a:moveTo>
                      <a:pt x="903" y="0"/>
                    </a:moveTo>
                    <a:cubicBezTo>
                      <a:pt x="194" y="0"/>
                      <a:pt x="1" y="990"/>
                      <a:pt x="652" y="1330"/>
                    </a:cubicBezTo>
                    <a:cubicBezTo>
                      <a:pt x="1363" y="1700"/>
                      <a:pt x="2129" y="1962"/>
                      <a:pt x="2883" y="2197"/>
                    </a:cubicBezTo>
                    <a:cubicBezTo>
                      <a:pt x="7973" y="3743"/>
                      <a:pt x="13274" y="4033"/>
                      <a:pt x="18529" y="4033"/>
                    </a:cubicBezTo>
                    <a:cubicBezTo>
                      <a:pt x="19497" y="4033"/>
                      <a:pt x="20463" y="4023"/>
                      <a:pt x="21426" y="4009"/>
                    </a:cubicBezTo>
                    <a:cubicBezTo>
                      <a:pt x="22994" y="3983"/>
                      <a:pt x="25187" y="3870"/>
                      <a:pt x="27200" y="3713"/>
                    </a:cubicBezTo>
                    <a:cubicBezTo>
                      <a:pt x="27234" y="3683"/>
                      <a:pt x="27274" y="3649"/>
                      <a:pt x="27304" y="3613"/>
                    </a:cubicBezTo>
                    <a:cubicBezTo>
                      <a:pt x="27556" y="3378"/>
                      <a:pt x="27801" y="3138"/>
                      <a:pt x="28045" y="2885"/>
                    </a:cubicBezTo>
                    <a:cubicBezTo>
                      <a:pt x="28310" y="2619"/>
                      <a:pt x="28576" y="2345"/>
                      <a:pt x="28838" y="2062"/>
                    </a:cubicBezTo>
                    <a:cubicBezTo>
                      <a:pt x="28864" y="2036"/>
                      <a:pt x="28890" y="2006"/>
                      <a:pt x="28916" y="1979"/>
                    </a:cubicBezTo>
                    <a:cubicBezTo>
                      <a:pt x="29038" y="1853"/>
                      <a:pt x="29151" y="1726"/>
                      <a:pt x="29270" y="1600"/>
                    </a:cubicBezTo>
                    <a:lnTo>
                      <a:pt x="29270" y="1600"/>
                    </a:lnTo>
                    <a:cubicBezTo>
                      <a:pt x="29242" y="1601"/>
                      <a:pt x="29216" y="1602"/>
                      <a:pt x="29192" y="1602"/>
                    </a:cubicBezTo>
                    <a:cubicBezTo>
                      <a:pt x="29144" y="1602"/>
                      <a:pt x="29102" y="1600"/>
                      <a:pt x="29065" y="1600"/>
                    </a:cubicBezTo>
                    <a:cubicBezTo>
                      <a:pt x="28568" y="1583"/>
                      <a:pt x="28075" y="1561"/>
                      <a:pt x="27578" y="1539"/>
                    </a:cubicBezTo>
                    <a:cubicBezTo>
                      <a:pt x="18702" y="1177"/>
                      <a:pt x="9829" y="284"/>
                      <a:pt x="944" y="5"/>
                    </a:cubicBezTo>
                    <a:cubicBezTo>
                      <a:pt x="939" y="5"/>
                      <a:pt x="931" y="1"/>
                      <a:pt x="927" y="1"/>
                    </a:cubicBezTo>
                    <a:cubicBezTo>
                      <a:pt x="919" y="0"/>
                      <a:pt x="911" y="0"/>
                      <a:pt x="9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0"/>
              <p:cNvSpPr/>
              <p:nvPr/>
            </p:nvSpPr>
            <p:spPr>
              <a:xfrm>
                <a:off x="3294556" y="1729436"/>
                <a:ext cx="444802" cy="233345"/>
              </a:xfrm>
              <a:custGeom>
                <a:rect b="b" l="l" r="r" t="t"/>
                <a:pathLst>
                  <a:path extrusionOk="0" h="13401" w="25545">
                    <a:moveTo>
                      <a:pt x="887" y="0"/>
                    </a:moveTo>
                    <a:cubicBezTo>
                      <a:pt x="357" y="0"/>
                      <a:pt x="1" y="696"/>
                      <a:pt x="409" y="1190"/>
                    </a:cubicBezTo>
                    <a:cubicBezTo>
                      <a:pt x="927" y="1800"/>
                      <a:pt x="1533" y="2340"/>
                      <a:pt x="2151" y="2837"/>
                    </a:cubicBezTo>
                    <a:cubicBezTo>
                      <a:pt x="7037" y="6807"/>
                      <a:pt x="12863" y="9256"/>
                      <a:pt x="18641" y="11518"/>
                    </a:cubicBezTo>
                    <a:cubicBezTo>
                      <a:pt x="19744" y="11949"/>
                      <a:pt x="21195" y="12467"/>
                      <a:pt x="22676" y="12960"/>
                    </a:cubicBezTo>
                    <a:cubicBezTo>
                      <a:pt x="23125" y="13109"/>
                      <a:pt x="23575" y="13256"/>
                      <a:pt x="24014" y="13400"/>
                    </a:cubicBezTo>
                    <a:cubicBezTo>
                      <a:pt x="24136" y="13274"/>
                      <a:pt x="24249" y="13147"/>
                      <a:pt x="24368" y="13021"/>
                    </a:cubicBezTo>
                    <a:cubicBezTo>
                      <a:pt x="24768" y="12580"/>
                      <a:pt x="25160" y="12136"/>
                      <a:pt x="25544" y="11683"/>
                    </a:cubicBezTo>
                    <a:cubicBezTo>
                      <a:pt x="17356" y="7962"/>
                      <a:pt x="9394" y="3726"/>
                      <a:pt x="1180" y="74"/>
                    </a:cubicBezTo>
                    <a:cubicBezTo>
                      <a:pt x="1176" y="74"/>
                      <a:pt x="1171" y="66"/>
                      <a:pt x="1162" y="61"/>
                    </a:cubicBezTo>
                    <a:cubicBezTo>
                      <a:pt x="1067" y="19"/>
                      <a:pt x="975" y="0"/>
                      <a:pt x="8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0"/>
              <p:cNvSpPr/>
              <p:nvPr/>
            </p:nvSpPr>
            <p:spPr>
              <a:xfrm>
                <a:off x="3444095" y="1526423"/>
                <a:ext cx="322183" cy="400992"/>
              </a:xfrm>
              <a:custGeom>
                <a:rect b="b" l="l" r="r" t="t"/>
                <a:pathLst>
                  <a:path extrusionOk="0" h="23029" w="18503">
                    <a:moveTo>
                      <a:pt x="816" y="1"/>
                    </a:moveTo>
                    <a:cubicBezTo>
                      <a:pt x="400" y="1"/>
                      <a:pt x="1" y="410"/>
                      <a:pt x="140" y="922"/>
                    </a:cubicBezTo>
                    <a:cubicBezTo>
                      <a:pt x="335" y="1693"/>
                      <a:pt x="653" y="2443"/>
                      <a:pt x="998" y="3161"/>
                    </a:cubicBezTo>
                    <a:cubicBezTo>
                      <a:pt x="3704" y="8844"/>
                      <a:pt x="7914" y="13559"/>
                      <a:pt x="12158" y="18078"/>
                    </a:cubicBezTo>
                    <a:cubicBezTo>
                      <a:pt x="13470" y="19472"/>
                      <a:pt x="15510" y="21455"/>
                      <a:pt x="17222" y="23028"/>
                    </a:cubicBezTo>
                    <a:cubicBezTo>
                      <a:pt x="17662" y="22497"/>
                      <a:pt x="18089" y="21956"/>
                      <a:pt x="18503" y="21407"/>
                    </a:cubicBezTo>
                    <a:cubicBezTo>
                      <a:pt x="12642" y="14466"/>
                      <a:pt x="7212" y="7149"/>
                      <a:pt x="1312" y="246"/>
                    </a:cubicBezTo>
                    <a:lnTo>
                      <a:pt x="1303" y="233"/>
                    </a:lnTo>
                    <a:cubicBezTo>
                      <a:pt x="1163" y="71"/>
                      <a:pt x="988" y="1"/>
                      <a:pt x="8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0"/>
              <p:cNvSpPr/>
              <p:nvPr/>
            </p:nvSpPr>
            <p:spPr>
              <a:xfrm>
                <a:off x="3671119" y="1446622"/>
                <a:ext cx="127111" cy="450148"/>
              </a:xfrm>
              <a:custGeom>
                <a:rect b="b" l="l" r="r" t="t"/>
                <a:pathLst>
                  <a:path extrusionOk="0" h="25852" w="7300">
                    <a:moveTo>
                      <a:pt x="888" y="1"/>
                    </a:moveTo>
                    <a:cubicBezTo>
                      <a:pt x="569" y="1"/>
                      <a:pt x="236" y="216"/>
                      <a:pt x="166" y="615"/>
                    </a:cubicBezTo>
                    <a:cubicBezTo>
                      <a:pt x="22" y="1395"/>
                      <a:pt x="0" y="2210"/>
                      <a:pt x="9" y="3007"/>
                    </a:cubicBezTo>
                    <a:cubicBezTo>
                      <a:pt x="75" y="9300"/>
                      <a:pt x="1923" y="15344"/>
                      <a:pt x="3874" y="21236"/>
                    </a:cubicBezTo>
                    <a:cubicBezTo>
                      <a:pt x="4297" y="22513"/>
                      <a:pt x="4929" y="24208"/>
                      <a:pt x="5574" y="25851"/>
                    </a:cubicBezTo>
                    <a:cubicBezTo>
                      <a:pt x="6175" y="25053"/>
                      <a:pt x="6750" y="24238"/>
                      <a:pt x="7299" y="23398"/>
                    </a:cubicBezTo>
                    <a:cubicBezTo>
                      <a:pt x="5326" y="15780"/>
                      <a:pt x="3652" y="8067"/>
                      <a:pt x="1521" y="493"/>
                    </a:cubicBezTo>
                    <a:cubicBezTo>
                      <a:pt x="1517" y="489"/>
                      <a:pt x="1517" y="479"/>
                      <a:pt x="1508" y="479"/>
                    </a:cubicBezTo>
                    <a:cubicBezTo>
                      <a:pt x="1420" y="154"/>
                      <a:pt x="1159" y="1"/>
                      <a:pt x="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0"/>
              <p:cNvSpPr/>
              <p:nvPr/>
            </p:nvSpPr>
            <p:spPr>
              <a:xfrm>
                <a:off x="3807163" y="1420416"/>
                <a:ext cx="78182" cy="418283"/>
              </a:xfrm>
              <a:custGeom>
                <a:rect b="b" l="l" r="r" t="t"/>
                <a:pathLst>
                  <a:path extrusionOk="0" h="24022" w="4490">
                    <a:moveTo>
                      <a:pt x="3789" y="0"/>
                    </a:moveTo>
                    <a:cubicBezTo>
                      <a:pt x="3544" y="0"/>
                      <a:pt x="3291" y="120"/>
                      <a:pt x="3143" y="385"/>
                    </a:cubicBezTo>
                    <a:cubicBezTo>
                      <a:pt x="2755" y="1083"/>
                      <a:pt x="2471" y="1845"/>
                      <a:pt x="2223" y="2599"/>
                    </a:cubicBezTo>
                    <a:cubicBezTo>
                      <a:pt x="262" y="8583"/>
                      <a:pt x="49" y="14901"/>
                      <a:pt x="5" y="21103"/>
                    </a:cubicBezTo>
                    <a:cubicBezTo>
                      <a:pt x="1" y="21940"/>
                      <a:pt x="14" y="22954"/>
                      <a:pt x="49" y="24022"/>
                    </a:cubicBezTo>
                    <a:cubicBezTo>
                      <a:pt x="1169" y="22231"/>
                      <a:pt x="2163" y="20357"/>
                      <a:pt x="3030" y="18405"/>
                    </a:cubicBezTo>
                    <a:cubicBezTo>
                      <a:pt x="3557" y="12509"/>
                      <a:pt x="4141" y="6612"/>
                      <a:pt x="4464" y="713"/>
                    </a:cubicBezTo>
                    <a:lnTo>
                      <a:pt x="4464" y="687"/>
                    </a:lnTo>
                    <a:cubicBezTo>
                      <a:pt x="4489" y="257"/>
                      <a:pt x="4147" y="0"/>
                      <a:pt x="37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0"/>
              <p:cNvSpPr/>
              <p:nvPr/>
            </p:nvSpPr>
            <p:spPr>
              <a:xfrm>
                <a:off x="2765721" y="735548"/>
                <a:ext cx="10726" cy="185548"/>
              </a:xfrm>
              <a:custGeom>
                <a:rect b="b" l="l" r="r" t="t"/>
                <a:pathLst>
                  <a:path extrusionOk="0" h="10656" w="616">
                    <a:moveTo>
                      <a:pt x="306" y="0"/>
                    </a:moveTo>
                    <a:cubicBezTo>
                      <a:pt x="136" y="0"/>
                      <a:pt x="0" y="141"/>
                      <a:pt x="0" y="310"/>
                    </a:cubicBezTo>
                    <a:lnTo>
                      <a:pt x="0" y="10346"/>
                    </a:lnTo>
                    <a:cubicBezTo>
                      <a:pt x="0" y="10516"/>
                      <a:pt x="136" y="10656"/>
                      <a:pt x="306" y="10656"/>
                    </a:cubicBezTo>
                    <a:cubicBezTo>
                      <a:pt x="476" y="10656"/>
                      <a:pt x="615" y="10516"/>
                      <a:pt x="615" y="10346"/>
                    </a:cubicBezTo>
                    <a:lnTo>
                      <a:pt x="615" y="310"/>
                    </a:lnTo>
                    <a:cubicBezTo>
                      <a:pt x="615" y="141"/>
                      <a:pt x="476"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0"/>
              <p:cNvSpPr/>
              <p:nvPr/>
            </p:nvSpPr>
            <p:spPr>
              <a:xfrm>
                <a:off x="2678310" y="822958"/>
                <a:ext cx="185548" cy="10726"/>
              </a:xfrm>
              <a:custGeom>
                <a:rect b="b" l="l" r="r" t="t"/>
                <a:pathLst>
                  <a:path extrusionOk="0" h="616" w="10656">
                    <a:moveTo>
                      <a:pt x="305" y="1"/>
                    </a:moveTo>
                    <a:cubicBezTo>
                      <a:pt x="136" y="1"/>
                      <a:pt x="0" y="141"/>
                      <a:pt x="0" y="306"/>
                    </a:cubicBezTo>
                    <a:cubicBezTo>
                      <a:pt x="0" y="475"/>
                      <a:pt x="136" y="616"/>
                      <a:pt x="305" y="616"/>
                    </a:cubicBezTo>
                    <a:lnTo>
                      <a:pt x="10346" y="616"/>
                    </a:lnTo>
                    <a:cubicBezTo>
                      <a:pt x="10516" y="616"/>
                      <a:pt x="10655" y="475"/>
                      <a:pt x="10655" y="306"/>
                    </a:cubicBezTo>
                    <a:cubicBezTo>
                      <a:pt x="10655" y="141"/>
                      <a:pt x="10516" y="1"/>
                      <a:pt x="10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0"/>
              <p:cNvSpPr/>
              <p:nvPr/>
            </p:nvSpPr>
            <p:spPr>
              <a:xfrm>
                <a:off x="2723461" y="776989"/>
                <a:ext cx="99338" cy="109734"/>
              </a:xfrm>
              <a:custGeom>
                <a:rect b="b" l="l" r="r" t="t"/>
                <a:pathLst>
                  <a:path extrusionOk="0" h="6302" w="5705">
                    <a:moveTo>
                      <a:pt x="342" y="1"/>
                    </a:moveTo>
                    <a:cubicBezTo>
                      <a:pt x="270" y="1"/>
                      <a:pt x="198" y="26"/>
                      <a:pt x="140" y="78"/>
                    </a:cubicBezTo>
                    <a:cubicBezTo>
                      <a:pt x="9" y="187"/>
                      <a:pt x="1" y="384"/>
                      <a:pt x="110" y="510"/>
                    </a:cubicBezTo>
                    <a:lnTo>
                      <a:pt x="5130" y="6197"/>
                    </a:lnTo>
                    <a:cubicBezTo>
                      <a:pt x="5190" y="6267"/>
                      <a:pt x="5277" y="6301"/>
                      <a:pt x="5361" y="6301"/>
                    </a:cubicBezTo>
                    <a:cubicBezTo>
                      <a:pt x="5434" y="6301"/>
                      <a:pt x="5504" y="6275"/>
                      <a:pt x="5565" y="6223"/>
                    </a:cubicBezTo>
                    <a:cubicBezTo>
                      <a:pt x="5691" y="6110"/>
                      <a:pt x="5705" y="5918"/>
                      <a:pt x="5591" y="5792"/>
                    </a:cubicBezTo>
                    <a:lnTo>
                      <a:pt x="571" y="104"/>
                    </a:lnTo>
                    <a:cubicBezTo>
                      <a:pt x="510" y="36"/>
                      <a:pt x="426" y="1"/>
                      <a:pt x="3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0"/>
              <p:cNvSpPr/>
              <p:nvPr/>
            </p:nvSpPr>
            <p:spPr>
              <a:xfrm>
                <a:off x="2717628" y="782770"/>
                <a:ext cx="110935" cy="98102"/>
              </a:xfrm>
              <a:custGeom>
                <a:rect b="b" l="l" r="r" t="t"/>
                <a:pathLst>
                  <a:path extrusionOk="0" h="5634" w="6371">
                    <a:moveTo>
                      <a:pt x="6029" y="0"/>
                    </a:moveTo>
                    <a:cubicBezTo>
                      <a:pt x="5957" y="0"/>
                      <a:pt x="5884" y="26"/>
                      <a:pt x="5827" y="78"/>
                    </a:cubicBezTo>
                    <a:lnTo>
                      <a:pt x="139" y="5098"/>
                    </a:lnTo>
                    <a:cubicBezTo>
                      <a:pt x="13" y="5211"/>
                      <a:pt x="0" y="5403"/>
                      <a:pt x="113" y="5534"/>
                    </a:cubicBezTo>
                    <a:cubicBezTo>
                      <a:pt x="174" y="5599"/>
                      <a:pt x="257" y="5633"/>
                      <a:pt x="344" y="5633"/>
                    </a:cubicBezTo>
                    <a:cubicBezTo>
                      <a:pt x="414" y="5633"/>
                      <a:pt x="487" y="5613"/>
                      <a:pt x="545" y="5560"/>
                    </a:cubicBezTo>
                    <a:lnTo>
                      <a:pt x="6231" y="540"/>
                    </a:lnTo>
                    <a:cubicBezTo>
                      <a:pt x="6358" y="426"/>
                      <a:pt x="6370" y="235"/>
                      <a:pt x="6257" y="104"/>
                    </a:cubicBezTo>
                    <a:cubicBezTo>
                      <a:pt x="6199" y="36"/>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0"/>
              <p:cNvSpPr/>
              <p:nvPr/>
            </p:nvSpPr>
            <p:spPr>
              <a:xfrm>
                <a:off x="3654960" y="1083380"/>
                <a:ext cx="10709" cy="185548"/>
              </a:xfrm>
              <a:custGeom>
                <a:rect b="b" l="l" r="r" t="t"/>
                <a:pathLst>
                  <a:path extrusionOk="0" h="10656" w="615">
                    <a:moveTo>
                      <a:pt x="309" y="1"/>
                    </a:moveTo>
                    <a:cubicBezTo>
                      <a:pt x="140" y="1"/>
                      <a:pt x="1" y="141"/>
                      <a:pt x="1" y="310"/>
                    </a:cubicBezTo>
                    <a:lnTo>
                      <a:pt x="1" y="10350"/>
                    </a:lnTo>
                    <a:cubicBezTo>
                      <a:pt x="1" y="10516"/>
                      <a:pt x="140" y="10656"/>
                      <a:pt x="309" y="10656"/>
                    </a:cubicBezTo>
                    <a:cubicBezTo>
                      <a:pt x="480" y="10656"/>
                      <a:pt x="615" y="10516"/>
                      <a:pt x="615" y="10350"/>
                    </a:cubicBezTo>
                    <a:lnTo>
                      <a:pt x="615" y="310"/>
                    </a:lnTo>
                    <a:cubicBezTo>
                      <a:pt x="615" y="141"/>
                      <a:pt x="480" y="1"/>
                      <a:pt x="3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0"/>
              <p:cNvSpPr/>
              <p:nvPr/>
            </p:nvSpPr>
            <p:spPr>
              <a:xfrm>
                <a:off x="3567549" y="1170790"/>
                <a:ext cx="185530" cy="10726"/>
              </a:xfrm>
              <a:custGeom>
                <a:rect b="b" l="l" r="r" t="t"/>
                <a:pathLst>
                  <a:path extrusionOk="0" h="616" w="10655">
                    <a:moveTo>
                      <a:pt x="309" y="1"/>
                    </a:moveTo>
                    <a:cubicBezTo>
                      <a:pt x="140" y="1"/>
                      <a:pt x="1" y="141"/>
                      <a:pt x="1" y="310"/>
                    </a:cubicBezTo>
                    <a:cubicBezTo>
                      <a:pt x="1" y="481"/>
                      <a:pt x="140" y="616"/>
                      <a:pt x="309" y="616"/>
                    </a:cubicBezTo>
                    <a:lnTo>
                      <a:pt x="10349" y="616"/>
                    </a:lnTo>
                    <a:cubicBezTo>
                      <a:pt x="10516" y="616"/>
                      <a:pt x="10655" y="481"/>
                      <a:pt x="10655" y="310"/>
                    </a:cubicBezTo>
                    <a:cubicBezTo>
                      <a:pt x="10655" y="141"/>
                      <a:pt x="10516" y="1"/>
                      <a:pt x="10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0"/>
              <p:cNvSpPr/>
              <p:nvPr/>
            </p:nvSpPr>
            <p:spPr>
              <a:xfrm>
                <a:off x="3612700" y="1124839"/>
                <a:ext cx="99338" cy="109716"/>
              </a:xfrm>
              <a:custGeom>
                <a:rect b="b" l="l" r="r" t="t"/>
                <a:pathLst>
                  <a:path extrusionOk="0" h="6301" w="5705">
                    <a:moveTo>
                      <a:pt x="343" y="0"/>
                    </a:moveTo>
                    <a:cubicBezTo>
                      <a:pt x="270" y="0"/>
                      <a:pt x="197" y="25"/>
                      <a:pt x="139" y="77"/>
                    </a:cubicBezTo>
                    <a:cubicBezTo>
                      <a:pt x="13" y="191"/>
                      <a:pt x="0" y="383"/>
                      <a:pt x="113" y="513"/>
                    </a:cubicBezTo>
                    <a:lnTo>
                      <a:pt x="5133" y="6196"/>
                    </a:lnTo>
                    <a:cubicBezTo>
                      <a:pt x="5194" y="6266"/>
                      <a:pt x="5278" y="6300"/>
                      <a:pt x="5364" y="6300"/>
                    </a:cubicBezTo>
                    <a:cubicBezTo>
                      <a:pt x="5435" y="6300"/>
                      <a:pt x="5508" y="6274"/>
                      <a:pt x="5565" y="6226"/>
                    </a:cubicBezTo>
                    <a:cubicBezTo>
                      <a:pt x="5691" y="6113"/>
                      <a:pt x="5704" y="5917"/>
                      <a:pt x="5591" y="5791"/>
                    </a:cubicBezTo>
                    <a:lnTo>
                      <a:pt x="575" y="103"/>
                    </a:lnTo>
                    <a:cubicBezTo>
                      <a:pt x="514" y="35"/>
                      <a:pt x="428" y="0"/>
                      <a:pt x="3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0"/>
              <p:cNvSpPr/>
              <p:nvPr/>
            </p:nvSpPr>
            <p:spPr>
              <a:xfrm>
                <a:off x="3606919" y="1130655"/>
                <a:ext cx="110970" cy="98137"/>
              </a:xfrm>
              <a:custGeom>
                <a:rect b="b" l="l" r="r" t="t"/>
                <a:pathLst>
                  <a:path extrusionOk="0" h="5636" w="6373">
                    <a:moveTo>
                      <a:pt x="6031" y="0"/>
                    </a:moveTo>
                    <a:cubicBezTo>
                      <a:pt x="5958" y="0"/>
                      <a:pt x="5884" y="27"/>
                      <a:pt x="5823" y="79"/>
                    </a:cubicBezTo>
                    <a:lnTo>
                      <a:pt x="140" y="5095"/>
                    </a:lnTo>
                    <a:cubicBezTo>
                      <a:pt x="9" y="5208"/>
                      <a:pt x="1" y="5405"/>
                      <a:pt x="109" y="5531"/>
                    </a:cubicBezTo>
                    <a:cubicBezTo>
                      <a:pt x="171" y="5600"/>
                      <a:pt x="258" y="5636"/>
                      <a:pt x="341" y="5636"/>
                    </a:cubicBezTo>
                    <a:cubicBezTo>
                      <a:pt x="415" y="5636"/>
                      <a:pt x="485" y="5610"/>
                      <a:pt x="546" y="5557"/>
                    </a:cubicBezTo>
                    <a:lnTo>
                      <a:pt x="6232" y="537"/>
                    </a:lnTo>
                    <a:cubicBezTo>
                      <a:pt x="6358" y="423"/>
                      <a:pt x="6372" y="232"/>
                      <a:pt x="6258" y="105"/>
                    </a:cubicBezTo>
                    <a:cubicBezTo>
                      <a:pt x="6198" y="35"/>
                      <a:pt x="6115" y="0"/>
                      <a:pt x="60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0"/>
              <p:cNvSpPr/>
              <p:nvPr/>
            </p:nvSpPr>
            <p:spPr>
              <a:xfrm>
                <a:off x="2624053" y="1727224"/>
                <a:ext cx="10726" cy="185548"/>
              </a:xfrm>
              <a:custGeom>
                <a:rect b="b" l="l" r="r" t="t"/>
                <a:pathLst>
                  <a:path extrusionOk="0" h="10656" w="616">
                    <a:moveTo>
                      <a:pt x="306" y="0"/>
                    </a:moveTo>
                    <a:cubicBezTo>
                      <a:pt x="135" y="0"/>
                      <a:pt x="0" y="140"/>
                      <a:pt x="0" y="310"/>
                    </a:cubicBezTo>
                    <a:lnTo>
                      <a:pt x="0" y="10346"/>
                    </a:lnTo>
                    <a:cubicBezTo>
                      <a:pt x="0" y="10516"/>
                      <a:pt x="135" y="10655"/>
                      <a:pt x="306" y="10655"/>
                    </a:cubicBezTo>
                    <a:cubicBezTo>
                      <a:pt x="475" y="10655"/>
                      <a:pt x="615" y="10516"/>
                      <a:pt x="615" y="10346"/>
                    </a:cubicBezTo>
                    <a:lnTo>
                      <a:pt x="615" y="310"/>
                    </a:lnTo>
                    <a:cubicBezTo>
                      <a:pt x="615" y="140"/>
                      <a:pt x="475"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0"/>
              <p:cNvSpPr/>
              <p:nvPr/>
            </p:nvSpPr>
            <p:spPr>
              <a:xfrm>
                <a:off x="2536642" y="1814635"/>
                <a:ext cx="185548" cy="10726"/>
              </a:xfrm>
              <a:custGeom>
                <a:rect b="b" l="l" r="r" t="t"/>
                <a:pathLst>
                  <a:path extrusionOk="0" h="616" w="10656">
                    <a:moveTo>
                      <a:pt x="306" y="0"/>
                    </a:moveTo>
                    <a:cubicBezTo>
                      <a:pt x="135" y="0"/>
                      <a:pt x="0" y="136"/>
                      <a:pt x="0" y="306"/>
                    </a:cubicBezTo>
                    <a:cubicBezTo>
                      <a:pt x="0" y="476"/>
                      <a:pt x="135" y="615"/>
                      <a:pt x="306" y="615"/>
                    </a:cubicBezTo>
                    <a:lnTo>
                      <a:pt x="10346" y="615"/>
                    </a:lnTo>
                    <a:cubicBezTo>
                      <a:pt x="10515" y="615"/>
                      <a:pt x="10655" y="476"/>
                      <a:pt x="10655" y="306"/>
                    </a:cubicBezTo>
                    <a:cubicBezTo>
                      <a:pt x="10655" y="136"/>
                      <a:pt x="10515" y="0"/>
                      <a:pt x="1034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0"/>
              <p:cNvSpPr/>
              <p:nvPr/>
            </p:nvSpPr>
            <p:spPr>
              <a:xfrm>
                <a:off x="2581775" y="1768666"/>
                <a:ext cx="99373" cy="109716"/>
              </a:xfrm>
              <a:custGeom>
                <a:rect b="b" l="l" r="r" t="t"/>
                <a:pathLst>
                  <a:path extrusionOk="0" h="6301" w="5707">
                    <a:moveTo>
                      <a:pt x="340" y="1"/>
                    </a:moveTo>
                    <a:cubicBezTo>
                      <a:pt x="268" y="1"/>
                      <a:pt x="197" y="26"/>
                      <a:pt x="141" y="78"/>
                    </a:cubicBezTo>
                    <a:cubicBezTo>
                      <a:pt x="10" y="188"/>
                      <a:pt x="1" y="383"/>
                      <a:pt x="111" y="510"/>
                    </a:cubicBezTo>
                    <a:lnTo>
                      <a:pt x="5131" y="6196"/>
                    </a:lnTo>
                    <a:cubicBezTo>
                      <a:pt x="5192" y="6266"/>
                      <a:pt x="5278" y="6301"/>
                      <a:pt x="5361" y="6301"/>
                    </a:cubicBezTo>
                    <a:cubicBezTo>
                      <a:pt x="5435" y="6301"/>
                      <a:pt x="5505" y="6275"/>
                      <a:pt x="5566" y="6222"/>
                    </a:cubicBezTo>
                    <a:cubicBezTo>
                      <a:pt x="5693" y="6109"/>
                      <a:pt x="5706" y="5918"/>
                      <a:pt x="5592" y="5792"/>
                    </a:cubicBezTo>
                    <a:lnTo>
                      <a:pt x="572" y="104"/>
                    </a:lnTo>
                    <a:cubicBezTo>
                      <a:pt x="511" y="36"/>
                      <a:pt x="425"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0"/>
              <p:cNvSpPr/>
              <p:nvPr/>
            </p:nvSpPr>
            <p:spPr>
              <a:xfrm>
                <a:off x="2575960" y="1774447"/>
                <a:ext cx="110935" cy="98119"/>
              </a:xfrm>
              <a:custGeom>
                <a:rect b="b" l="l" r="r" t="t"/>
                <a:pathLst>
                  <a:path extrusionOk="0" h="5635" w="6371">
                    <a:moveTo>
                      <a:pt x="6029" y="0"/>
                    </a:moveTo>
                    <a:cubicBezTo>
                      <a:pt x="5957" y="0"/>
                      <a:pt x="5884" y="26"/>
                      <a:pt x="5826" y="77"/>
                    </a:cubicBezTo>
                    <a:lnTo>
                      <a:pt x="139" y="5098"/>
                    </a:lnTo>
                    <a:cubicBezTo>
                      <a:pt x="13" y="5211"/>
                      <a:pt x="0" y="5403"/>
                      <a:pt x="113" y="5530"/>
                    </a:cubicBezTo>
                    <a:cubicBezTo>
                      <a:pt x="174" y="5599"/>
                      <a:pt x="256" y="5634"/>
                      <a:pt x="344" y="5634"/>
                    </a:cubicBezTo>
                    <a:cubicBezTo>
                      <a:pt x="413" y="5634"/>
                      <a:pt x="488" y="5608"/>
                      <a:pt x="544" y="5560"/>
                    </a:cubicBezTo>
                    <a:lnTo>
                      <a:pt x="6232" y="540"/>
                    </a:lnTo>
                    <a:cubicBezTo>
                      <a:pt x="6358" y="426"/>
                      <a:pt x="6371" y="234"/>
                      <a:pt x="6258" y="104"/>
                    </a:cubicBezTo>
                    <a:cubicBezTo>
                      <a:pt x="6199" y="35"/>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0"/>
              <p:cNvSpPr/>
              <p:nvPr/>
            </p:nvSpPr>
            <p:spPr>
              <a:xfrm>
                <a:off x="2480191" y="1186810"/>
                <a:ext cx="6686" cy="116194"/>
              </a:xfrm>
              <a:custGeom>
                <a:rect b="b" l="l" r="r" t="t"/>
                <a:pathLst>
                  <a:path extrusionOk="0" h="6673" w="384">
                    <a:moveTo>
                      <a:pt x="193" y="0"/>
                    </a:moveTo>
                    <a:cubicBezTo>
                      <a:pt x="83" y="0"/>
                      <a:pt x="0" y="88"/>
                      <a:pt x="0" y="197"/>
                    </a:cubicBezTo>
                    <a:lnTo>
                      <a:pt x="0" y="6476"/>
                    </a:lnTo>
                    <a:cubicBezTo>
                      <a:pt x="0" y="6585"/>
                      <a:pt x="83" y="6673"/>
                      <a:pt x="193" y="6673"/>
                    </a:cubicBezTo>
                    <a:cubicBezTo>
                      <a:pt x="297" y="6673"/>
                      <a:pt x="384" y="6585"/>
                      <a:pt x="384" y="6476"/>
                    </a:cubicBezTo>
                    <a:lnTo>
                      <a:pt x="384" y="197"/>
                    </a:lnTo>
                    <a:cubicBezTo>
                      <a:pt x="384" y="88"/>
                      <a:pt x="297" y="0"/>
                      <a:pt x="1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0"/>
              <p:cNvSpPr/>
              <p:nvPr/>
            </p:nvSpPr>
            <p:spPr>
              <a:xfrm>
                <a:off x="2425481" y="1241520"/>
                <a:ext cx="116107" cy="6756"/>
              </a:xfrm>
              <a:custGeom>
                <a:rect b="b" l="l" r="r" t="t"/>
                <a:pathLst>
                  <a:path extrusionOk="0" h="388" w="6668">
                    <a:moveTo>
                      <a:pt x="192" y="1"/>
                    </a:moveTo>
                    <a:cubicBezTo>
                      <a:pt x="83" y="1"/>
                      <a:pt x="0" y="88"/>
                      <a:pt x="0" y="196"/>
                    </a:cubicBezTo>
                    <a:cubicBezTo>
                      <a:pt x="0" y="301"/>
                      <a:pt x="83" y="388"/>
                      <a:pt x="192" y="388"/>
                    </a:cubicBezTo>
                    <a:lnTo>
                      <a:pt x="6476" y="388"/>
                    </a:lnTo>
                    <a:cubicBezTo>
                      <a:pt x="6581" y="388"/>
                      <a:pt x="6668" y="301"/>
                      <a:pt x="6668" y="196"/>
                    </a:cubicBezTo>
                    <a:cubicBezTo>
                      <a:pt x="6668" y="88"/>
                      <a:pt x="6581" y="1"/>
                      <a:pt x="64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0"/>
              <p:cNvSpPr/>
              <p:nvPr/>
            </p:nvSpPr>
            <p:spPr>
              <a:xfrm>
                <a:off x="2453707" y="1212772"/>
                <a:ext cx="62163" cy="68675"/>
              </a:xfrm>
              <a:custGeom>
                <a:rect b="b" l="l" r="r" t="t"/>
                <a:pathLst>
                  <a:path extrusionOk="0" h="3944" w="3570">
                    <a:moveTo>
                      <a:pt x="213" y="1"/>
                    </a:moveTo>
                    <a:cubicBezTo>
                      <a:pt x="168" y="1"/>
                      <a:pt x="123" y="16"/>
                      <a:pt x="87" y="48"/>
                    </a:cubicBezTo>
                    <a:cubicBezTo>
                      <a:pt x="9" y="118"/>
                      <a:pt x="0" y="240"/>
                      <a:pt x="70" y="323"/>
                    </a:cubicBezTo>
                    <a:lnTo>
                      <a:pt x="3212" y="3879"/>
                    </a:lnTo>
                    <a:cubicBezTo>
                      <a:pt x="3251" y="3921"/>
                      <a:pt x="3303" y="3943"/>
                      <a:pt x="3356" y="3943"/>
                    </a:cubicBezTo>
                    <a:cubicBezTo>
                      <a:pt x="3399" y="3943"/>
                      <a:pt x="3448" y="3927"/>
                      <a:pt x="3482" y="3895"/>
                    </a:cubicBezTo>
                    <a:cubicBezTo>
                      <a:pt x="3565" y="3826"/>
                      <a:pt x="3570" y="3704"/>
                      <a:pt x="3500" y="3625"/>
                    </a:cubicBezTo>
                    <a:lnTo>
                      <a:pt x="358" y="65"/>
                    </a:lnTo>
                    <a:cubicBezTo>
                      <a:pt x="320" y="23"/>
                      <a:pt x="266" y="1"/>
                      <a:pt x="2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0"/>
              <p:cNvSpPr/>
              <p:nvPr/>
            </p:nvSpPr>
            <p:spPr>
              <a:xfrm>
                <a:off x="2450067" y="1216411"/>
                <a:ext cx="69458" cy="61396"/>
              </a:xfrm>
              <a:custGeom>
                <a:rect b="b" l="l" r="r" t="t"/>
                <a:pathLst>
                  <a:path extrusionOk="0" h="3526" w="3989">
                    <a:moveTo>
                      <a:pt x="3773" y="1"/>
                    </a:moveTo>
                    <a:cubicBezTo>
                      <a:pt x="3729" y="1"/>
                      <a:pt x="3684" y="16"/>
                      <a:pt x="3648" y="48"/>
                    </a:cubicBezTo>
                    <a:lnTo>
                      <a:pt x="87" y="3189"/>
                    </a:lnTo>
                    <a:cubicBezTo>
                      <a:pt x="9" y="3260"/>
                      <a:pt x="0" y="3382"/>
                      <a:pt x="70" y="3460"/>
                    </a:cubicBezTo>
                    <a:cubicBezTo>
                      <a:pt x="109" y="3503"/>
                      <a:pt x="161" y="3525"/>
                      <a:pt x="214" y="3525"/>
                    </a:cubicBezTo>
                    <a:cubicBezTo>
                      <a:pt x="262" y="3525"/>
                      <a:pt x="306" y="3513"/>
                      <a:pt x="340" y="3477"/>
                    </a:cubicBezTo>
                    <a:lnTo>
                      <a:pt x="3900" y="335"/>
                    </a:lnTo>
                    <a:cubicBezTo>
                      <a:pt x="3979" y="266"/>
                      <a:pt x="3988" y="144"/>
                      <a:pt x="3918" y="65"/>
                    </a:cubicBezTo>
                    <a:cubicBezTo>
                      <a:pt x="3880" y="23"/>
                      <a:pt x="3827" y="1"/>
                      <a:pt x="37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0"/>
              <p:cNvSpPr/>
              <p:nvPr/>
            </p:nvSpPr>
            <p:spPr>
              <a:xfrm>
                <a:off x="3696228" y="1620224"/>
                <a:ext cx="6704" cy="116124"/>
              </a:xfrm>
              <a:custGeom>
                <a:rect b="b" l="l" r="r" t="t"/>
                <a:pathLst>
                  <a:path extrusionOk="0" h="6669" w="385">
                    <a:moveTo>
                      <a:pt x="193" y="1"/>
                    </a:moveTo>
                    <a:cubicBezTo>
                      <a:pt x="88" y="1"/>
                      <a:pt x="1" y="89"/>
                      <a:pt x="1" y="193"/>
                    </a:cubicBezTo>
                    <a:lnTo>
                      <a:pt x="1" y="6477"/>
                    </a:lnTo>
                    <a:cubicBezTo>
                      <a:pt x="1" y="6585"/>
                      <a:pt x="88" y="6668"/>
                      <a:pt x="193" y="6668"/>
                    </a:cubicBezTo>
                    <a:cubicBezTo>
                      <a:pt x="302" y="6668"/>
                      <a:pt x="384" y="6585"/>
                      <a:pt x="384" y="6477"/>
                    </a:cubicBezTo>
                    <a:lnTo>
                      <a:pt x="384" y="193"/>
                    </a:lnTo>
                    <a:cubicBezTo>
                      <a:pt x="384" y="89"/>
                      <a:pt x="302" y="1"/>
                      <a:pt x="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0"/>
              <p:cNvSpPr/>
              <p:nvPr/>
            </p:nvSpPr>
            <p:spPr>
              <a:xfrm>
                <a:off x="3641518" y="1674952"/>
                <a:ext cx="116124" cy="6756"/>
              </a:xfrm>
              <a:custGeom>
                <a:rect b="b" l="l" r="r" t="t"/>
                <a:pathLst>
                  <a:path extrusionOk="0" h="388" w="6669">
                    <a:moveTo>
                      <a:pt x="192" y="1"/>
                    </a:moveTo>
                    <a:cubicBezTo>
                      <a:pt x="88" y="1"/>
                      <a:pt x="1" y="87"/>
                      <a:pt x="1" y="192"/>
                    </a:cubicBezTo>
                    <a:cubicBezTo>
                      <a:pt x="1" y="301"/>
                      <a:pt x="88" y="387"/>
                      <a:pt x="192" y="387"/>
                    </a:cubicBezTo>
                    <a:lnTo>
                      <a:pt x="6477" y="387"/>
                    </a:lnTo>
                    <a:cubicBezTo>
                      <a:pt x="6586" y="387"/>
                      <a:pt x="6668" y="301"/>
                      <a:pt x="6668" y="192"/>
                    </a:cubicBezTo>
                    <a:cubicBezTo>
                      <a:pt x="6668" y="87"/>
                      <a:pt x="6586" y="1"/>
                      <a:pt x="6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0"/>
              <p:cNvSpPr/>
              <p:nvPr/>
            </p:nvSpPr>
            <p:spPr>
              <a:xfrm>
                <a:off x="3669830" y="1646204"/>
                <a:ext cx="62163" cy="68675"/>
              </a:xfrm>
              <a:custGeom>
                <a:rect b="b" l="l" r="r" t="t"/>
                <a:pathLst>
                  <a:path extrusionOk="0" h="3944" w="3570">
                    <a:moveTo>
                      <a:pt x="213" y="0"/>
                    </a:moveTo>
                    <a:cubicBezTo>
                      <a:pt x="168" y="0"/>
                      <a:pt x="124" y="16"/>
                      <a:pt x="88" y="47"/>
                    </a:cubicBezTo>
                    <a:cubicBezTo>
                      <a:pt x="4" y="117"/>
                      <a:pt x="0" y="240"/>
                      <a:pt x="70" y="318"/>
                    </a:cubicBezTo>
                    <a:lnTo>
                      <a:pt x="3212" y="3878"/>
                    </a:lnTo>
                    <a:cubicBezTo>
                      <a:pt x="3246" y="3921"/>
                      <a:pt x="3299" y="3943"/>
                      <a:pt x="3356" y="3943"/>
                    </a:cubicBezTo>
                    <a:cubicBezTo>
                      <a:pt x="3399" y="3943"/>
                      <a:pt x="3443" y="3926"/>
                      <a:pt x="3482" y="3895"/>
                    </a:cubicBezTo>
                    <a:cubicBezTo>
                      <a:pt x="3560" y="3826"/>
                      <a:pt x="3570" y="3704"/>
                      <a:pt x="3500" y="3625"/>
                    </a:cubicBezTo>
                    <a:lnTo>
                      <a:pt x="358" y="65"/>
                    </a:lnTo>
                    <a:cubicBezTo>
                      <a:pt x="320" y="22"/>
                      <a:pt x="266" y="0"/>
                      <a:pt x="2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0"/>
              <p:cNvSpPr/>
              <p:nvPr/>
            </p:nvSpPr>
            <p:spPr>
              <a:xfrm>
                <a:off x="3666174" y="1649843"/>
                <a:ext cx="69458" cy="61379"/>
              </a:xfrm>
              <a:custGeom>
                <a:rect b="b" l="l" r="r" t="t"/>
                <a:pathLst>
                  <a:path extrusionOk="0" h="3525" w="3989">
                    <a:moveTo>
                      <a:pt x="3773" y="0"/>
                    </a:moveTo>
                    <a:cubicBezTo>
                      <a:pt x="3728" y="0"/>
                      <a:pt x="3682" y="16"/>
                      <a:pt x="3645" y="47"/>
                    </a:cubicBezTo>
                    <a:lnTo>
                      <a:pt x="89" y="3189"/>
                    </a:lnTo>
                    <a:cubicBezTo>
                      <a:pt x="5" y="3259"/>
                      <a:pt x="1" y="3382"/>
                      <a:pt x="71" y="3460"/>
                    </a:cubicBezTo>
                    <a:cubicBezTo>
                      <a:pt x="106" y="3503"/>
                      <a:pt x="162" y="3525"/>
                      <a:pt x="214" y="3525"/>
                    </a:cubicBezTo>
                    <a:cubicBezTo>
                      <a:pt x="258" y="3525"/>
                      <a:pt x="306" y="3508"/>
                      <a:pt x="341" y="3477"/>
                    </a:cubicBezTo>
                    <a:lnTo>
                      <a:pt x="3901" y="335"/>
                    </a:lnTo>
                    <a:cubicBezTo>
                      <a:pt x="3979" y="266"/>
                      <a:pt x="3989" y="144"/>
                      <a:pt x="3919" y="65"/>
                    </a:cubicBezTo>
                    <a:cubicBezTo>
                      <a:pt x="3881" y="22"/>
                      <a:pt x="3827" y="0"/>
                      <a:pt x="3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82" name="Google Shape;1182;p50"/>
            <p:cNvPicPr preferRelativeResize="0"/>
            <p:nvPr/>
          </p:nvPicPr>
          <p:blipFill rotWithShape="1">
            <a:blip r:embed="rId3">
              <a:alphaModFix/>
            </a:blip>
            <a:srcRect b="24014" l="8766" r="8766" t="-7920"/>
            <a:stretch/>
          </p:blipFill>
          <p:spPr>
            <a:xfrm>
              <a:off x="7204500" y="2558250"/>
              <a:ext cx="1820400" cy="1934700"/>
            </a:xfrm>
            <a:prstGeom prst="ellipse">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51"/>
          <p:cNvSpPr txBox="1"/>
          <p:nvPr>
            <p:ph type="title"/>
          </p:nvPr>
        </p:nvSpPr>
        <p:spPr>
          <a:xfrm>
            <a:off x="875900" y="608000"/>
            <a:ext cx="7449000" cy="56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Machiavellianism </a:t>
            </a:r>
            <a:endParaRPr sz="4200"/>
          </a:p>
          <a:p>
            <a:pPr indent="0" lvl="0" marL="0" rtl="0" algn="l">
              <a:spcBef>
                <a:spcPts val="0"/>
              </a:spcBef>
              <a:spcAft>
                <a:spcPts val="0"/>
              </a:spcAft>
              <a:buNone/>
            </a:pPr>
            <a:r>
              <a:rPr lang="en" sz="4200">
                <a:solidFill>
                  <a:schemeClr val="dk1"/>
                </a:solidFill>
              </a:rPr>
              <a:t>in </a:t>
            </a:r>
            <a:r>
              <a:rPr lang="en" sz="4200"/>
              <a:t>Shakespeare</a:t>
            </a:r>
            <a:endParaRPr sz="4200"/>
          </a:p>
        </p:txBody>
      </p:sp>
      <p:sp>
        <p:nvSpPr>
          <p:cNvPr id="1188" name="Google Shape;1188;p51"/>
          <p:cNvSpPr txBox="1"/>
          <p:nvPr>
            <p:ph idx="1" type="subTitle"/>
          </p:nvPr>
        </p:nvSpPr>
        <p:spPr>
          <a:xfrm>
            <a:off x="875900" y="1476375"/>
            <a:ext cx="5206800" cy="2505000"/>
          </a:xfrm>
          <a:prstGeom prst="rect">
            <a:avLst/>
          </a:prstGeom>
        </p:spPr>
        <p:txBody>
          <a:bodyPr anchorCtr="0" anchor="t" bIns="91425" lIns="182875" spcFirstLastPara="1" rIns="91425" wrap="square" tIns="91425">
            <a:noAutofit/>
          </a:bodyPr>
          <a:lstStyle/>
          <a:p>
            <a:pPr indent="-336550" lvl="0" marL="457200" rtl="0" algn="l">
              <a:spcBef>
                <a:spcPts val="0"/>
              </a:spcBef>
              <a:spcAft>
                <a:spcPts val="0"/>
              </a:spcAft>
              <a:buSzPts val="1700"/>
              <a:buChar char="➔"/>
            </a:pPr>
            <a:r>
              <a:rPr lang="en" sz="1700"/>
              <a:t>Machiavelli: Lion </a:t>
            </a:r>
            <a:r>
              <a:rPr b="1" lang="en" sz="1700" u="sng">
                <a:latin typeface="Jura"/>
                <a:ea typeface="Jura"/>
                <a:cs typeface="Jura"/>
                <a:sym typeface="Jura"/>
              </a:rPr>
              <a:t>AND</a:t>
            </a:r>
            <a:r>
              <a:rPr lang="en" sz="1700"/>
              <a:t> Fox </a:t>
            </a:r>
            <a:endParaRPr sz="1700"/>
          </a:p>
          <a:p>
            <a:pPr indent="-336550" lvl="0" marL="457200" rtl="0" algn="l">
              <a:spcBef>
                <a:spcPts val="0"/>
              </a:spcBef>
              <a:spcAft>
                <a:spcPts val="0"/>
              </a:spcAft>
              <a:buSzPts val="1700"/>
              <a:buChar char="➔"/>
            </a:pPr>
            <a:r>
              <a:rPr lang="en" sz="1700"/>
              <a:t>Shakespeare: Maybe Lion, </a:t>
            </a:r>
            <a:r>
              <a:rPr b="1" lang="en" sz="1700" u="sng">
                <a:latin typeface="Jura"/>
                <a:ea typeface="Jura"/>
                <a:cs typeface="Jura"/>
                <a:sym typeface="Jura"/>
              </a:rPr>
              <a:t>NO</a:t>
            </a:r>
            <a:r>
              <a:rPr lang="en" sz="1700"/>
              <a:t> Fox</a:t>
            </a:r>
            <a:endParaRPr sz="1700"/>
          </a:p>
          <a:p>
            <a:pPr indent="-336550" lvl="1" marL="914400" rtl="0" algn="ctr">
              <a:spcBef>
                <a:spcPts val="0"/>
              </a:spcBef>
              <a:spcAft>
                <a:spcPts val="0"/>
              </a:spcAft>
              <a:buSzPts val="1700"/>
              <a:buChar char="◆"/>
            </a:pPr>
            <a:r>
              <a:rPr lang="en" sz="1700"/>
              <a:t>Splits them in leadership values</a:t>
            </a:r>
            <a:endParaRPr sz="1700"/>
          </a:p>
          <a:p>
            <a:pPr indent="-336550" lvl="1" marL="914400" rtl="0" algn="ctr">
              <a:spcBef>
                <a:spcPts val="0"/>
              </a:spcBef>
              <a:spcAft>
                <a:spcPts val="0"/>
              </a:spcAft>
              <a:buSzPts val="1700"/>
              <a:buChar char="◆"/>
            </a:pPr>
            <a:r>
              <a:rPr lang="en" sz="1700"/>
              <a:t>Reaffirms anti-Machiavellianism</a:t>
            </a:r>
            <a:endParaRPr sz="1700"/>
          </a:p>
          <a:p>
            <a:pPr indent="-336550" lvl="0" marL="457200" rtl="0" algn="l">
              <a:spcBef>
                <a:spcPts val="0"/>
              </a:spcBef>
              <a:spcAft>
                <a:spcPts val="0"/>
              </a:spcAft>
              <a:buSzPts val="1700"/>
              <a:buChar char="➔"/>
            </a:pPr>
            <a:r>
              <a:rPr i="1" lang="en" sz="1700"/>
              <a:t>Midsummer Night’s Dream</a:t>
            </a:r>
            <a:endParaRPr i="1" sz="1700"/>
          </a:p>
          <a:p>
            <a:pPr indent="457200" lvl="0" marL="0" rtl="0" algn="l">
              <a:spcBef>
                <a:spcPts val="0"/>
              </a:spcBef>
              <a:spcAft>
                <a:spcPts val="0"/>
              </a:spcAft>
              <a:buNone/>
            </a:pPr>
            <a:r>
              <a:rPr lang="en"/>
              <a:t>“This lion is a very fox for his valour.” </a:t>
            </a:r>
            <a:endParaRPr/>
          </a:p>
          <a:p>
            <a:pPr indent="457200" lvl="0" marL="2286000" rtl="0" algn="l">
              <a:spcBef>
                <a:spcPts val="0"/>
              </a:spcBef>
              <a:spcAft>
                <a:spcPts val="0"/>
              </a:spcAft>
              <a:buNone/>
            </a:pPr>
            <a:r>
              <a:rPr lang="en"/>
              <a:t>– Lysander, 5.1. 2173</a:t>
            </a:r>
            <a:endParaRPr sz="1700"/>
          </a:p>
          <a:p>
            <a:pPr indent="-336550" lvl="1" marL="914400" rtl="0" algn="ctr">
              <a:spcBef>
                <a:spcPts val="0"/>
              </a:spcBef>
              <a:spcAft>
                <a:spcPts val="0"/>
              </a:spcAft>
              <a:buSzPts val="1700"/>
              <a:buChar char="◆"/>
            </a:pPr>
            <a:r>
              <a:rPr lang="en" sz="1700"/>
              <a:t>Antithesis of one another; lions are strong, foxes are sneaky cowards</a:t>
            </a:r>
            <a:endParaRPr sz="1700"/>
          </a:p>
        </p:txBody>
      </p:sp>
      <p:grpSp>
        <p:nvGrpSpPr>
          <p:cNvPr id="1189" name="Google Shape;1189;p51"/>
          <p:cNvGrpSpPr/>
          <p:nvPr/>
        </p:nvGrpSpPr>
        <p:grpSpPr>
          <a:xfrm>
            <a:off x="5831481" y="1400164"/>
            <a:ext cx="448034" cy="447956"/>
            <a:chOff x="10333025" y="2667100"/>
            <a:chExt cx="191100" cy="191075"/>
          </a:xfrm>
        </p:grpSpPr>
        <p:sp>
          <p:nvSpPr>
            <p:cNvPr id="1190" name="Google Shape;1190;p51"/>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1"/>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1"/>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1"/>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52"/>
          <p:cNvSpPr txBox="1"/>
          <p:nvPr/>
        </p:nvSpPr>
        <p:spPr>
          <a:xfrm>
            <a:off x="276225" y="971550"/>
            <a:ext cx="6010200" cy="4067100"/>
          </a:xfrm>
          <a:prstGeom prst="rect">
            <a:avLst/>
          </a:prstGeom>
          <a:solidFill>
            <a:srgbClr val="FFFFFF"/>
          </a:solidFill>
          <a:ln cap="flat" cmpd="sng" w="38100">
            <a:solidFill>
              <a:srgbClr val="76B38A"/>
            </a:solidFill>
            <a:prstDash val="solid"/>
            <a:round/>
            <a:headEnd len="sm" w="sm" type="none"/>
            <a:tailEnd len="sm" w="sm" type="none"/>
          </a:ln>
        </p:spPr>
        <p:txBody>
          <a:bodyPr anchorCtr="0" anchor="t" bIns="91425" lIns="182875" spcFirstLastPara="1" rIns="182875" wrap="square" tIns="91425">
            <a:noAutofit/>
          </a:bodyPr>
          <a:lstStyle/>
          <a:p>
            <a:pPr indent="0" lvl="0" marL="0" rtl="0" algn="l">
              <a:spcBef>
                <a:spcPts val="0"/>
              </a:spcBef>
              <a:spcAft>
                <a:spcPts val="0"/>
              </a:spcAft>
              <a:buNone/>
            </a:pPr>
            <a:r>
              <a:rPr b="1" lang="en" sz="1500">
                <a:solidFill>
                  <a:schemeClr val="dk1"/>
                </a:solidFill>
                <a:latin typeface="Jura"/>
                <a:ea typeface="Jura"/>
                <a:cs typeface="Jura"/>
                <a:sym typeface="Jura"/>
              </a:rPr>
              <a:t>Committee:</a:t>
            </a:r>
            <a:endParaRPr b="1" sz="1500">
              <a:solidFill>
                <a:schemeClr val="dk1"/>
              </a:solidFill>
              <a:latin typeface="Jura"/>
              <a:ea typeface="Jura"/>
              <a:cs typeface="Jura"/>
              <a:sym typeface="Jura"/>
            </a:endParaRPr>
          </a:p>
          <a:p>
            <a:pPr indent="-317500" lvl="0" marL="457200" rtl="0" algn="l">
              <a:spcBef>
                <a:spcPts val="0"/>
              </a:spcBef>
              <a:spcAft>
                <a:spcPts val="0"/>
              </a:spcAft>
              <a:buClr>
                <a:schemeClr val="dk1"/>
              </a:buClr>
              <a:buSzPts val="1400"/>
              <a:buFont typeface="Jura Medium"/>
              <a:buChar char="➔"/>
            </a:pPr>
            <a:r>
              <a:rPr lang="en" sz="1500">
                <a:solidFill>
                  <a:schemeClr val="dk1"/>
                </a:solidFill>
                <a:latin typeface="Jura Medium"/>
                <a:ea typeface="Jura Medium"/>
                <a:cs typeface="Jura Medium"/>
                <a:sym typeface="Jura Medium"/>
              </a:rPr>
              <a:t>Robin Bates, PhD </a:t>
            </a:r>
            <a:r>
              <a:rPr lang="en" sz="1200">
                <a:solidFill>
                  <a:schemeClr val="dk1"/>
                </a:solidFill>
                <a:latin typeface="Jura Medium"/>
                <a:ea typeface="Jura Medium"/>
                <a:cs typeface="Jura Medium"/>
                <a:sym typeface="Jura Medium"/>
              </a:rPr>
              <a:t>(Thesis Director)</a:t>
            </a:r>
            <a:endParaRPr sz="1200">
              <a:solidFill>
                <a:schemeClr val="dk1"/>
              </a:solidFill>
              <a:latin typeface="Jura Medium"/>
              <a:ea typeface="Jura Medium"/>
              <a:cs typeface="Jura Medium"/>
              <a:sym typeface="Jura Medium"/>
            </a:endParaRPr>
          </a:p>
          <a:p>
            <a:pPr indent="-317500" lvl="0" marL="457200" rtl="0" algn="l">
              <a:spcBef>
                <a:spcPts val="0"/>
              </a:spcBef>
              <a:spcAft>
                <a:spcPts val="0"/>
              </a:spcAft>
              <a:buClr>
                <a:schemeClr val="dk1"/>
              </a:buClr>
              <a:buSzPts val="1400"/>
              <a:buFont typeface="Jura Medium"/>
              <a:buChar char="➔"/>
            </a:pPr>
            <a:r>
              <a:rPr lang="en" sz="1500">
                <a:solidFill>
                  <a:schemeClr val="dk1"/>
                </a:solidFill>
                <a:latin typeface="Jura Medium"/>
                <a:ea typeface="Jura Medium"/>
                <a:cs typeface="Jura Medium"/>
                <a:sym typeface="Jura Medium"/>
              </a:rPr>
              <a:t>Beth Savage, PhD </a:t>
            </a:r>
            <a:r>
              <a:rPr lang="en" sz="1200">
                <a:solidFill>
                  <a:schemeClr val="dk1"/>
                </a:solidFill>
                <a:latin typeface="Jura Medium"/>
                <a:ea typeface="Jura Medium"/>
                <a:cs typeface="Jura Medium"/>
                <a:sym typeface="Jura Medium"/>
              </a:rPr>
              <a:t>(Westover Representative)</a:t>
            </a:r>
            <a:endParaRPr sz="1200">
              <a:solidFill>
                <a:schemeClr val="dk1"/>
              </a:solidFill>
              <a:latin typeface="Jura Medium"/>
              <a:ea typeface="Jura Medium"/>
              <a:cs typeface="Jura Medium"/>
              <a:sym typeface="Jura Medium"/>
            </a:endParaRPr>
          </a:p>
          <a:p>
            <a:pPr indent="-311150" lvl="0" marL="457200" rtl="0" algn="l">
              <a:spcBef>
                <a:spcPts val="0"/>
              </a:spcBef>
              <a:spcAft>
                <a:spcPts val="0"/>
              </a:spcAft>
              <a:buClr>
                <a:schemeClr val="dk1"/>
              </a:buClr>
              <a:buSzPts val="1300"/>
              <a:buFont typeface="Jura Medium"/>
              <a:buChar char="➔"/>
            </a:pPr>
            <a:r>
              <a:rPr lang="en" sz="1500">
                <a:solidFill>
                  <a:schemeClr val="dk1"/>
                </a:solidFill>
                <a:latin typeface="Jura Medium"/>
                <a:ea typeface="Jura Medium"/>
                <a:cs typeface="Jura Medium"/>
                <a:sym typeface="Jura Medium"/>
              </a:rPr>
              <a:t>Chidsey Dickson, PhD</a:t>
            </a:r>
            <a:endParaRPr sz="1500">
              <a:solidFill>
                <a:schemeClr val="dk1"/>
              </a:solidFill>
              <a:latin typeface="Jura Medium"/>
              <a:ea typeface="Jura Medium"/>
              <a:cs typeface="Jura Medium"/>
              <a:sym typeface="Jura Medium"/>
            </a:endParaRPr>
          </a:p>
          <a:p>
            <a:pPr indent="0" lvl="0" marL="0" rtl="0" algn="l">
              <a:spcBef>
                <a:spcPts val="0"/>
              </a:spcBef>
              <a:spcAft>
                <a:spcPts val="0"/>
              </a:spcAft>
              <a:buNone/>
            </a:pPr>
            <a:r>
              <a:t/>
            </a:r>
            <a:endParaRPr sz="1500">
              <a:solidFill>
                <a:schemeClr val="dk1"/>
              </a:solidFill>
              <a:latin typeface="Jura Medium"/>
              <a:ea typeface="Jura Medium"/>
              <a:cs typeface="Jura Medium"/>
              <a:sym typeface="Jura Medium"/>
            </a:endParaRPr>
          </a:p>
          <a:p>
            <a:pPr indent="0" lvl="0" marL="0" rtl="0" algn="l">
              <a:spcBef>
                <a:spcPts val="0"/>
              </a:spcBef>
              <a:spcAft>
                <a:spcPts val="0"/>
              </a:spcAft>
              <a:buNone/>
            </a:pPr>
            <a:r>
              <a:rPr b="1" lang="en" sz="1500">
                <a:solidFill>
                  <a:schemeClr val="dk1"/>
                </a:solidFill>
                <a:latin typeface="Jura"/>
                <a:ea typeface="Jura"/>
                <a:cs typeface="Jura"/>
                <a:sym typeface="Jura"/>
              </a:rPr>
              <a:t>Faculty:</a:t>
            </a:r>
            <a:endParaRPr b="1" sz="1500">
              <a:solidFill>
                <a:schemeClr val="dk1"/>
              </a:solidFill>
              <a:latin typeface="Jura"/>
              <a:ea typeface="Jura"/>
              <a:cs typeface="Jura"/>
              <a:sym typeface="Jura"/>
            </a:endParaRPr>
          </a:p>
          <a:p>
            <a:pPr indent="-323850" lvl="0" marL="457200" rtl="0" algn="l">
              <a:spcBef>
                <a:spcPts val="0"/>
              </a:spcBef>
              <a:spcAft>
                <a:spcPts val="0"/>
              </a:spcAft>
              <a:buClr>
                <a:schemeClr val="dk1"/>
              </a:buClr>
              <a:buSzPts val="1500"/>
              <a:buFont typeface="Jura Medium"/>
              <a:buChar char="➔"/>
            </a:pPr>
            <a:r>
              <a:rPr lang="en" sz="1500">
                <a:solidFill>
                  <a:schemeClr val="dk1"/>
                </a:solidFill>
                <a:latin typeface="Jura Medium"/>
                <a:ea typeface="Jura Medium"/>
                <a:cs typeface="Jura Medium"/>
                <a:sym typeface="Jura Medium"/>
              </a:rPr>
              <a:t>University of Lynchburg’s English Department</a:t>
            </a:r>
            <a:endParaRPr sz="1500">
              <a:solidFill>
                <a:schemeClr val="dk1"/>
              </a:solidFill>
              <a:latin typeface="Jura Medium"/>
              <a:ea typeface="Jura Medium"/>
              <a:cs typeface="Jura Medium"/>
              <a:sym typeface="Jura Medium"/>
            </a:endParaRPr>
          </a:p>
          <a:p>
            <a:pPr indent="0" lvl="0" marL="0" rtl="0" algn="ctr">
              <a:spcBef>
                <a:spcPts val="0"/>
              </a:spcBef>
              <a:spcAft>
                <a:spcPts val="0"/>
              </a:spcAft>
              <a:buNone/>
            </a:pPr>
            <a:r>
              <a:t/>
            </a:r>
            <a:endParaRPr sz="1500">
              <a:solidFill>
                <a:schemeClr val="dk1"/>
              </a:solidFill>
              <a:latin typeface="Jura Medium"/>
              <a:ea typeface="Jura Medium"/>
              <a:cs typeface="Jura Medium"/>
              <a:sym typeface="Jura Medium"/>
            </a:endParaRPr>
          </a:p>
          <a:p>
            <a:pPr indent="0" lvl="0" marL="0" rtl="0" algn="l">
              <a:spcBef>
                <a:spcPts val="0"/>
              </a:spcBef>
              <a:spcAft>
                <a:spcPts val="0"/>
              </a:spcAft>
              <a:buNone/>
            </a:pPr>
            <a:r>
              <a:rPr b="1" lang="en" sz="1500">
                <a:solidFill>
                  <a:srgbClr val="172C45"/>
                </a:solidFill>
                <a:latin typeface="Jura"/>
                <a:ea typeface="Jura"/>
                <a:cs typeface="Jura"/>
                <a:sym typeface="Jura"/>
              </a:rPr>
              <a:t>Family:</a:t>
            </a:r>
            <a:endParaRPr b="1" sz="1500">
              <a:solidFill>
                <a:srgbClr val="172C45"/>
              </a:solidFill>
              <a:latin typeface="Jura"/>
              <a:ea typeface="Jura"/>
              <a:cs typeface="Jura"/>
              <a:sym typeface="Jura"/>
            </a:endParaRPr>
          </a:p>
          <a:p>
            <a:pPr indent="-330200" lvl="0" marL="457200" rtl="0" algn="l">
              <a:spcBef>
                <a:spcPts val="0"/>
              </a:spcBef>
              <a:spcAft>
                <a:spcPts val="0"/>
              </a:spcAft>
              <a:buClr>
                <a:srgbClr val="172C45"/>
              </a:buClr>
              <a:buSzPts val="1600"/>
              <a:buFont typeface="Jura Medium"/>
              <a:buChar char="➔"/>
            </a:pPr>
            <a:r>
              <a:rPr lang="en" sz="1500">
                <a:solidFill>
                  <a:srgbClr val="172C45"/>
                </a:solidFill>
                <a:latin typeface="Jura Medium"/>
                <a:ea typeface="Jura Medium"/>
                <a:cs typeface="Jura Medium"/>
                <a:sym typeface="Jura Medium"/>
              </a:rPr>
              <a:t>Kelli and Steven Powell </a:t>
            </a:r>
            <a:r>
              <a:rPr lang="en" sz="1200">
                <a:solidFill>
                  <a:srgbClr val="172C45"/>
                </a:solidFill>
                <a:latin typeface="Jura Medium"/>
                <a:ea typeface="Jura Medium"/>
                <a:cs typeface="Jura Medium"/>
                <a:sym typeface="Jura Medium"/>
              </a:rPr>
              <a:t>(Parents)</a:t>
            </a:r>
            <a:endParaRPr sz="1200">
              <a:solidFill>
                <a:srgbClr val="172C45"/>
              </a:solidFill>
              <a:latin typeface="Jura Medium"/>
              <a:ea typeface="Jura Medium"/>
              <a:cs typeface="Jura Medium"/>
              <a:sym typeface="Jura Medium"/>
            </a:endParaRPr>
          </a:p>
          <a:p>
            <a:pPr indent="-330200" lvl="0" marL="457200" rtl="0" algn="l">
              <a:spcBef>
                <a:spcPts val="0"/>
              </a:spcBef>
              <a:spcAft>
                <a:spcPts val="0"/>
              </a:spcAft>
              <a:buClr>
                <a:srgbClr val="172C45"/>
              </a:buClr>
              <a:buSzPts val="1600"/>
              <a:buFont typeface="Jura Medium"/>
              <a:buChar char="➔"/>
            </a:pPr>
            <a:r>
              <a:rPr lang="en" sz="1500">
                <a:solidFill>
                  <a:srgbClr val="172C45"/>
                </a:solidFill>
                <a:latin typeface="Jura Medium"/>
                <a:ea typeface="Jura Medium"/>
                <a:cs typeface="Jura Medium"/>
                <a:sym typeface="Jura Medium"/>
              </a:rPr>
              <a:t>Devin and Walker </a:t>
            </a:r>
            <a:r>
              <a:rPr lang="en" sz="1200">
                <a:solidFill>
                  <a:srgbClr val="172C45"/>
                </a:solidFill>
                <a:latin typeface="Jura Medium"/>
                <a:ea typeface="Jura Medium"/>
                <a:cs typeface="Jura Medium"/>
                <a:sym typeface="Jura Medium"/>
              </a:rPr>
              <a:t>(Decent Brothers)</a:t>
            </a:r>
            <a:endParaRPr sz="1200">
              <a:solidFill>
                <a:srgbClr val="172C45"/>
              </a:solidFill>
              <a:latin typeface="Jura Medium"/>
              <a:ea typeface="Jura Medium"/>
              <a:cs typeface="Jura Medium"/>
              <a:sym typeface="Jura Medium"/>
            </a:endParaRPr>
          </a:p>
          <a:p>
            <a:pPr indent="0" lvl="0" marL="0" rtl="0" algn="l">
              <a:spcBef>
                <a:spcPts val="0"/>
              </a:spcBef>
              <a:spcAft>
                <a:spcPts val="0"/>
              </a:spcAft>
              <a:buNone/>
            </a:pPr>
            <a:r>
              <a:t/>
            </a:r>
            <a:endParaRPr sz="1200">
              <a:solidFill>
                <a:srgbClr val="172C45"/>
              </a:solidFill>
              <a:latin typeface="Jura Medium"/>
              <a:ea typeface="Jura Medium"/>
              <a:cs typeface="Jura Medium"/>
              <a:sym typeface="Jura Medium"/>
            </a:endParaRPr>
          </a:p>
          <a:p>
            <a:pPr indent="0" lvl="0" marL="0" rtl="0" algn="l">
              <a:spcBef>
                <a:spcPts val="0"/>
              </a:spcBef>
              <a:spcAft>
                <a:spcPts val="0"/>
              </a:spcAft>
              <a:buNone/>
            </a:pPr>
            <a:r>
              <a:rPr b="1" lang="en" sz="1500">
                <a:solidFill>
                  <a:srgbClr val="172C45"/>
                </a:solidFill>
                <a:latin typeface="Jura"/>
                <a:ea typeface="Jura"/>
                <a:cs typeface="Jura"/>
                <a:sym typeface="Jura"/>
              </a:rPr>
              <a:t>Friends</a:t>
            </a:r>
            <a:r>
              <a:rPr b="1" lang="en" sz="1200">
                <a:solidFill>
                  <a:srgbClr val="172C45"/>
                </a:solidFill>
                <a:latin typeface="Jura"/>
                <a:ea typeface="Jura"/>
                <a:cs typeface="Jura"/>
                <a:sym typeface="Jura"/>
              </a:rPr>
              <a:t>:</a:t>
            </a:r>
            <a:endParaRPr b="1" sz="1200">
              <a:solidFill>
                <a:srgbClr val="172C45"/>
              </a:solidFill>
              <a:latin typeface="Jura"/>
              <a:ea typeface="Jura"/>
              <a:cs typeface="Jura"/>
              <a:sym typeface="Jura"/>
            </a:endParaRPr>
          </a:p>
          <a:p>
            <a:pPr indent="-323850" lvl="0" marL="457200" rtl="0" algn="l">
              <a:spcBef>
                <a:spcPts val="0"/>
              </a:spcBef>
              <a:spcAft>
                <a:spcPts val="0"/>
              </a:spcAft>
              <a:buClr>
                <a:srgbClr val="172C45"/>
              </a:buClr>
              <a:buSzPts val="1500"/>
              <a:buFont typeface="Jura Medium"/>
              <a:buChar char="➔"/>
            </a:pPr>
            <a:r>
              <a:rPr lang="en" sz="1500">
                <a:solidFill>
                  <a:srgbClr val="172C45"/>
                </a:solidFill>
                <a:latin typeface="Jura Medium"/>
                <a:ea typeface="Jura Medium"/>
                <a:cs typeface="Jura Medium"/>
                <a:sym typeface="Jura Medium"/>
              </a:rPr>
              <a:t>Ally, Rylee, Bex, Luthi, Gillian, and the SJB Family</a:t>
            </a:r>
            <a:endParaRPr sz="1500">
              <a:solidFill>
                <a:srgbClr val="172C45"/>
              </a:solidFill>
              <a:latin typeface="Jura Medium"/>
              <a:ea typeface="Jura Medium"/>
              <a:cs typeface="Jura Medium"/>
              <a:sym typeface="Jura Medium"/>
            </a:endParaRPr>
          </a:p>
          <a:p>
            <a:pPr indent="0" lvl="0" marL="0" rtl="0" algn="l">
              <a:spcBef>
                <a:spcPts val="0"/>
              </a:spcBef>
              <a:spcAft>
                <a:spcPts val="0"/>
              </a:spcAft>
              <a:buNone/>
            </a:pPr>
            <a:r>
              <a:t/>
            </a:r>
            <a:endParaRPr sz="1500">
              <a:solidFill>
                <a:srgbClr val="172C45"/>
              </a:solidFill>
              <a:latin typeface="Jura Medium"/>
              <a:ea typeface="Jura Medium"/>
              <a:cs typeface="Jura Medium"/>
              <a:sym typeface="Jura Medium"/>
            </a:endParaRPr>
          </a:p>
          <a:p>
            <a:pPr indent="0" lvl="0" marL="0" rtl="0" algn="l">
              <a:spcBef>
                <a:spcPts val="0"/>
              </a:spcBef>
              <a:spcAft>
                <a:spcPts val="0"/>
              </a:spcAft>
              <a:buNone/>
            </a:pPr>
            <a:r>
              <a:rPr b="1" lang="en" sz="1500">
                <a:solidFill>
                  <a:srgbClr val="172C45"/>
                </a:solidFill>
                <a:latin typeface="Jura"/>
                <a:ea typeface="Jura"/>
                <a:cs typeface="Jura"/>
                <a:sym typeface="Jura"/>
              </a:rPr>
              <a:t>Pets:</a:t>
            </a:r>
            <a:endParaRPr b="1" sz="1500">
              <a:solidFill>
                <a:srgbClr val="172C45"/>
              </a:solidFill>
              <a:latin typeface="Jura"/>
              <a:ea typeface="Jura"/>
              <a:cs typeface="Jura"/>
              <a:sym typeface="Jura"/>
            </a:endParaRPr>
          </a:p>
          <a:p>
            <a:pPr indent="-323850" lvl="0" marL="457200" rtl="0" algn="l">
              <a:spcBef>
                <a:spcPts val="0"/>
              </a:spcBef>
              <a:spcAft>
                <a:spcPts val="0"/>
              </a:spcAft>
              <a:buClr>
                <a:srgbClr val="172C45"/>
              </a:buClr>
              <a:buSzPts val="1500"/>
              <a:buFont typeface="Jura Medium"/>
              <a:buChar char="➔"/>
            </a:pPr>
            <a:r>
              <a:rPr lang="en" sz="1500">
                <a:solidFill>
                  <a:srgbClr val="172C45"/>
                </a:solidFill>
                <a:latin typeface="Jura Medium"/>
                <a:ea typeface="Jura Medium"/>
                <a:cs typeface="Jura Medium"/>
                <a:sym typeface="Jura Medium"/>
              </a:rPr>
              <a:t>Sapphire, Onyx, Apollo </a:t>
            </a:r>
            <a:r>
              <a:rPr lang="en" sz="1200">
                <a:solidFill>
                  <a:srgbClr val="172C45"/>
                </a:solidFill>
                <a:latin typeface="Jura Medium"/>
                <a:ea typeface="Jura Medium"/>
                <a:cs typeface="Jura Medium"/>
                <a:sym typeface="Jura Medium"/>
              </a:rPr>
              <a:t>(Baby Lion)</a:t>
            </a:r>
            <a:r>
              <a:rPr lang="en" sz="1500">
                <a:solidFill>
                  <a:srgbClr val="172C45"/>
                </a:solidFill>
                <a:latin typeface="Jura Medium"/>
                <a:ea typeface="Jura Medium"/>
                <a:cs typeface="Jura Medium"/>
                <a:sym typeface="Jura Medium"/>
              </a:rPr>
              <a:t>, and Hugo </a:t>
            </a:r>
            <a:r>
              <a:rPr lang="en" sz="1200">
                <a:solidFill>
                  <a:srgbClr val="172C45"/>
                </a:solidFill>
                <a:latin typeface="Jura Medium"/>
                <a:ea typeface="Jura Medium"/>
                <a:cs typeface="Jura Medium"/>
                <a:sym typeface="Jura Medium"/>
              </a:rPr>
              <a:t>(Baby Fox)</a:t>
            </a:r>
            <a:endParaRPr sz="1200">
              <a:solidFill>
                <a:srgbClr val="172C45"/>
              </a:solidFill>
              <a:latin typeface="Jura Medium"/>
              <a:ea typeface="Jura Medium"/>
              <a:cs typeface="Jura Medium"/>
              <a:sym typeface="Jura Medium"/>
            </a:endParaRPr>
          </a:p>
        </p:txBody>
      </p:sp>
      <p:sp>
        <p:nvSpPr>
          <p:cNvPr id="1199" name="Google Shape;1199;p52"/>
          <p:cNvSpPr txBox="1"/>
          <p:nvPr>
            <p:ph type="title"/>
          </p:nvPr>
        </p:nvSpPr>
        <p:spPr>
          <a:xfrm>
            <a:off x="-457200" y="-457200"/>
            <a:ext cx="9029700" cy="193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400">
                <a:solidFill>
                  <a:schemeClr val="accent2"/>
                </a:solidFill>
              </a:rPr>
              <a:t>Acknowledgements</a:t>
            </a:r>
            <a:endParaRPr sz="5400"/>
          </a:p>
        </p:txBody>
      </p:sp>
      <p:grpSp>
        <p:nvGrpSpPr>
          <p:cNvPr id="1200" name="Google Shape;1200;p52"/>
          <p:cNvGrpSpPr/>
          <p:nvPr/>
        </p:nvGrpSpPr>
        <p:grpSpPr>
          <a:xfrm flipH="1">
            <a:off x="76787" y="735864"/>
            <a:ext cx="448034" cy="447956"/>
            <a:chOff x="10333025" y="2667100"/>
            <a:chExt cx="191100" cy="191075"/>
          </a:xfrm>
        </p:grpSpPr>
        <p:sp>
          <p:nvSpPr>
            <p:cNvPr id="1201" name="Google Shape;1201;p52"/>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2"/>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2"/>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2"/>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05" name="Google Shape;1205;p52"/>
          <p:cNvPicPr preferRelativeResize="0"/>
          <p:nvPr/>
        </p:nvPicPr>
        <p:blipFill rotWithShape="1">
          <a:blip r:embed="rId3">
            <a:alphaModFix/>
          </a:blip>
          <a:srcRect b="20114" l="0" r="0" t="6312"/>
          <a:stretch/>
        </p:blipFill>
        <p:spPr>
          <a:xfrm>
            <a:off x="7212900" y="3249000"/>
            <a:ext cx="1931100" cy="1894500"/>
          </a:xfrm>
          <a:prstGeom prst="ellipse">
            <a:avLst/>
          </a:prstGeom>
          <a:noFill/>
          <a:ln>
            <a:noFill/>
          </a:ln>
        </p:spPr>
      </p:pic>
      <p:pic>
        <p:nvPicPr>
          <p:cNvPr id="1206" name="Google Shape;1206;p52"/>
          <p:cNvPicPr preferRelativeResize="0"/>
          <p:nvPr/>
        </p:nvPicPr>
        <p:blipFill rotWithShape="1">
          <a:blip r:embed="rId4">
            <a:alphaModFix/>
          </a:blip>
          <a:srcRect b="0" l="24218" r="24218" t="0"/>
          <a:stretch/>
        </p:blipFill>
        <p:spPr>
          <a:xfrm>
            <a:off x="6381675" y="1476300"/>
            <a:ext cx="1860300" cy="18945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5"/>
          <p:cNvSpPr txBox="1"/>
          <p:nvPr>
            <p:ph idx="1" type="subTitle"/>
          </p:nvPr>
        </p:nvSpPr>
        <p:spPr>
          <a:xfrm>
            <a:off x="878500" y="1571625"/>
            <a:ext cx="5100600" cy="3162300"/>
          </a:xfrm>
          <a:prstGeom prst="rect">
            <a:avLst/>
          </a:prstGeom>
          <a:ln cap="flat" cmpd="sng" w="38100">
            <a:solidFill>
              <a:schemeClr val="accent1"/>
            </a:solidFill>
            <a:prstDash val="solid"/>
            <a:round/>
            <a:headEnd len="sm" w="sm" type="none"/>
            <a:tailEnd len="sm" w="sm" type="none"/>
          </a:ln>
        </p:spPr>
        <p:txBody>
          <a:bodyPr anchorCtr="0" anchor="t" bIns="91425" lIns="182875" spcFirstLastPara="1" rIns="182875" wrap="square" tIns="91425">
            <a:noAutofit/>
          </a:bodyPr>
          <a:lstStyle/>
          <a:p>
            <a:pPr indent="0" lvl="0" marL="0" rtl="0" algn="ctr">
              <a:spcBef>
                <a:spcPts val="0"/>
              </a:spcBef>
              <a:spcAft>
                <a:spcPts val="0"/>
              </a:spcAft>
              <a:buNone/>
            </a:pPr>
            <a:r>
              <a:rPr lang="en"/>
              <a:t>Grace A. Powell</a:t>
            </a:r>
            <a:endParaRPr/>
          </a:p>
          <a:p>
            <a:pPr indent="0" lvl="0" marL="0" rtl="0" algn="ctr">
              <a:spcBef>
                <a:spcPts val="0"/>
              </a:spcBef>
              <a:spcAft>
                <a:spcPts val="0"/>
              </a:spcAft>
              <a:buNone/>
            </a:pPr>
            <a:r>
              <a:rPr lang="en"/>
              <a:t>English Major | History &amp; Theatre Minors</a:t>
            </a:r>
            <a:endParaRPr/>
          </a:p>
          <a:p>
            <a:pPr indent="0" lvl="0" marL="0" rtl="0" algn="ctr">
              <a:spcBef>
                <a:spcPts val="0"/>
              </a:spcBef>
              <a:spcAft>
                <a:spcPts val="0"/>
              </a:spcAft>
              <a:buNone/>
            </a:pPr>
            <a:r>
              <a:t/>
            </a:r>
            <a:endParaRPr/>
          </a:p>
          <a:p>
            <a:pPr indent="0" lvl="0" marL="0" rtl="0" algn="l">
              <a:spcBef>
                <a:spcPts val="0"/>
              </a:spcBef>
              <a:spcAft>
                <a:spcPts val="0"/>
              </a:spcAft>
              <a:buNone/>
            </a:pPr>
            <a:r>
              <a:rPr b="1" lang="en">
                <a:latin typeface="Jura"/>
                <a:ea typeface="Jura"/>
                <a:cs typeface="Jura"/>
                <a:sym typeface="Jura"/>
              </a:rPr>
              <a:t>Committee:</a:t>
            </a:r>
            <a:endParaRPr b="1">
              <a:latin typeface="Jura"/>
              <a:ea typeface="Jura"/>
              <a:cs typeface="Jura"/>
              <a:sym typeface="Jura"/>
            </a:endParaRPr>
          </a:p>
          <a:p>
            <a:pPr indent="-317500" lvl="0" marL="457200" rtl="0" algn="l">
              <a:spcBef>
                <a:spcPts val="0"/>
              </a:spcBef>
              <a:spcAft>
                <a:spcPts val="0"/>
              </a:spcAft>
              <a:buSzPts val="1400"/>
              <a:buChar char="➔"/>
            </a:pPr>
            <a:r>
              <a:rPr lang="en"/>
              <a:t>Robin Bates, PhD </a:t>
            </a:r>
            <a:r>
              <a:rPr lang="en" sz="1300"/>
              <a:t>(Thesis Director)</a:t>
            </a:r>
            <a:endParaRPr sz="1300"/>
          </a:p>
          <a:p>
            <a:pPr indent="-317500" lvl="0" marL="457200" rtl="0" algn="l">
              <a:spcBef>
                <a:spcPts val="0"/>
              </a:spcBef>
              <a:spcAft>
                <a:spcPts val="0"/>
              </a:spcAft>
              <a:buSzPts val="1400"/>
              <a:buChar char="➔"/>
            </a:pPr>
            <a:r>
              <a:rPr lang="en"/>
              <a:t>Beth Savage, PhD </a:t>
            </a:r>
            <a:r>
              <a:rPr lang="en" sz="1300"/>
              <a:t>(Westover Representative)</a:t>
            </a:r>
            <a:endParaRPr sz="1300"/>
          </a:p>
          <a:p>
            <a:pPr indent="-317500" lvl="0" marL="457200" rtl="0" algn="l">
              <a:spcBef>
                <a:spcPts val="0"/>
              </a:spcBef>
              <a:spcAft>
                <a:spcPts val="0"/>
              </a:spcAft>
              <a:buSzPts val="1400"/>
              <a:buChar char="➔"/>
            </a:pPr>
            <a:r>
              <a:rPr lang="en"/>
              <a:t>Chidsey Dickson, PhD</a:t>
            </a:r>
            <a:endParaRPr/>
          </a:p>
          <a:p>
            <a:pPr indent="0" lvl="0" marL="0" rtl="0" algn="ctr">
              <a:spcBef>
                <a:spcPts val="0"/>
              </a:spcBef>
              <a:spcAft>
                <a:spcPts val="0"/>
              </a:spcAft>
              <a:buNone/>
            </a:pPr>
            <a:r>
              <a:t/>
            </a:r>
            <a:endParaRPr/>
          </a:p>
          <a:p>
            <a:pPr indent="0" lvl="0" marL="457200" rtl="0" algn="l">
              <a:spcBef>
                <a:spcPts val="0"/>
              </a:spcBef>
              <a:spcAft>
                <a:spcPts val="0"/>
              </a:spcAft>
              <a:buNone/>
            </a:pPr>
            <a:r>
              <a:rPr i="1" lang="en"/>
              <a:t>Why this project?</a:t>
            </a:r>
            <a:endParaRPr i="1"/>
          </a:p>
          <a:p>
            <a:pPr indent="0" lvl="0" marL="457200" rtl="0" algn="l">
              <a:spcBef>
                <a:spcPts val="0"/>
              </a:spcBef>
              <a:spcAft>
                <a:spcPts val="0"/>
              </a:spcAft>
              <a:buNone/>
            </a:pPr>
            <a:r>
              <a:rPr lang="en"/>
              <a:t>- Shakespeare II – Comedies (w/ Dr. Bates)</a:t>
            </a:r>
            <a:endParaRPr/>
          </a:p>
          <a:p>
            <a:pPr indent="0" lvl="0" marL="457200" rtl="0" algn="l">
              <a:spcBef>
                <a:spcPts val="0"/>
              </a:spcBef>
              <a:spcAft>
                <a:spcPts val="0"/>
              </a:spcAft>
              <a:buNone/>
            </a:pPr>
            <a:r>
              <a:rPr lang="en"/>
              <a:t>- Animalistic Symbolism</a:t>
            </a:r>
            <a:endParaRPr/>
          </a:p>
        </p:txBody>
      </p:sp>
      <p:sp>
        <p:nvSpPr>
          <p:cNvPr id="729" name="Google Shape;729;p35"/>
          <p:cNvSpPr txBox="1"/>
          <p:nvPr>
            <p:ph type="title"/>
          </p:nvPr>
        </p:nvSpPr>
        <p:spPr>
          <a:xfrm>
            <a:off x="759550" y="347775"/>
            <a:ext cx="5338500" cy="166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Introduction</a:t>
            </a:r>
            <a:endParaRPr sz="4800"/>
          </a:p>
        </p:txBody>
      </p:sp>
      <p:pic>
        <p:nvPicPr>
          <p:cNvPr id="730" name="Google Shape;730;p35"/>
          <p:cNvPicPr preferRelativeResize="0"/>
          <p:nvPr/>
        </p:nvPicPr>
        <p:blipFill rotWithShape="1">
          <a:blip r:embed="rId3">
            <a:alphaModFix/>
          </a:blip>
          <a:srcRect b="0" l="18469" r="3830" t="0"/>
          <a:stretch/>
        </p:blipFill>
        <p:spPr>
          <a:xfrm>
            <a:off x="6098050" y="1886338"/>
            <a:ext cx="2952776" cy="2532887"/>
          </a:xfrm>
          <a:prstGeom prst="rect">
            <a:avLst/>
          </a:prstGeom>
          <a:noFill/>
          <a:ln>
            <a:noFill/>
          </a:ln>
        </p:spPr>
      </p:pic>
      <p:grpSp>
        <p:nvGrpSpPr>
          <p:cNvPr id="731" name="Google Shape;731;p35"/>
          <p:cNvGrpSpPr/>
          <p:nvPr/>
        </p:nvGrpSpPr>
        <p:grpSpPr>
          <a:xfrm>
            <a:off x="5744656" y="2686389"/>
            <a:ext cx="448034" cy="447956"/>
            <a:chOff x="10333025" y="2667100"/>
            <a:chExt cx="191100" cy="191075"/>
          </a:xfrm>
        </p:grpSpPr>
        <p:sp>
          <p:nvSpPr>
            <p:cNvPr id="732" name="Google Shape;732;p35"/>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5"/>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5"/>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53"/>
          <p:cNvSpPr txBox="1"/>
          <p:nvPr/>
        </p:nvSpPr>
        <p:spPr>
          <a:xfrm>
            <a:off x="276225" y="971550"/>
            <a:ext cx="8296200" cy="3876600"/>
          </a:xfrm>
          <a:prstGeom prst="rect">
            <a:avLst/>
          </a:prstGeom>
          <a:solidFill>
            <a:srgbClr val="FFFFFF"/>
          </a:solidFill>
          <a:ln cap="flat" cmpd="sng" w="38100">
            <a:solidFill>
              <a:srgbClr val="76B38A"/>
            </a:solidFill>
            <a:prstDash val="solid"/>
            <a:round/>
            <a:headEnd len="sm" w="sm" type="none"/>
            <a:tailEnd len="sm" w="sm" type="none"/>
          </a:ln>
        </p:spPr>
        <p:txBody>
          <a:bodyPr anchorCtr="0" anchor="t" bIns="91425" lIns="182875" spcFirstLastPara="1" rIns="182875" wrap="square" tIns="91425">
            <a:noAutofit/>
          </a:bodyPr>
          <a:lstStyle/>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Barlow, J. J. “The Fox and the Lion: Machiavelli Replies to Cicero.” </a:t>
            </a:r>
            <a:r>
              <a:rPr i="1" lang="en" sz="900">
                <a:latin typeface="Times New Roman"/>
                <a:ea typeface="Times New Roman"/>
                <a:cs typeface="Times New Roman"/>
                <a:sym typeface="Times New Roman"/>
              </a:rPr>
              <a:t>History of Political Thought</a:t>
            </a:r>
            <a:r>
              <a:rPr lang="en" sz="900">
                <a:latin typeface="Times New Roman"/>
                <a:ea typeface="Times New Roman"/>
                <a:cs typeface="Times New Roman"/>
                <a:sym typeface="Times New Roman"/>
              </a:rPr>
              <a:t>, vol. 20, no. 4, 1999, pp. 627–45. JSTOR, http://www.jstor.org/stable/26219664. Accessed 5 May 2023.</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Chadwick, Joan V. “The Fox: A Medieval View, and Its Legacy in Modern Children's Literature.”</a:t>
            </a:r>
            <a:r>
              <a:rPr i="1" lang="en" sz="900">
                <a:latin typeface="Times New Roman"/>
                <a:ea typeface="Times New Roman"/>
                <a:cs typeface="Times New Roman"/>
                <a:sym typeface="Times New Roman"/>
              </a:rPr>
              <a:t> Between the Species</a:t>
            </a:r>
            <a:r>
              <a:rPr lang="en" sz="900">
                <a:latin typeface="Times New Roman"/>
                <a:ea typeface="Times New Roman"/>
                <a:cs typeface="Times New Roman"/>
                <a:sym typeface="Times New Roman"/>
              </a:rPr>
              <a:t>, vol. 10, 1993, pp. 71-75.</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Cro, Stelio. “The Lion and the Fox: An Unholy Animal Kingdom.” </a:t>
            </a:r>
            <a:r>
              <a:rPr i="1" lang="en" sz="900">
                <a:latin typeface="Times New Roman"/>
                <a:ea typeface="Times New Roman"/>
                <a:cs typeface="Times New Roman"/>
                <a:sym typeface="Times New Roman"/>
              </a:rPr>
              <a:t>Moreana</a:t>
            </a:r>
            <a:r>
              <a:rPr lang="en" sz="900">
                <a:latin typeface="Times New Roman"/>
                <a:ea typeface="Times New Roman"/>
                <a:cs typeface="Times New Roman"/>
                <a:sym typeface="Times New Roman"/>
              </a:rPr>
              <a:t>, vol. 49, no. 189, 2012, pp. 55-70. ProQuest, https://lynchburg.idm.oclc.org/login?url=https://www.proquest.com/scholarly-journals/lion-fox-unholy-animal-kingdom/docview/1477572773/se-2.</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Jaffa, Harry V. “The Limits of Politics: King Lear, Act I, scene i.” S</a:t>
            </a:r>
            <a:r>
              <a:rPr i="1" lang="en" sz="900">
                <a:latin typeface="Times New Roman"/>
                <a:ea typeface="Times New Roman"/>
                <a:cs typeface="Times New Roman"/>
                <a:sym typeface="Times New Roman"/>
              </a:rPr>
              <a:t>hakespeare’s Politics</a:t>
            </a:r>
            <a:r>
              <a:rPr lang="en" sz="900">
                <a:latin typeface="Times New Roman"/>
                <a:ea typeface="Times New Roman"/>
                <a:cs typeface="Times New Roman"/>
                <a:sym typeface="Times New Roman"/>
              </a:rPr>
              <a:t>. Basic Books, Inc., 1964, pp. 113-138.</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Harris, Nigel. “The Lion in Medieval Western Europe: Toward an Interpretive History.” </a:t>
            </a:r>
            <a:r>
              <a:rPr i="1" lang="en" sz="900">
                <a:latin typeface="Times New Roman"/>
                <a:ea typeface="Times New Roman"/>
                <a:cs typeface="Times New Roman"/>
                <a:sym typeface="Times New Roman"/>
              </a:rPr>
              <a:t>Traditio</a:t>
            </a:r>
            <a:r>
              <a:rPr lang="en" sz="900">
                <a:latin typeface="Times New Roman"/>
                <a:ea typeface="Times New Roman"/>
                <a:cs typeface="Times New Roman"/>
                <a:sym typeface="Times New Roman"/>
              </a:rPr>
              <a:t>, vol. 76, 2021, pp. 185–213. DOI:10.1017/tdo.2021.5.</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Keefton, George W. “Richard III: The Machiavellian Hero.” </a:t>
            </a:r>
            <a:r>
              <a:rPr i="1" lang="en" sz="900">
                <a:latin typeface="Times New Roman"/>
                <a:ea typeface="Times New Roman"/>
                <a:cs typeface="Times New Roman"/>
                <a:sym typeface="Times New Roman"/>
              </a:rPr>
              <a:t>Shakespeare’s Legal and Political Background</a:t>
            </a:r>
            <a:r>
              <a:rPr lang="en" sz="900">
                <a:latin typeface="Times New Roman"/>
                <a:ea typeface="Times New Roman"/>
                <a:cs typeface="Times New Roman"/>
                <a:sym typeface="Times New Roman"/>
              </a:rPr>
              <a:t>. Barnes &amp; Noble, Inc., 1967, pp. 312-333. </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 “Shakespeare and the Political Thought of the Sixteenth Century.” </a:t>
            </a:r>
            <a:r>
              <a:rPr i="1" lang="en" sz="900">
                <a:latin typeface="Times New Roman"/>
                <a:ea typeface="Times New Roman"/>
                <a:cs typeface="Times New Roman"/>
                <a:sym typeface="Times New Roman"/>
              </a:rPr>
              <a:t>Shakespeare’s Legal and Political Background</a:t>
            </a:r>
            <a:r>
              <a:rPr lang="en" sz="900">
                <a:latin typeface="Times New Roman"/>
                <a:ea typeface="Times New Roman"/>
                <a:cs typeface="Times New Roman"/>
                <a:sym typeface="Times New Roman"/>
              </a:rPr>
              <a:t>. Barnes &amp; Noble, Inc., 1967, pp. 225-247.</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Machiavelli, Niccolò. “The Prince.” </a:t>
            </a:r>
            <a:r>
              <a:rPr i="1" lang="en" sz="900">
                <a:latin typeface="Times New Roman"/>
                <a:ea typeface="Times New Roman"/>
                <a:cs typeface="Times New Roman"/>
                <a:sym typeface="Times New Roman"/>
              </a:rPr>
              <a:t>Three Renaissance classics: Machiavelli’s “The Prince”; More’s “Utopia”; and Castiglione's “The Courtier.”</a:t>
            </a:r>
            <a:r>
              <a:rPr lang="en" sz="900">
                <a:latin typeface="Times New Roman"/>
                <a:ea typeface="Times New Roman"/>
                <a:cs typeface="Times New Roman"/>
                <a:sym typeface="Times New Roman"/>
              </a:rPr>
              <a:t> Scribner, 1953, pp. 65-68.</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Marshall, Alasdair, et al. “The lion and fox animal spirits of Machiavelli and Pareto: A framework for studying organisational micro-politics.” </a:t>
            </a:r>
            <a:r>
              <a:rPr i="1" lang="en" sz="900">
                <a:latin typeface="Times New Roman"/>
                <a:ea typeface="Times New Roman"/>
                <a:cs typeface="Times New Roman"/>
                <a:sym typeface="Times New Roman"/>
              </a:rPr>
              <a:t>Revue européenne des sciences sociales</a:t>
            </a:r>
            <a:r>
              <a:rPr lang="en" sz="900">
                <a:latin typeface="Times New Roman"/>
                <a:ea typeface="Times New Roman"/>
                <a:cs typeface="Times New Roman"/>
                <a:sym typeface="Times New Roman"/>
              </a:rPr>
              <a:t>, vol. 58-1, no. 1, 2020, pp. 13-40.</a:t>
            </a:r>
            <a:endParaRPr b="1" sz="900">
              <a:solidFill>
                <a:schemeClr val="dk1"/>
              </a:solidFill>
              <a:latin typeface="Jura"/>
              <a:ea typeface="Jura"/>
              <a:cs typeface="Jura"/>
              <a:sym typeface="Jura"/>
            </a:endParaRPr>
          </a:p>
        </p:txBody>
      </p:sp>
      <p:sp>
        <p:nvSpPr>
          <p:cNvPr id="1212" name="Google Shape;1212;p53"/>
          <p:cNvSpPr txBox="1"/>
          <p:nvPr>
            <p:ph type="title"/>
          </p:nvPr>
        </p:nvSpPr>
        <p:spPr>
          <a:xfrm>
            <a:off x="-457200" y="-457200"/>
            <a:ext cx="9029700" cy="193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400">
                <a:solidFill>
                  <a:schemeClr val="accent2"/>
                </a:solidFill>
              </a:rPr>
              <a:t>Works Cited</a:t>
            </a:r>
            <a:endParaRPr sz="5400"/>
          </a:p>
        </p:txBody>
      </p:sp>
      <p:grpSp>
        <p:nvGrpSpPr>
          <p:cNvPr id="1213" name="Google Shape;1213;p53"/>
          <p:cNvGrpSpPr/>
          <p:nvPr/>
        </p:nvGrpSpPr>
        <p:grpSpPr>
          <a:xfrm flipH="1">
            <a:off x="76787" y="735864"/>
            <a:ext cx="448034" cy="447956"/>
            <a:chOff x="10333025" y="2667100"/>
            <a:chExt cx="191100" cy="191075"/>
          </a:xfrm>
        </p:grpSpPr>
        <p:sp>
          <p:nvSpPr>
            <p:cNvPr id="1214" name="Google Shape;1214;p53"/>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3"/>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3"/>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3"/>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54"/>
          <p:cNvSpPr txBox="1"/>
          <p:nvPr/>
        </p:nvSpPr>
        <p:spPr>
          <a:xfrm>
            <a:off x="276225" y="971550"/>
            <a:ext cx="8296200" cy="3876600"/>
          </a:xfrm>
          <a:prstGeom prst="rect">
            <a:avLst/>
          </a:prstGeom>
          <a:solidFill>
            <a:srgbClr val="FFFFFF"/>
          </a:solidFill>
          <a:ln cap="flat" cmpd="sng" w="38100">
            <a:solidFill>
              <a:srgbClr val="76B38A"/>
            </a:solidFill>
            <a:prstDash val="solid"/>
            <a:round/>
            <a:headEnd len="sm" w="sm" type="none"/>
            <a:tailEnd len="sm" w="sm" type="none"/>
          </a:ln>
        </p:spPr>
        <p:txBody>
          <a:bodyPr anchorCtr="0" anchor="t" bIns="91425" lIns="182875" spcFirstLastPara="1" rIns="182875" wrap="square" tIns="91425">
            <a:noAutofit/>
          </a:bodyPr>
          <a:lstStyle/>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Percec, Dana, and Şerban, Andreea. “Lions and She-Wolves: Kingship, Queenship and the Legitimacy of Power in Shakespeare’s Historical Plays.” </a:t>
            </a:r>
            <a:r>
              <a:rPr i="1" lang="en" sz="900">
                <a:latin typeface="Times New Roman"/>
                <a:ea typeface="Times New Roman"/>
                <a:cs typeface="Times New Roman"/>
                <a:sym typeface="Times New Roman"/>
              </a:rPr>
              <a:t>Studia Universitatis Babes-Bolyai - Philologia</a:t>
            </a:r>
            <a:r>
              <a:rPr lang="en" sz="900">
                <a:latin typeface="Times New Roman"/>
                <a:ea typeface="Times New Roman"/>
                <a:cs typeface="Times New Roman"/>
                <a:sym typeface="Times New Roman"/>
              </a:rPr>
              <a:t>, 2022, pp. 169–189. DOI:10.24193/subbphilo.2022.2.10</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Raber, Karen. “Shakespeare and Animal Studies.” </a:t>
            </a:r>
            <a:r>
              <a:rPr i="1" lang="en" sz="900">
                <a:latin typeface="Times New Roman"/>
                <a:ea typeface="Times New Roman"/>
                <a:cs typeface="Times New Roman"/>
                <a:sym typeface="Times New Roman"/>
              </a:rPr>
              <a:t>Literature Compass</a:t>
            </a:r>
            <a:r>
              <a:rPr lang="en" sz="900">
                <a:latin typeface="Times New Roman"/>
                <a:ea typeface="Times New Roman"/>
                <a:cs typeface="Times New Roman"/>
                <a:sym typeface="Times New Roman"/>
              </a:rPr>
              <a:t>, vol. 12, no. 6, University of Mississippi, 2015, pp. 286-298, https://doi.org/10.1111/lic3.12235.</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Ringwood, Frances. “Shakespeare's Mavericks and the Machiavellian Moment.” </a:t>
            </a:r>
            <a:r>
              <a:rPr i="1" lang="en" sz="900">
                <a:latin typeface="Times New Roman"/>
                <a:ea typeface="Times New Roman"/>
                <a:cs typeface="Times New Roman"/>
                <a:sym typeface="Times New Roman"/>
              </a:rPr>
              <a:t>Shakespeare in Southern Africa</a:t>
            </a:r>
            <a:r>
              <a:rPr lang="en" sz="900">
                <a:latin typeface="Times New Roman"/>
                <a:ea typeface="Times New Roman"/>
                <a:cs typeface="Times New Roman"/>
                <a:sym typeface="Times New Roman"/>
              </a:rPr>
              <a:t>, vol. 32, 2019, pp. 38-48. Gale Academic OneFile, http://dx.doi.org/10.4314/sisa.v32i1.5. Accessed 9 October 2023.</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Tennenhouse, Leonard. “Strategies of State and political plays: A Midsummer Night’s Dream, Henry IV, Henry V, Henry VIII.” </a:t>
            </a:r>
            <a:r>
              <a:rPr i="1" lang="en" sz="900">
                <a:latin typeface="Times New Roman"/>
                <a:ea typeface="Times New Roman"/>
                <a:cs typeface="Times New Roman"/>
                <a:sym typeface="Times New Roman"/>
              </a:rPr>
              <a:t>Political Shakespeare: Essays in Cultural Materialism</a:t>
            </a:r>
            <a:r>
              <a:rPr lang="en" sz="900">
                <a:latin typeface="Times New Roman"/>
                <a:ea typeface="Times New Roman"/>
                <a:cs typeface="Times New Roman"/>
                <a:sym typeface="Times New Roman"/>
              </a:rPr>
              <a:t>, edited by Jonathan Dollimore &amp; Alan Sinfield, 2nd ed., Manchester University Press, 1994, pp. 109-128.</a:t>
            </a:r>
            <a:endParaRPr sz="900">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900">
                <a:latin typeface="Times New Roman"/>
                <a:ea typeface="Times New Roman"/>
                <a:cs typeface="Times New Roman"/>
                <a:sym typeface="Times New Roman"/>
              </a:rPr>
              <a:t>Whitney, John O., and Packer, Tina. “Lend Me Your Ears.” </a:t>
            </a:r>
            <a:r>
              <a:rPr i="1" lang="en" sz="900">
                <a:latin typeface="Times New Roman"/>
                <a:ea typeface="Times New Roman"/>
                <a:cs typeface="Times New Roman"/>
                <a:sym typeface="Times New Roman"/>
              </a:rPr>
              <a:t>Power Plays: Shakespeare’s Lessons in Leadership and Management</a:t>
            </a:r>
            <a:r>
              <a:rPr lang="en" sz="900">
                <a:latin typeface="Times New Roman"/>
                <a:ea typeface="Times New Roman"/>
                <a:cs typeface="Times New Roman"/>
                <a:sym typeface="Times New Roman"/>
              </a:rPr>
              <a:t>. Simon &amp; Schuster, 2000, pp.164-184.</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b="1" sz="900">
              <a:solidFill>
                <a:schemeClr val="dk1"/>
              </a:solidFill>
              <a:latin typeface="Jura"/>
              <a:ea typeface="Jura"/>
              <a:cs typeface="Jura"/>
              <a:sym typeface="Jura"/>
            </a:endParaRPr>
          </a:p>
        </p:txBody>
      </p:sp>
      <p:sp>
        <p:nvSpPr>
          <p:cNvPr id="1223" name="Google Shape;1223;p54"/>
          <p:cNvSpPr txBox="1"/>
          <p:nvPr>
            <p:ph type="title"/>
          </p:nvPr>
        </p:nvSpPr>
        <p:spPr>
          <a:xfrm>
            <a:off x="-457200" y="-457200"/>
            <a:ext cx="9029700" cy="193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400">
                <a:solidFill>
                  <a:schemeClr val="accent2"/>
                </a:solidFill>
              </a:rPr>
              <a:t>Works Cited</a:t>
            </a:r>
            <a:endParaRPr sz="5400"/>
          </a:p>
        </p:txBody>
      </p:sp>
      <p:grpSp>
        <p:nvGrpSpPr>
          <p:cNvPr id="1224" name="Google Shape;1224;p54"/>
          <p:cNvGrpSpPr/>
          <p:nvPr/>
        </p:nvGrpSpPr>
        <p:grpSpPr>
          <a:xfrm flipH="1">
            <a:off x="76787" y="735864"/>
            <a:ext cx="448034" cy="447956"/>
            <a:chOff x="10333025" y="2667100"/>
            <a:chExt cx="191100" cy="191075"/>
          </a:xfrm>
        </p:grpSpPr>
        <p:sp>
          <p:nvSpPr>
            <p:cNvPr id="1225" name="Google Shape;1225;p54"/>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4"/>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4"/>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4"/>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55"/>
          <p:cNvSpPr txBox="1"/>
          <p:nvPr>
            <p:ph type="ctrTitle"/>
          </p:nvPr>
        </p:nvSpPr>
        <p:spPr>
          <a:xfrm>
            <a:off x="2176500" y="1919475"/>
            <a:ext cx="4791000" cy="72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grpSp>
        <p:nvGrpSpPr>
          <p:cNvPr id="1234" name="Google Shape;1234;p55"/>
          <p:cNvGrpSpPr/>
          <p:nvPr/>
        </p:nvGrpSpPr>
        <p:grpSpPr>
          <a:xfrm flipH="1">
            <a:off x="2533562" y="4384514"/>
            <a:ext cx="448034" cy="447956"/>
            <a:chOff x="10333025" y="2667100"/>
            <a:chExt cx="191100" cy="191075"/>
          </a:xfrm>
        </p:grpSpPr>
        <p:sp>
          <p:nvSpPr>
            <p:cNvPr id="1235" name="Google Shape;1235;p55"/>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5"/>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5"/>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5"/>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55"/>
          <p:cNvGrpSpPr/>
          <p:nvPr/>
        </p:nvGrpSpPr>
        <p:grpSpPr>
          <a:xfrm flipH="1">
            <a:off x="495302" y="1991732"/>
            <a:ext cx="1962052" cy="1918408"/>
            <a:chOff x="7112849" y="2558250"/>
            <a:chExt cx="1993348" cy="1982236"/>
          </a:xfrm>
        </p:grpSpPr>
        <p:grpSp>
          <p:nvGrpSpPr>
            <p:cNvPr id="1240" name="Google Shape;1240;p55"/>
            <p:cNvGrpSpPr/>
            <p:nvPr/>
          </p:nvGrpSpPr>
          <p:grpSpPr>
            <a:xfrm>
              <a:off x="7112849" y="2698952"/>
              <a:ext cx="1993348" cy="1841534"/>
              <a:chOff x="2188880" y="563808"/>
              <a:chExt cx="1840240" cy="1699930"/>
            </a:xfrm>
          </p:grpSpPr>
          <p:sp>
            <p:nvSpPr>
              <p:cNvPr id="1241" name="Google Shape;1241;p55"/>
              <p:cNvSpPr/>
              <p:nvPr/>
            </p:nvSpPr>
            <p:spPr>
              <a:xfrm>
                <a:off x="2188880" y="563808"/>
                <a:ext cx="1840240" cy="1699930"/>
              </a:xfrm>
              <a:custGeom>
                <a:rect b="b" l="l" r="r" t="t"/>
                <a:pathLst>
                  <a:path extrusionOk="0" h="97627" w="105685">
                    <a:moveTo>
                      <a:pt x="53870" y="1"/>
                    </a:moveTo>
                    <a:cubicBezTo>
                      <a:pt x="53766" y="1"/>
                      <a:pt x="53662" y="1"/>
                      <a:pt x="53558" y="2"/>
                    </a:cubicBezTo>
                    <a:cubicBezTo>
                      <a:pt x="40658" y="89"/>
                      <a:pt x="27878" y="5563"/>
                      <a:pt x="18910" y="14841"/>
                    </a:cubicBezTo>
                    <a:cubicBezTo>
                      <a:pt x="15401" y="18475"/>
                      <a:pt x="12482" y="22623"/>
                      <a:pt x="9579" y="26758"/>
                    </a:cubicBezTo>
                    <a:cubicBezTo>
                      <a:pt x="8098" y="28868"/>
                      <a:pt x="6616" y="30977"/>
                      <a:pt x="5135" y="33082"/>
                    </a:cubicBezTo>
                    <a:cubicBezTo>
                      <a:pt x="3395" y="35561"/>
                      <a:pt x="1622" y="38106"/>
                      <a:pt x="811" y="41030"/>
                    </a:cubicBezTo>
                    <a:cubicBezTo>
                      <a:pt x="0" y="43950"/>
                      <a:pt x="332" y="47371"/>
                      <a:pt x="2415" y="49576"/>
                    </a:cubicBezTo>
                    <a:cubicBezTo>
                      <a:pt x="3216" y="50426"/>
                      <a:pt x="4262" y="51088"/>
                      <a:pt x="4790" y="52134"/>
                    </a:cubicBezTo>
                    <a:cubicBezTo>
                      <a:pt x="5147" y="52849"/>
                      <a:pt x="5226" y="53663"/>
                      <a:pt x="5318" y="54457"/>
                    </a:cubicBezTo>
                    <a:cubicBezTo>
                      <a:pt x="5370" y="54906"/>
                      <a:pt x="5426" y="55355"/>
                      <a:pt x="5491" y="55803"/>
                    </a:cubicBezTo>
                    <a:cubicBezTo>
                      <a:pt x="7108" y="66998"/>
                      <a:pt x="12870" y="77514"/>
                      <a:pt x="21205" y="85127"/>
                    </a:cubicBezTo>
                    <a:cubicBezTo>
                      <a:pt x="29869" y="93046"/>
                      <a:pt x="41187" y="97447"/>
                      <a:pt x="52913" y="97621"/>
                    </a:cubicBezTo>
                    <a:cubicBezTo>
                      <a:pt x="53154" y="97625"/>
                      <a:pt x="53396" y="97626"/>
                      <a:pt x="53638" y="97626"/>
                    </a:cubicBezTo>
                    <a:cubicBezTo>
                      <a:pt x="63913" y="97626"/>
                      <a:pt x="74206" y="94481"/>
                      <a:pt x="82567" y="88474"/>
                    </a:cubicBezTo>
                    <a:cubicBezTo>
                      <a:pt x="82650" y="88412"/>
                      <a:pt x="82742" y="88347"/>
                      <a:pt x="82829" y="88282"/>
                    </a:cubicBezTo>
                    <a:cubicBezTo>
                      <a:pt x="83169" y="88030"/>
                      <a:pt x="83513" y="87772"/>
                      <a:pt x="83848" y="87511"/>
                    </a:cubicBezTo>
                    <a:cubicBezTo>
                      <a:pt x="84206" y="87236"/>
                      <a:pt x="84554" y="86953"/>
                      <a:pt x="84877" y="86692"/>
                    </a:cubicBezTo>
                    <a:cubicBezTo>
                      <a:pt x="84898" y="86670"/>
                      <a:pt x="84925" y="86648"/>
                      <a:pt x="84951" y="86630"/>
                    </a:cubicBezTo>
                    <a:lnTo>
                      <a:pt x="89401" y="82469"/>
                    </a:lnTo>
                    <a:cubicBezTo>
                      <a:pt x="89440" y="82430"/>
                      <a:pt x="89479" y="82390"/>
                      <a:pt x="89518" y="82346"/>
                    </a:cubicBezTo>
                    <a:cubicBezTo>
                      <a:pt x="90738" y="81044"/>
                      <a:pt x="91889" y="79675"/>
                      <a:pt x="92961" y="78246"/>
                    </a:cubicBezTo>
                    <a:cubicBezTo>
                      <a:pt x="99854" y="69051"/>
                      <a:pt x="103384" y="57468"/>
                      <a:pt x="102600" y="45986"/>
                    </a:cubicBezTo>
                    <a:cubicBezTo>
                      <a:pt x="102487" y="44299"/>
                      <a:pt x="102282" y="42591"/>
                      <a:pt x="102535" y="40917"/>
                    </a:cubicBezTo>
                    <a:cubicBezTo>
                      <a:pt x="102831" y="38961"/>
                      <a:pt x="103742" y="37148"/>
                      <a:pt x="104221" y="35226"/>
                    </a:cubicBezTo>
                    <a:cubicBezTo>
                      <a:pt x="105685" y="29395"/>
                      <a:pt x="102613" y="22745"/>
                      <a:pt x="97227" y="20074"/>
                    </a:cubicBezTo>
                    <a:cubicBezTo>
                      <a:pt x="95602" y="19268"/>
                      <a:pt x="93820" y="18797"/>
                      <a:pt x="92281" y="17842"/>
                    </a:cubicBezTo>
                    <a:cubicBezTo>
                      <a:pt x="90803" y="16923"/>
                      <a:pt x="89627" y="15612"/>
                      <a:pt x="88402" y="14374"/>
                    </a:cubicBezTo>
                    <a:cubicBezTo>
                      <a:pt x="79386" y="5293"/>
                      <a:pt x="66668" y="1"/>
                      <a:pt x="53870" y="1"/>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5"/>
              <p:cNvSpPr/>
              <p:nvPr/>
            </p:nvSpPr>
            <p:spPr>
              <a:xfrm>
                <a:off x="2325707" y="613695"/>
                <a:ext cx="1603186" cy="1602385"/>
              </a:xfrm>
              <a:custGeom>
                <a:rect b="b" l="l" r="r" t="t"/>
                <a:pathLst>
                  <a:path extrusionOk="0" h="92025" w="92071">
                    <a:moveTo>
                      <a:pt x="46031" y="1"/>
                    </a:moveTo>
                    <a:cubicBezTo>
                      <a:pt x="43186" y="1"/>
                      <a:pt x="40396" y="262"/>
                      <a:pt x="37695" y="759"/>
                    </a:cubicBezTo>
                    <a:cubicBezTo>
                      <a:pt x="37647" y="763"/>
                      <a:pt x="37603" y="771"/>
                      <a:pt x="37559" y="780"/>
                    </a:cubicBezTo>
                    <a:cubicBezTo>
                      <a:pt x="36161" y="1041"/>
                      <a:pt x="34779" y="1369"/>
                      <a:pt x="33424" y="1747"/>
                    </a:cubicBezTo>
                    <a:cubicBezTo>
                      <a:pt x="32330" y="2061"/>
                      <a:pt x="31254" y="2414"/>
                      <a:pt x="30191" y="2802"/>
                    </a:cubicBezTo>
                    <a:cubicBezTo>
                      <a:pt x="28168" y="3543"/>
                      <a:pt x="26207" y="4419"/>
                      <a:pt x="24329" y="5434"/>
                    </a:cubicBezTo>
                    <a:cubicBezTo>
                      <a:pt x="24059" y="5574"/>
                      <a:pt x="23793" y="5721"/>
                      <a:pt x="23532" y="5874"/>
                    </a:cubicBezTo>
                    <a:cubicBezTo>
                      <a:pt x="20948" y="7312"/>
                      <a:pt x="18530" y="8999"/>
                      <a:pt x="16289" y="10908"/>
                    </a:cubicBezTo>
                    <a:cubicBezTo>
                      <a:pt x="11714" y="14778"/>
                      <a:pt x="7905" y="19536"/>
                      <a:pt x="5121" y="24913"/>
                    </a:cubicBezTo>
                    <a:cubicBezTo>
                      <a:pt x="1852" y="31241"/>
                      <a:pt x="0" y="38423"/>
                      <a:pt x="0" y="46045"/>
                    </a:cubicBezTo>
                    <a:cubicBezTo>
                      <a:pt x="0" y="46271"/>
                      <a:pt x="0" y="46502"/>
                      <a:pt x="8" y="46733"/>
                    </a:cubicBezTo>
                    <a:cubicBezTo>
                      <a:pt x="8" y="46829"/>
                      <a:pt x="13" y="46924"/>
                      <a:pt x="13" y="47017"/>
                    </a:cubicBezTo>
                    <a:cubicBezTo>
                      <a:pt x="39" y="48184"/>
                      <a:pt x="105" y="49339"/>
                      <a:pt x="218" y="50485"/>
                    </a:cubicBezTo>
                    <a:cubicBezTo>
                      <a:pt x="348" y="51910"/>
                      <a:pt x="553" y="53314"/>
                      <a:pt x="815" y="54694"/>
                    </a:cubicBezTo>
                    <a:cubicBezTo>
                      <a:pt x="1979" y="60830"/>
                      <a:pt x="4362" y="66530"/>
                      <a:pt x="7705" y="71546"/>
                    </a:cubicBezTo>
                    <a:cubicBezTo>
                      <a:pt x="11138" y="76697"/>
                      <a:pt x="15583" y="81116"/>
                      <a:pt x="20756" y="84515"/>
                    </a:cubicBezTo>
                    <a:cubicBezTo>
                      <a:pt x="20948" y="84637"/>
                      <a:pt x="21135" y="84759"/>
                      <a:pt x="21322" y="84881"/>
                    </a:cubicBezTo>
                    <a:cubicBezTo>
                      <a:pt x="28681" y="89599"/>
                      <a:pt x="37429" y="92024"/>
                      <a:pt x="46164" y="92024"/>
                    </a:cubicBezTo>
                    <a:cubicBezTo>
                      <a:pt x="51065" y="92024"/>
                      <a:pt x="55962" y="91261"/>
                      <a:pt x="60608" y="89710"/>
                    </a:cubicBezTo>
                    <a:cubicBezTo>
                      <a:pt x="78396" y="83775"/>
                      <a:pt x="91173" y="66910"/>
                      <a:pt x="92018" y="48180"/>
                    </a:cubicBezTo>
                    <a:cubicBezTo>
                      <a:pt x="92058" y="47474"/>
                      <a:pt x="92070" y="46759"/>
                      <a:pt x="92070" y="46045"/>
                    </a:cubicBezTo>
                    <a:cubicBezTo>
                      <a:pt x="92070" y="45836"/>
                      <a:pt x="92070" y="45627"/>
                      <a:pt x="92062" y="45422"/>
                    </a:cubicBezTo>
                    <a:cubicBezTo>
                      <a:pt x="92028" y="42680"/>
                      <a:pt x="91753" y="40000"/>
                      <a:pt x="91260" y="37399"/>
                    </a:cubicBezTo>
                    <a:cubicBezTo>
                      <a:pt x="90254" y="32099"/>
                      <a:pt x="88341" y="27123"/>
                      <a:pt x="85687" y="22634"/>
                    </a:cubicBezTo>
                    <a:cubicBezTo>
                      <a:pt x="85381" y="22129"/>
                      <a:pt x="85077" y="21628"/>
                      <a:pt x="84759" y="21140"/>
                    </a:cubicBezTo>
                    <a:cubicBezTo>
                      <a:pt x="84210" y="20290"/>
                      <a:pt x="83639" y="19454"/>
                      <a:pt x="83033" y="18643"/>
                    </a:cubicBezTo>
                    <a:cubicBezTo>
                      <a:pt x="83011" y="18608"/>
                      <a:pt x="82989" y="18573"/>
                      <a:pt x="82959" y="18547"/>
                    </a:cubicBezTo>
                    <a:cubicBezTo>
                      <a:pt x="82762" y="18277"/>
                      <a:pt x="82553" y="18006"/>
                      <a:pt x="82344" y="17741"/>
                    </a:cubicBezTo>
                    <a:cubicBezTo>
                      <a:pt x="82327" y="17714"/>
                      <a:pt x="82309" y="17688"/>
                      <a:pt x="82283" y="17662"/>
                    </a:cubicBezTo>
                    <a:cubicBezTo>
                      <a:pt x="82279" y="17662"/>
                      <a:pt x="82275" y="17658"/>
                      <a:pt x="82270" y="17654"/>
                    </a:cubicBezTo>
                    <a:cubicBezTo>
                      <a:pt x="82201" y="17558"/>
                      <a:pt x="82126" y="17461"/>
                      <a:pt x="82052" y="17366"/>
                    </a:cubicBezTo>
                    <a:cubicBezTo>
                      <a:pt x="82018" y="17322"/>
                      <a:pt x="81982" y="17278"/>
                      <a:pt x="81948" y="17235"/>
                    </a:cubicBezTo>
                    <a:cubicBezTo>
                      <a:pt x="81921" y="17192"/>
                      <a:pt x="81887" y="17157"/>
                      <a:pt x="81857" y="17127"/>
                    </a:cubicBezTo>
                    <a:cubicBezTo>
                      <a:pt x="81547" y="16739"/>
                      <a:pt x="81224" y="16355"/>
                      <a:pt x="80893" y="15971"/>
                    </a:cubicBezTo>
                    <a:cubicBezTo>
                      <a:pt x="80876" y="15945"/>
                      <a:pt x="80845" y="15915"/>
                      <a:pt x="80811" y="15880"/>
                    </a:cubicBezTo>
                    <a:cubicBezTo>
                      <a:pt x="80632" y="15671"/>
                      <a:pt x="80445" y="15457"/>
                      <a:pt x="80244" y="15239"/>
                    </a:cubicBezTo>
                    <a:cubicBezTo>
                      <a:pt x="80226" y="15209"/>
                      <a:pt x="80196" y="15178"/>
                      <a:pt x="80170" y="15148"/>
                    </a:cubicBezTo>
                    <a:cubicBezTo>
                      <a:pt x="79896" y="14852"/>
                      <a:pt x="79621" y="14555"/>
                      <a:pt x="79341" y="14263"/>
                    </a:cubicBezTo>
                    <a:cubicBezTo>
                      <a:pt x="79137" y="14050"/>
                      <a:pt x="78932" y="13841"/>
                      <a:pt x="78732" y="13636"/>
                    </a:cubicBezTo>
                    <a:cubicBezTo>
                      <a:pt x="78182" y="13074"/>
                      <a:pt x="77616" y="12542"/>
                      <a:pt x="77046" y="12014"/>
                    </a:cubicBezTo>
                    <a:cubicBezTo>
                      <a:pt x="76941" y="11918"/>
                      <a:pt x="76836" y="11827"/>
                      <a:pt x="76727" y="11735"/>
                    </a:cubicBezTo>
                    <a:cubicBezTo>
                      <a:pt x="76627" y="11640"/>
                      <a:pt x="76531" y="11557"/>
                      <a:pt x="76431" y="11470"/>
                    </a:cubicBezTo>
                    <a:cubicBezTo>
                      <a:pt x="76296" y="11348"/>
                      <a:pt x="76161" y="11230"/>
                      <a:pt x="76021" y="11117"/>
                    </a:cubicBezTo>
                    <a:cubicBezTo>
                      <a:pt x="75608" y="10755"/>
                      <a:pt x="75184" y="10407"/>
                      <a:pt x="74753" y="10062"/>
                    </a:cubicBezTo>
                    <a:cubicBezTo>
                      <a:pt x="74309" y="9701"/>
                      <a:pt x="73860" y="9356"/>
                      <a:pt x="73402" y="9025"/>
                    </a:cubicBezTo>
                    <a:cubicBezTo>
                      <a:pt x="72731" y="8519"/>
                      <a:pt x="72038" y="8040"/>
                      <a:pt x="71336" y="7578"/>
                    </a:cubicBezTo>
                    <a:cubicBezTo>
                      <a:pt x="71314" y="7561"/>
                      <a:pt x="71284" y="7543"/>
                      <a:pt x="71262" y="7535"/>
                    </a:cubicBezTo>
                    <a:cubicBezTo>
                      <a:pt x="71163" y="7457"/>
                      <a:pt x="71062" y="7395"/>
                      <a:pt x="70962" y="7334"/>
                    </a:cubicBezTo>
                    <a:cubicBezTo>
                      <a:pt x="68238" y="5565"/>
                      <a:pt x="65318" y="4088"/>
                      <a:pt x="62237" y="2933"/>
                    </a:cubicBezTo>
                    <a:cubicBezTo>
                      <a:pt x="57561" y="1172"/>
                      <a:pt x="52520" y="152"/>
                      <a:pt x="47259" y="17"/>
                    </a:cubicBezTo>
                    <a:cubicBezTo>
                      <a:pt x="47134" y="13"/>
                      <a:pt x="47012" y="9"/>
                      <a:pt x="46885" y="9"/>
                    </a:cubicBezTo>
                    <a:cubicBezTo>
                      <a:pt x="46602" y="5"/>
                      <a:pt x="46318" y="1"/>
                      <a:pt x="46031"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5"/>
              <p:cNvSpPr/>
              <p:nvPr/>
            </p:nvSpPr>
            <p:spPr>
              <a:xfrm>
                <a:off x="3053080" y="2213555"/>
                <a:ext cx="70886" cy="3413"/>
              </a:xfrm>
              <a:custGeom>
                <a:rect b="b" l="l" r="r" t="t"/>
                <a:pathLst>
                  <a:path extrusionOk="0" h="196" w="4071">
                    <a:moveTo>
                      <a:pt x="1" y="0"/>
                    </a:moveTo>
                    <a:lnTo>
                      <a:pt x="1" y="0"/>
                    </a:lnTo>
                    <a:cubicBezTo>
                      <a:pt x="40" y="4"/>
                      <a:pt x="79" y="8"/>
                      <a:pt x="118" y="13"/>
                    </a:cubicBezTo>
                    <a:cubicBezTo>
                      <a:pt x="158" y="16"/>
                      <a:pt x="197" y="19"/>
                      <a:pt x="237" y="22"/>
                    </a:cubicBezTo>
                    <a:lnTo>
                      <a:pt x="237" y="22"/>
                    </a:lnTo>
                    <a:cubicBezTo>
                      <a:pt x="158" y="15"/>
                      <a:pt x="79" y="7"/>
                      <a:pt x="1" y="0"/>
                    </a:cubicBezTo>
                    <a:close/>
                    <a:moveTo>
                      <a:pt x="237" y="22"/>
                    </a:moveTo>
                    <a:cubicBezTo>
                      <a:pt x="342" y="31"/>
                      <a:pt x="447" y="40"/>
                      <a:pt x="554" y="47"/>
                    </a:cubicBezTo>
                    <a:cubicBezTo>
                      <a:pt x="519" y="43"/>
                      <a:pt x="488" y="43"/>
                      <a:pt x="458" y="39"/>
                    </a:cubicBezTo>
                    <a:cubicBezTo>
                      <a:pt x="384" y="33"/>
                      <a:pt x="311" y="27"/>
                      <a:pt x="237" y="22"/>
                    </a:cubicBezTo>
                    <a:close/>
                    <a:moveTo>
                      <a:pt x="1194" y="95"/>
                    </a:moveTo>
                    <a:cubicBezTo>
                      <a:pt x="1238" y="98"/>
                      <a:pt x="1281" y="102"/>
                      <a:pt x="1324" y="103"/>
                    </a:cubicBezTo>
                    <a:lnTo>
                      <a:pt x="1324" y="103"/>
                    </a:lnTo>
                    <a:cubicBezTo>
                      <a:pt x="1281" y="101"/>
                      <a:pt x="1238" y="98"/>
                      <a:pt x="1194" y="95"/>
                    </a:cubicBezTo>
                    <a:close/>
                    <a:moveTo>
                      <a:pt x="1324" y="103"/>
                    </a:moveTo>
                    <a:cubicBezTo>
                      <a:pt x="1404" y="108"/>
                      <a:pt x="1484" y="113"/>
                      <a:pt x="1563" y="118"/>
                    </a:cubicBezTo>
                    <a:lnTo>
                      <a:pt x="1563" y="118"/>
                    </a:lnTo>
                    <a:cubicBezTo>
                      <a:pt x="1501" y="114"/>
                      <a:pt x="1439" y="109"/>
                      <a:pt x="1377" y="105"/>
                    </a:cubicBezTo>
                    <a:cubicBezTo>
                      <a:pt x="1360" y="105"/>
                      <a:pt x="1342" y="104"/>
                      <a:pt x="1324" y="103"/>
                    </a:cubicBezTo>
                    <a:close/>
                    <a:moveTo>
                      <a:pt x="1563" y="118"/>
                    </a:moveTo>
                    <a:cubicBezTo>
                      <a:pt x="1718" y="128"/>
                      <a:pt x="1872" y="135"/>
                      <a:pt x="2025" y="142"/>
                    </a:cubicBezTo>
                    <a:lnTo>
                      <a:pt x="2025" y="142"/>
                    </a:lnTo>
                    <a:cubicBezTo>
                      <a:pt x="1871" y="135"/>
                      <a:pt x="1717" y="126"/>
                      <a:pt x="1563" y="118"/>
                    </a:cubicBezTo>
                    <a:close/>
                    <a:moveTo>
                      <a:pt x="2025" y="142"/>
                    </a:moveTo>
                    <a:lnTo>
                      <a:pt x="2025" y="142"/>
                    </a:lnTo>
                    <a:cubicBezTo>
                      <a:pt x="2169" y="149"/>
                      <a:pt x="2313" y="155"/>
                      <a:pt x="2456" y="161"/>
                    </a:cubicBezTo>
                    <a:lnTo>
                      <a:pt x="2456" y="161"/>
                    </a:lnTo>
                    <a:cubicBezTo>
                      <a:pt x="2434" y="159"/>
                      <a:pt x="2411" y="158"/>
                      <a:pt x="2389" y="157"/>
                    </a:cubicBezTo>
                    <a:cubicBezTo>
                      <a:pt x="2268" y="152"/>
                      <a:pt x="2146" y="147"/>
                      <a:pt x="2025" y="142"/>
                    </a:cubicBezTo>
                    <a:close/>
                    <a:moveTo>
                      <a:pt x="2456" y="161"/>
                    </a:moveTo>
                    <a:cubicBezTo>
                      <a:pt x="2576" y="167"/>
                      <a:pt x="2694" y="170"/>
                      <a:pt x="2811" y="174"/>
                    </a:cubicBezTo>
                    <a:cubicBezTo>
                      <a:pt x="2862" y="176"/>
                      <a:pt x="2912" y="177"/>
                      <a:pt x="2962" y="178"/>
                    </a:cubicBezTo>
                    <a:lnTo>
                      <a:pt x="2962" y="178"/>
                    </a:lnTo>
                    <a:cubicBezTo>
                      <a:pt x="2794" y="173"/>
                      <a:pt x="2625" y="167"/>
                      <a:pt x="2456" y="161"/>
                    </a:cubicBezTo>
                    <a:close/>
                    <a:moveTo>
                      <a:pt x="2962" y="178"/>
                    </a:moveTo>
                    <a:cubicBezTo>
                      <a:pt x="3149" y="183"/>
                      <a:pt x="3336" y="187"/>
                      <a:pt x="3523" y="190"/>
                    </a:cubicBezTo>
                    <a:lnTo>
                      <a:pt x="3523" y="190"/>
                    </a:lnTo>
                    <a:cubicBezTo>
                      <a:pt x="3433" y="188"/>
                      <a:pt x="3342" y="186"/>
                      <a:pt x="3251" y="183"/>
                    </a:cubicBezTo>
                    <a:lnTo>
                      <a:pt x="3212" y="183"/>
                    </a:lnTo>
                    <a:cubicBezTo>
                      <a:pt x="3165" y="183"/>
                      <a:pt x="3112" y="178"/>
                      <a:pt x="3068" y="178"/>
                    </a:cubicBezTo>
                    <a:cubicBezTo>
                      <a:pt x="3033" y="178"/>
                      <a:pt x="2998" y="178"/>
                      <a:pt x="2962" y="178"/>
                    </a:cubicBezTo>
                    <a:close/>
                    <a:moveTo>
                      <a:pt x="3523" y="190"/>
                    </a:moveTo>
                    <a:cubicBezTo>
                      <a:pt x="3707" y="194"/>
                      <a:pt x="3890" y="196"/>
                      <a:pt x="4070" y="196"/>
                    </a:cubicBezTo>
                    <a:cubicBezTo>
                      <a:pt x="3888" y="195"/>
                      <a:pt x="3705" y="193"/>
                      <a:pt x="3523" y="190"/>
                    </a:cubicBezTo>
                    <a:close/>
                  </a:path>
                </a:pathLst>
              </a:custGeom>
              <a:solidFill>
                <a:srgbClr val="A9B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5"/>
              <p:cNvSpPr/>
              <p:nvPr/>
            </p:nvSpPr>
            <p:spPr>
              <a:xfrm>
                <a:off x="3552818" y="1685330"/>
                <a:ext cx="28104" cy="14139"/>
              </a:xfrm>
              <a:custGeom>
                <a:rect b="b" l="l" r="r" t="t"/>
                <a:pathLst>
                  <a:path extrusionOk="0" h="812" w="1614">
                    <a:moveTo>
                      <a:pt x="1613" y="1"/>
                    </a:moveTo>
                    <a:cubicBezTo>
                      <a:pt x="1121" y="415"/>
                      <a:pt x="576" y="672"/>
                      <a:pt x="0" y="811"/>
                    </a:cubicBezTo>
                    <a:cubicBezTo>
                      <a:pt x="576" y="672"/>
                      <a:pt x="1125" y="415"/>
                      <a:pt x="1613" y="1"/>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5"/>
              <p:cNvSpPr/>
              <p:nvPr/>
            </p:nvSpPr>
            <p:spPr>
              <a:xfrm>
                <a:off x="2807459" y="1702272"/>
                <a:ext cx="26275" cy="6460"/>
              </a:xfrm>
              <a:custGeom>
                <a:rect b="b" l="l" r="r" t="t"/>
                <a:pathLst>
                  <a:path extrusionOk="0" h="371" w="1509">
                    <a:moveTo>
                      <a:pt x="1508" y="0"/>
                    </a:moveTo>
                    <a:cubicBezTo>
                      <a:pt x="1016" y="166"/>
                      <a:pt x="515" y="288"/>
                      <a:pt x="0" y="371"/>
                    </a:cubicBezTo>
                    <a:cubicBezTo>
                      <a:pt x="515" y="288"/>
                      <a:pt x="1016" y="166"/>
                      <a:pt x="1508" y="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5"/>
              <p:cNvSpPr/>
              <p:nvPr/>
            </p:nvSpPr>
            <p:spPr>
              <a:xfrm>
                <a:off x="3330722" y="1768039"/>
                <a:ext cx="44402" cy="38116"/>
              </a:xfrm>
              <a:custGeom>
                <a:rect b="b" l="l" r="r" t="t"/>
                <a:pathLst>
                  <a:path extrusionOk="0" h="2189" w="2550">
                    <a:moveTo>
                      <a:pt x="2550" y="1"/>
                    </a:moveTo>
                    <a:cubicBezTo>
                      <a:pt x="2547" y="1"/>
                      <a:pt x="2546" y="3"/>
                      <a:pt x="2544" y="6"/>
                    </a:cubicBezTo>
                    <a:lnTo>
                      <a:pt x="2544" y="6"/>
                    </a:lnTo>
                    <a:cubicBezTo>
                      <a:pt x="2546" y="4"/>
                      <a:pt x="2548" y="3"/>
                      <a:pt x="2550" y="1"/>
                    </a:cubicBezTo>
                    <a:close/>
                    <a:moveTo>
                      <a:pt x="2544" y="6"/>
                    </a:moveTo>
                    <a:cubicBezTo>
                      <a:pt x="1404" y="975"/>
                      <a:pt x="339" y="1850"/>
                      <a:pt x="0" y="2189"/>
                    </a:cubicBezTo>
                    <a:cubicBezTo>
                      <a:pt x="336" y="1853"/>
                      <a:pt x="1408" y="977"/>
                      <a:pt x="2542" y="9"/>
                    </a:cubicBezTo>
                    <a:cubicBezTo>
                      <a:pt x="2543" y="8"/>
                      <a:pt x="2544" y="7"/>
                      <a:pt x="2544" y="6"/>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5"/>
              <p:cNvSpPr/>
              <p:nvPr/>
            </p:nvSpPr>
            <p:spPr>
              <a:xfrm>
                <a:off x="3061037" y="2214217"/>
                <a:ext cx="48668" cy="2542"/>
              </a:xfrm>
              <a:custGeom>
                <a:rect b="b" l="l" r="r" t="t"/>
                <a:pathLst>
                  <a:path extrusionOk="0" h="146" w="2795">
                    <a:moveTo>
                      <a:pt x="1" y="1"/>
                    </a:moveTo>
                    <a:lnTo>
                      <a:pt x="1" y="1"/>
                    </a:lnTo>
                    <a:cubicBezTo>
                      <a:pt x="13" y="2"/>
                      <a:pt x="24" y="3"/>
                      <a:pt x="36" y="4"/>
                    </a:cubicBezTo>
                    <a:lnTo>
                      <a:pt x="36" y="4"/>
                    </a:lnTo>
                    <a:cubicBezTo>
                      <a:pt x="24" y="3"/>
                      <a:pt x="13" y="2"/>
                      <a:pt x="1" y="1"/>
                    </a:cubicBezTo>
                    <a:close/>
                    <a:moveTo>
                      <a:pt x="36" y="4"/>
                    </a:moveTo>
                    <a:cubicBezTo>
                      <a:pt x="180" y="18"/>
                      <a:pt x="325" y="29"/>
                      <a:pt x="469" y="39"/>
                    </a:cubicBezTo>
                    <a:lnTo>
                      <a:pt x="469" y="39"/>
                    </a:lnTo>
                    <a:cubicBezTo>
                      <a:pt x="345" y="30"/>
                      <a:pt x="221" y="19"/>
                      <a:pt x="97" y="9"/>
                    </a:cubicBezTo>
                    <a:cubicBezTo>
                      <a:pt x="75" y="7"/>
                      <a:pt x="55" y="6"/>
                      <a:pt x="36" y="4"/>
                    </a:cubicBezTo>
                    <a:close/>
                    <a:moveTo>
                      <a:pt x="469" y="39"/>
                    </a:moveTo>
                    <a:cubicBezTo>
                      <a:pt x="559" y="46"/>
                      <a:pt x="648" y="52"/>
                      <a:pt x="737" y="57"/>
                    </a:cubicBezTo>
                    <a:cubicBezTo>
                      <a:pt x="799" y="61"/>
                      <a:pt x="860" y="67"/>
                      <a:pt x="920" y="67"/>
                    </a:cubicBezTo>
                    <a:cubicBezTo>
                      <a:pt x="769" y="58"/>
                      <a:pt x="619" y="49"/>
                      <a:pt x="469" y="39"/>
                    </a:cubicBezTo>
                    <a:close/>
                    <a:moveTo>
                      <a:pt x="920" y="67"/>
                    </a:moveTo>
                    <a:cubicBezTo>
                      <a:pt x="1045" y="78"/>
                      <a:pt x="1167" y="85"/>
                      <a:pt x="1291" y="91"/>
                    </a:cubicBezTo>
                    <a:lnTo>
                      <a:pt x="1291" y="91"/>
                    </a:lnTo>
                    <a:cubicBezTo>
                      <a:pt x="1168" y="84"/>
                      <a:pt x="1044" y="76"/>
                      <a:pt x="920" y="67"/>
                    </a:cubicBezTo>
                    <a:close/>
                    <a:moveTo>
                      <a:pt x="1291" y="91"/>
                    </a:moveTo>
                    <a:cubicBezTo>
                      <a:pt x="1410" y="97"/>
                      <a:pt x="1530" y="102"/>
                      <a:pt x="1649" y="107"/>
                    </a:cubicBezTo>
                    <a:lnTo>
                      <a:pt x="1649" y="107"/>
                    </a:lnTo>
                    <a:cubicBezTo>
                      <a:pt x="1549" y="102"/>
                      <a:pt x="1448" y="97"/>
                      <a:pt x="1348" y="93"/>
                    </a:cubicBezTo>
                    <a:cubicBezTo>
                      <a:pt x="1329" y="92"/>
                      <a:pt x="1310" y="91"/>
                      <a:pt x="1291" y="91"/>
                    </a:cubicBezTo>
                    <a:close/>
                    <a:moveTo>
                      <a:pt x="1649" y="107"/>
                    </a:moveTo>
                    <a:cubicBezTo>
                      <a:pt x="1744" y="112"/>
                      <a:pt x="1838" y="116"/>
                      <a:pt x="1932" y="119"/>
                    </a:cubicBezTo>
                    <a:cubicBezTo>
                      <a:pt x="1837" y="115"/>
                      <a:pt x="1743" y="111"/>
                      <a:pt x="1649" y="107"/>
                    </a:cubicBezTo>
                    <a:close/>
                    <a:moveTo>
                      <a:pt x="2611" y="140"/>
                    </a:moveTo>
                    <a:cubicBezTo>
                      <a:pt x="2655" y="140"/>
                      <a:pt x="2708" y="145"/>
                      <a:pt x="2755" y="145"/>
                    </a:cubicBezTo>
                    <a:lnTo>
                      <a:pt x="2794" y="145"/>
                    </a:lnTo>
                    <a:cubicBezTo>
                      <a:pt x="2734" y="145"/>
                      <a:pt x="2672" y="140"/>
                      <a:pt x="2611" y="14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5"/>
              <p:cNvSpPr/>
              <p:nvPr/>
            </p:nvSpPr>
            <p:spPr>
              <a:xfrm>
                <a:off x="3374967" y="1767830"/>
                <a:ext cx="470" cy="383"/>
              </a:xfrm>
              <a:custGeom>
                <a:rect b="b" l="l" r="r" t="t"/>
                <a:pathLst>
                  <a:path extrusionOk="0" h="22" w="27">
                    <a:moveTo>
                      <a:pt x="27" y="0"/>
                    </a:moveTo>
                    <a:cubicBezTo>
                      <a:pt x="21" y="5"/>
                      <a:pt x="13" y="9"/>
                      <a:pt x="9" y="13"/>
                    </a:cubicBezTo>
                    <a:cubicBezTo>
                      <a:pt x="5" y="13"/>
                      <a:pt x="5" y="17"/>
                      <a:pt x="1" y="21"/>
                    </a:cubicBezTo>
                    <a:cubicBezTo>
                      <a:pt x="9" y="13"/>
                      <a:pt x="17" y="9"/>
                      <a:pt x="27" y="0"/>
                    </a:cubicBezTo>
                    <a:close/>
                  </a:path>
                </a:pathLst>
              </a:custGeom>
              <a:solidFill>
                <a:srgbClr val="A8A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5"/>
              <p:cNvSpPr/>
              <p:nvPr/>
            </p:nvSpPr>
            <p:spPr>
              <a:xfrm>
                <a:off x="2749319" y="613695"/>
                <a:ext cx="1020460" cy="465454"/>
              </a:xfrm>
              <a:custGeom>
                <a:rect b="b" l="l" r="r" t="t"/>
                <a:pathLst>
                  <a:path extrusionOk="0" h="26731" w="58605">
                    <a:moveTo>
                      <a:pt x="13231" y="780"/>
                    </a:moveTo>
                    <a:cubicBezTo>
                      <a:pt x="11833" y="1041"/>
                      <a:pt x="10451" y="1369"/>
                      <a:pt x="9096" y="1747"/>
                    </a:cubicBezTo>
                    <a:cubicBezTo>
                      <a:pt x="8002" y="2061"/>
                      <a:pt x="6926" y="2414"/>
                      <a:pt x="5863" y="2802"/>
                    </a:cubicBezTo>
                    <a:cubicBezTo>
                      <a:pt x="3840" y="3543"/>
                      <a:pt x="1879" y="4419"/>
                      <a:pt x="1" y="5434"/>
                    </a:cubicBezTo>
                    <a:cubicBezTo>
                      <a:pt x="272" y="5936"/>
                      <a:pt x="555" y="6423"/>
                      <a:pt x="855" y="6898"/>
                    </a:cubicBezTo>
                    <a:cubicBezTo>
                      <a:pt x="5008" y="4911"/>
                      <a:pt x="9135" y="2871"/>
                      <a:pt x="13231" y="780"/>
                    </a:cubicBezTo>
                    <a:close/>
                    <a:moveTo>
                      <a:pt x="21703" y="1"/>
                    </a:moveTo>
                    <a:cubicBezTo>
                      <a:pt x="18858" y="1"/>
                      <a:pt x="16068" y="262"/>
                      <a:pt x="13367" y="759"/>
                    </a:cubicBezTo>
                    <a:cubicBezTo>
                      <a:pt x="9576" y="3404"/>
                      <a:pt x="5845" y="6057"/>
                      <a:pt x="2211" y="8868"/>
                    </a:cubicBezTo>
                    <a:cubicBezTo>
                      <a:pt x="2647" y="9456"/>
                      <a:pt x="3100" y="10023"/>
                      <a:pt x="3575" y="10576"/>
                    </a:cubicBezTo>
                    <a:cubicBezTo>
                      <a:pt x="4089" y="11178"/>
                      <a:pt x="4625" y="11761"/>
                      <a:pt x="5183" y="12328"/>
                    </a:cubicBezTo>
                    <a:cubicBezTo>
                      <a:pt x="6726" y="13905"/>
                      <a:pt x="8416" y="15349"/>
                      <a:pt x="10185" y="16660"/>
                    </a:cubicBezTo>
                    <a:cubicBezTo>
                      <a:pt x="10290" y="16743"/>
                      <a:pt x="10395" y="16817"/>
                      <a:pt x="10499" y="16896"/>
                    </a:cubicBezTo>
                    <a:cubicBezTo>
                      <a:pt x="11044" y="17300"/>
                      <a:pt x="11593" y="17688"/>
                      <a:pt x="12155" y="18072"/>
                    </a:cubicBezTo>
                    <a:cubicBezTo>
                      <a:pt x="12609" y="17222"/>
                      <a:pt x="13066" y="16368"/>
                      <a:pt x="13536" y="15522"/>
                    </a:cubicBezTo>
                    <a:cubicBezTo>
                      <a:pt x="16404" y="10276"/>
                      <a:pt x="19411" y="5094"/>
                      <a:pt x="22557" y="9"/>
                    </a:cubicBezTo>
                    <a:cubicBezTo>
                      <a:pt x="22274" y="5"/>
                      <a:pt x="21990" y="1"/>
                      <a:pt x="21703" y="1"/>
                    </a:cubicBezTo>
                    <a:close/>
                    <a:moveTo>
                      <a:pt x="22931" y="17"/>
                    </a:moveTo>
                    <a:cubicBezTo>
                      <a:pt x="21106" y="4989"/>
                      <a:pt x="19158" y="9910"/>
                      <a:pt x="17119" y="14790"/>
                    </a:cubicBezTo>
                    <a:cubicBezTo>
                      <a:pt x="16413" y="16481"/>
                      <a:pt x="15694" y="18167"/>
                      <a:pt x="14966" y="19854"/>
                    </a:cubicBezTo>
                    <a:cubicBezTo>
                      <a:pt x="16674" y="20866"/>
                      <a:pt x="18452" y="21785"/>
                      <a:pt x="20270" y="22591"/>
                    </a:cubicBezTo>
                    <a:cubicBezTo>
                      <a:pt x="20787" y="19858"/>
                      <a:pt x="21368" y="17131"/>
                      <a:pt x="22012" y="14424"/>
                    </a:cubicBezTo>
                    <a:cubicBezTo>
                      <a:pt x="23128" y="9701"/>
                      <a:pt x="24444" y="5025"/>
                      <a:pt x="25938" y="410"/>
                    </a:cubicBezTo>
                    <a:lnTo>
                      <a:pt x="25938" y="410"/>
                    </a:lnTo>
                    <a:cubicBezTo>
                      <a:pt x="25656" y="5142"/>
                      <a:pt x="25399" y="9822"/>
                      <a:pt x="25189" y="14516"/>
                    </a:cubicBezTo>
                    <a:cubicBezTo>
                      <a:pt x="25045" y="17785"/>
                      <a:pt x="24928" y="21061"/>
                      <a:pt x="24850" y="24356"/>
                    </a:cubicBezTo>
                    <a:cubicBezTo>
                      <a:pt x="27700" y="25311"/>
                      <a:pt x="30645" y="25995"/>
                      <a:pt x="33621" y="26373"/>
                    </a:cubicBezTo>
                    <a:cubicBezTo>
                      <a:pt x="34389" y="23066"/>
                      <a:pt x="35216" y="19767"/>
                      <a:pt x="36105" y="16486"/>
                    </a:cubicBezTo>
                    <a:cubicBezTo>
                      <a:pt x="37147" y="12634"/>
                      <a:pt x="38275" y="8803"/>
                      <a:pt x="39487" y="5003"/>
                    </a:cubicBezTo>
                    <a:lnTo>
                      <a:pt x="39487" y="5003"/>
                    </a:lnTo>
                    <a:cubicBezTo>
                      <a:pt x="39448" y="9100"/>
                      <a:pt x="39417" y="13065"/>
                      <a:pt x="39448" y="17022"/>
                    </a:cubicBezTo>
                    <a:cubicBezTo>
                      <a:pt x="39465" y="20246"/>
                      <a:pt x="39514" y="23458"/>
                      <a:pt x="39627" y="26731"/>
                    </a:cubicBezTo>
                    <a:cubicBezTo>
                      <a:pt x="43927" y="26679"/>
                      <a:pt x="48237" y="25973"/>
                      <a:pt x="52320" y="24626"/>
                    </a:cubicBezTo>
                    <a:cubicBezTo>
                      <a:pt x="52016" y="23742"/>
                      <a:pt x="51771" y="22865"/>
                      <a:pt x="51598" y="22373"/>
                    </a:cubicBezTo>
                    <a:cubicBezTo>
                      <a:pt x="50887" y="20442"/>
                      <a:pt x="50395" y="18042"/>
                      <a:pt x="49627" y="15941"/>
                    </a:cubicBezTo>
                    <a:cubicBezTo>
                      <a:pt x="49331" y="15108"/>
                      <a:pt x="48991" y="14333"/>
                      <a:pt x="48586" y="13649"/>
                    </a:cubicBezTo>
                    <a:lnTo>
                      <a:pt x="48586" y="13649"/>
                    </a:lnTo>
                    <a:cubicBezTo>
                      <a:pt x="49044" y="14416"/>
                      <a:pt x="49492" y="15182"/>
                      <a:pt x="49937" y="15954"/>
                    </a:cubicBezTo>
                    <a:cubicBezTo>
                      <a:pt x="51467" y="18573"/>
                      <a:pt x="52939" y="21226"/>
                      <a:pt x="54360" y="23893"/>
                    </a:cubicBezTo>
                    <a:cubicBezTo>
                      <a:pt x="55811" y="23332"/>
                      <a:pt x="57227" y="22686"/>
                      <a:pt x="58605" y="21950"/>
                    </a:cubicBezTo>
                    <a:cubicBezTo>
                      <a:pt x="58591" y="21924"/>
                      <a:pt x="58569" y="21902"/>
                      <a:pt x="58557" y="21876"/>
                    </a:cubicBezTo>
                    <a:cubicBezTo>
                      <a:pt x="58348" y="21480"/>
                      <a:pt x="57428" y="19519"/>
                      <a:pt x="56247" y="16952"/>
                    </a:cubicBezTo>
                    <a:cubicBezTo>
                      <a:pt x="55859" y="16111"/>
                      <a:pt x="55445" y="15200"/>
                      <a:pt x="55013" y="14263"/>
                    </a:cubicBezTo>
                    <a:cubicBezTo>
                      <a:pt x="54809" y="14050"/>
                      <a:pt x="54604" y="13841"/>
                      <a:pt x="54404" y="13636"/>
                    </a:cubicBezTo>
                    <a:cubicBezTo>
                      <a:pt x="53854" y="13074"/>
                      <a:pt x="53288" y="12542"/>
                      <a:pt x="52718" y="12014"/>
                    </a:cubicBezTo>
                    <a:cubicBezTo>
                      <a:pt x="52613" y="11918"/>
                      <a:pt x="52508" y="11827"/>
                      <a:pt x="52399" y="11735"/>
                    </a:cubicBezTo>
                    <a:cubicBezTo>
                      <a:pt x="52299" y="11640"/>
                      <a:pt x="52203" y="11557"/>
                      <a:pt x="52103" y="11470"/>
                    </a:cubicBezTo>
                    <a:cubicBezTo>
                      <a:pt x="51968" y="11348"/>
                      <a:pt x="51833" y="11230"/>
                      <a:pt x="51693" y="11117"/>
                    </a:cubicBezTo>
                    <a:cubicBezTo>
                      <a:pt x="51280" y="10755"/>
                      <a:pt x="50856" y="10407"/>
                      <a:pt x="50425" y="10062"/>
                    </a:cubicBezTo>
                    <a:cubicBezTo>
                      <a:pt x="49981" y="9701"/>
                      <a:pt x="49532" y="9356"/>
                      <a:pt x="49074" y="9025"/>
                    </a:cubicBezTo>
                    <a:cubicBezTo>
                      <a:pt x="48403" y="8519"/>
                      <a:pt x="47710" y="8040"/>
                      <a:pt x="47008" y="7578"/>
                    </a:cubicBezTo>
                    <a:cubicBezTo>
                      <a:pt x="46986" y="7561"/>
                      <a:pt x="46956" y="7543"/>
                      <a:pt x="46934" y="7535"/>
                    </a:cubicBezTo>
                    <a:cubicBezTo>
                      <a:pt x="46835" y="7457"/>
                      <a:pt x="46734" y="7395"/>
                      <a:pt x="46634" y="7334"/>
                    </a:cubicBezTo>
                    <a:cubicBezTo>
                      <a:pt x="43910" y="5565"/>
                      <a:pt x="40990" y="4088"/>
                      <a:pt x="37909" y="2933"/>
                    </a:cubicBezTo>
                    <a:cubicBezTo>
                      <a:pt x="33233" y="1172"/>
                      <a:pt x="28192" y="152"/>
                      <a:pt x="22931" y="1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5"/>
              <p:cNvSpPr/>
              <p:nvPr/>
            </p:nvSpPr>
            <p:spPr>
              <a:xfrm>
                <a:off x="2329486" y="1478539"/>
                <a:ext cx="411370" cy="606791"/>
              </a:xfrm>
              <a:custGeom>
                <a:rect b="b" l="l" r="r" t="t"/>
                <a:pathLst>
                  <a:path extrusionOk="0" h="34848" w="23625">
                    <a:moveTo>
                      <a:pt x="2492" y="0"/>
                    </a:moveTo>
                    <a:cubicBezTo>
                      <a:pt x="1665" y="0"/>
                      <a:pt x="761" y="335"/>
                      <a:pt x="1" y="817"/>
                    </a:cubicBezTo>
                    <a:cubicBezTo>
                      <a:pt x="131" y="2242"/>
                      <a:pt x="336" y="3646"/>
                      <a:pt x="598" y="5026"/>
                    </a:cubicBezTo>
                    <a:cubicBezTo>
                      <a:pt x="1762" y="11162"/>
                      <a:pt x="4145" y="16862"/>
                      <a:pt x="7488" y="21878"/>
                    </a:cubicBezTo>
                    <a:cubicBezTo>
                      <a:pt x="10921" y="27029"/>
                      <a:pt x="15366" y="31448"/>
                      <a:pt x="20539" y="34847"/>
                    </a:cubicBezTo>
                    <a:cubicBezTo>
                      <a:pt x="22687" y="31931"/>
                      <a:pt x="23625" y="28158"/>
                      <a:pt x="23088" y="24576"/>
                    </a:cubicBezTo>
                    <a:cubicBezTo>
                      <a:pt x="22788" y="22588"/>
                      <a:pt x="21955" y="20545"/>
                      <a:pt x="20278" y="19425"/>
                    </a:cubicBezTo>
                    <a:cubicBezTo>
                      <a:pt x="19595" y="18968"/>
                      <a:pt x="18753" y="18734"/>
                      <a:pt x="17925" y="18734"/>
                    </a:cubicBezTo>
                    <a:cubicBezTo>
                      <a:pt x="16731" y="18734"/>
                      <a:pt x="15567" y="19220"/>
                      <a:pt x="14953" y="20228"/>
                    </a:cubicBezTo>
                    <a:lnTo>
                      <a:pt x="14953" y="20228"/>
                    </a:lnTo>
                    <a:cubicBezTo>
                      <a:pt x="16793" y="17179"/>
                      <a:pt x="18245" y="13896"/>
                      <a:pt x="19275" y="10483"/>
                    </a:cubicBezTo>
                    <a:cubicBezTo>
                      <a:pt x="19719" y="9001"/>
                      <a:pt x="20091" y="7463"/>
                      <a:pt x="19946" y="5925"/>
                    </a:cubicBezTo>
                    <a:cubicBezTo>
                      <a:pt x="19811" y="4382"/>
                      <a:pt x="19088" y="2830"/>
                      <a:pt x="17768" y="2019"/>
                    </a:cubicBezTo>
                    <a:cubicBezTo>
                      <a:pt x="17068" y="1593"/>
                      <a:pt x="16284" y="1416"/>
                      <a:pt x="15477" y="1416"/>
                    </a:cubicBezTo>
                    <a:cubicBezTo>
                      <a:pt x="14223" y="1416"/>
                      <a:pt x="12914" y="1845"/>
                      <a:pt x="11784" y="2434"/>
                    </a:cubicBezTo>
                    <a:cubicBezTo>
                      <a:pt x="8481" y="4151"/>
                      <a:pt x="5871" y="7162"/>
                      <a:pt x="4633" y="10670"/>
                    </a:cubicBezTo>
                    <a:cubicBezTo>
                      <a:pt x="5300" y="8033"/>
                      <a:pt x="5405" y="5262"/>
                      <a:pt x="4938" y="2582"/>
                    </a:cubicBezTo>
                    <a:cubicBezTo>
                      <a:pt x="4816" y="1915"/>
                      <a:pt x="4650" y="1231"/>
                      <a:pt x="4206" y="726"/>
                    </a:cubicBezTo>
                    <a:cubicBezTo>
                      <a:pt x="3755" y="211"/>
                      <a:pt x="3147" y="0"/>
                      <a:pt x="24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5"/>
              <p:cNvSpPr/>
              <p:nvPr/>
            </p:nvSpPr>
            <p:spPr>
              <a:xfrm>
                <a:off x="3241570" y="2016777"/>
                <a:ext cx="415445" cy="139108"/>
              </a:xfrm>
              <a:custGeom>
                <a:rect b="b" l="l" r="r" t="t"/>
                <a:pathLst>
                  <a:path extrusionOk="0" h="7989" w="23859">
                    <a:moveTo>
                      <a:pt x="23859" y="0"/>
                    </a:moveTo>
                    <a:cubicBezTo>
                      <a:pt x="23702" y="49"/>
                      <a:pt x="23545" y="92"/>
                      <a:pt x="23388" y="141"/>
                    </a:cubicBezTo>
                    <a:cubicBezTo>
                      <a:pt x="23000" y="254"/>
                      <a:pt x="22608" y="362"/>
                      <a:pt x="22216" y="471"/>
                    </a:cubicBezTo>
                    <a:cubicBezTo>
                      <a:pt x="15797" y="2301"/>
                      <a:pt x="9317" y="3944"/>
                      <a:pt x="2924" y="5863"/>
                    </a:cubicBezTo>
                    <a:cubicBezTo>
                      <a:pt x="2183" y="6080"/>
                      <a:pt x="1447" y="6307"/>
                      <a:pt x="711" y="6533"/>
                    </a:cubicBezTo>
                    <a:cubicBezTo>
                      <a:pt x="709" y="6535"/>
                      <a:pt x="705" y="6535"/>
                      <a:pt x="702" y="6535"/>
                    </a:cubicBezTo>
                    <a:cubicBezTo>
                      <a:pt x="698" y="6535"/>
                      <a:pt x="695" y="6535"/>
                      <a:pt x="693" y="6537"/>
                    </a:cubicBezTo>
                    <a:cubicBezTo>
                      <a:pt x="1" y="6756"/>
                      <a:pt x="131" y="7766"/>
                      <a:pt x="872" y="7880"/>
                    </a:cubicBezTo>
                    <a:cubicBezTo>
                      <a:pt x="1360" y="7958"/>
                      <a:pt x="1870" y="7985"/>
                      <a:pt x="2366" y="7989"/>
                    </a:cubicBezTo>
                    <a:cubicBezTo>
                      <a:pt x="2668" y="7989"/>
                      <a:pt x="2968" y="7985"/>
                      <a:pt x="3264" y="7971"/>
                    </a:cubicBezTo>
                    <a:cubicBezTo>
                      <a:pt x="7827" y="7792"/>
                      <a:pt x="12232" y="6690"/>
                      <a:pt x="16534" y="5287"/>
                    </a:cubicBezTo>
                    <a:cubicBezTo>
                      <a:pt x="16834" y="5117"/>
                      <a:pt x="17127" y="4942"/>
                      <a:pt x="17418" y="4759"/>
                    </a:cubicBezTo>
                    <a:cubicBezTo>
                      <a:pt x="17823" y="4515"/>
                      <a:pt x="18220" y="4262"/>
                      <a:pt x="18612" y="4006"/>
                    </a:cubicBezTo>
                    <a:cubicBezTo>
                      <a:pt x="18925" y="3801"/>
                      <a:pt x="19231" y="3592"/>
                      <a:pt x="19540" y="3383"/>
                    </a:cubicBezTo>
                    <a:cubicBezTo>
                      <a:pt x="19850" y="3169"/>
                      <a:pt x="20160" y="2951"/>
                      <a:pt x="20468" y="2725"/>
                    </a:cubicBezTo>
                    <a:cubicBezTo>
                      <a:pt x="20534" y="2677"/>
                      <a:pt x="20604" y="2625"/>
                      <a:pt x="20669" y="2572"/>
                    </a:cubicBezTo>
                    <a:cubicBezTo>
                      <a:pt x="21005" y="2323"/>
                      <a:pt x="21345" y="2071"/>
                      <a:pt x="21667" y="1818"/>
                    </a:cubicBezTo>
                    <a:cubicBezTo>
                      <a:pt x="22002" y="1565"/>
                      <a:pt x="22325" y="1299"/>
                      <a:pt x="22648" y="1034"/>
                    </a:cubicBezTo>
                    <a:cubicBezTo>
                      <a:pt x="22891" y="837"/>
                      <a:pt x="23131" y="637"/>
                      <a:pt x="23366" y="432"/>
                    </a:cubicBezTo>
                    <a:lnTo>
                      <a:pt x="23370" y="428"/>
                    </a:lnTo>
                    <a:cubicBezTo>
                      <a:pt x="23392" y="415"/>
                      <a:pt x="23406" y="398"/>
                      <a:pt x="23423" y="380"/>
                    </a:cubicBezTo>
                    <a:cubicBezTo>
                      <a:pt x="23571" y="258"/>
                      <a:pt x="23720" y="127"/>
                      <a:pt x="238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5"/>
              <p:cNvSpPr/>
              <p:nvPr/>
            </p:nvSpPr>
            <p:spPr>
              <a:xfrm>
                <a:off x="3209200" y="1928304"/>
                <a:ext cx="509664" cy="70225"/>
              </a:xfrm>
              <a:custGeom>
                <a:rect b="b" l="l" r="r" t="t"/>
                <a:pathLst>
                  <a:path extrusionOk="0" h="4033" w="29270">
                    <a:moveTo>
                      <a:pt x="903" y="0"/>
                    </a:moveTo>
                    <a:cubicBezTo>
                      <a:pt x="194" y="0"/>
                      <a:pt x="1" y="990"/>
                      <a:pt x="652" y="1330"/>
                    </a:cubicBezTo>
                    <a:cubicBezTo>
                      <a:pt x="1363" y="1700"/>
                      <a:pt x="2129" y="1962"/>
                      <a:pt x="2883" y="2197"/>
                    </a:cubicBezTo>
                    <a:cubicBezTo>
                      <a:pt x="7973" y="3743"/>
                      <a:pt x="13274" y="4033"/>
                      <a:pt x="18529" y="4033"/>
                    </a:cubicBezTo>
                    <a:cubicBezTo>
                      <a:pt x="19497" y="4033"/>
                      <a:pt x="20463" y="4023"/>
                      <a:pt x="21426" y="4009"/>
                    </a:cubicBezTo>
                    <a:cubicBezTo>
                      <a:pt x="22994" y="3983"/>
                      <a:pt x="25187" y="3870"/>
                      <a:pt x="27200" y="3713"/>
                    </a:cubicBezTo>
                    <a:cubicBezTo>
                      <a:pt x="27234" y="3683"/>
                      <a:pt x="27274" y="3649"/>
                      <a:pt x="27304" y="3613"/>
                    </a:cubicBezTo>
                    <a:cubicBezTo>
                      <a:pt x="27556" y="3378"/>
                      <a:pt x="27801" y="3138"/>
                      <a:pt x="28045" y="2885"/>
                    </a:cubicBezTo>
                    <a:cubicBezTo>
                      <a:pt x="28310" y="2619"/>
                      <a:pt x="28576" y="2345"/>
                      <a:pt x="28838" y="2062"/>
                    </a:cubicBezTo>
                    <a:cubicBezTo>
                      <a:pt x="28864" y="2036"/>
                      <a:pt x="28890" y="2006"/>
                      <a:pt x="28916" y="1979"/>
                    </a:cubicBezTo>
                    <a:cubicBezTo>
                      <a:pt x="29038" y="1853"/>
                      <a:pt x="29151" y="1726"/>
                      <a:pt x="29270" y="1600"/>
                    </a:cubicBezTo>
                    <a:lnTo>
                      <a:pt x="29270" y="1600"/>
                    </a:lnTo>
                    <a:cubicBezTo>
                      <a:pt x="29242" y="1601"/>
                      <a:pt x="29216" y="1602"/>
                      <a:pt x="29192" y="1602"/>
                    </a:cubicBezTo>
                    <a:cubicBezTo>
                      <a:pt x="29144" y="1602"/>
                      <a:pt x="29102" y="1600"/>
                      <a:pt x="29065" y="1600"/>
                    </a:cubicBezTo>
                    <a:cubicBezTo>
                      <a:pt x="28568" y="1583"/>
                      <a:pt x="28075" y="1561"/>
                      <a:pt x="27578" y="1539"/>
                    </a:cubicBezTo>
                    <a:cubicBezTo>
                      <a:pt x="18702" y="1177"/>
                      <a:pt x="9829" y="284"/>
                      <a:pt x="944" y="5"/>
                    </a:cubicBezTo>
                    <a:cubicBezTo>
                      <a:pt x="939" y="5"/>
                      <a:pt x="931" y="1"/>
                      <a:pt x="927" y="1"/>
                    </a:cubicBezTo>
                    <a:cubicBezTo>
                      <a:pt x="919" y="0"/>
                      <a:pt x="911" y="0"/>
                      <a:pt x="9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5"/>
              <p:cNvSpPr/>
              <p:nvPr/>
            </p:nvSpPr>
            <p:spPr>
              <a:xfrm>
                <a:off x="3294556" y="1729436"/>
                <a:ext cx="444802" cy="233345"/>
              </a:xfrm>
              <a:custGeom>
                <a:rect b="b" l="l" r="r" t="t"/>
                <a:pathLst>
                  <a:path extrusionOk="0" h="13401" w="25545">
                    <a:moveTo>
                      <a:pt x="887" y="0"/>
                    </a:moveTo>
                    <a:cubicBezTo>
                      <a:pt x="357" y="0"/>
                      <a:pt x="1" y="696"/>
                      <a:pt x="409" y="1190"/>
                    </a:cubicBezTo>
                    <a:cubicBezTo>
                      <a:pt x="927" y="1800"/>
                      <a:pt x="1533" y="2340"/>
                      <a:pt x="2151" y="2837"/>
                    </a:cubicBezTo>
                    <a:cubicBezTo>
                      <a:pt x="7037" y="6807"/>
                      <a:pt x="12863" y="9256"/>
                      <a:pt x="18641" y="11518"/>
                    </a:cubicBezTo>
                    <a:cubicBezTo>
                      <a:pt x="19744" y="11949"/>
                      <a:pt x="21195" y="12467"/>
                      <a:pt x="22676" y="12960"/>
                    </a:cubicBezTo>
                    <a:cubicBezTo>
                      <a:pt x="23125" y="13109"/>
                      <a:pt x="23575" y="13256"/>
                      <a:pt x="24014" y="13400"/>
                    </a:cubicBezTo>
                    <a:cubicBezTo>
                      <a:pt x="24136" y="13274"/>
                      <a:pt x="24249" y="13147"/>
                      <a:pt x="24368" y="13021"/>
                    </a:cubicBezTo>
                    <a:cubicBezTo>
                      <a:pt x="24768" y="12580"/>
                      <a:pt x="25160" y="12136"/>
                      <a:pt x="25544" y="11683"/>
                    </a:cubicBezTo>
                    <a:cubicBezTo>
                      <a:pt x="17356" y="7962"/>
                      <a:pt x="9394" y="3726"/>
                      <a:pt x="1180" y="74"/>
                    </a:cubicBezTo>
                    <a:cubicBezTo>
                      <a:pt x="1176" y="74"/>
                      <a:pt x="1171" y="66"/>
                      <a:pt x="1162" y="61"/>
                    </a:cubicBezTo>
                    <a:cubicBezTo>
                      <a:pt x="1067" y="19"/>
                      <a:pt x="975" y="0"/>
                      <a:pt x="8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5"/>
              <p:cNvSpPr/>
              <p:nvPr/>
            </p:nvSpPr>
            <p:spPr>
              <a:xfrm>
                <a:off x="3444095" y="1526423"/>
                <a:ext cx="322183" cy="400992"/>
              </a:xfrm>
              <a:custGeom>
                <a:rect b="b" l="l" r="r" t="t"/>
                <a:pathLst>
                  <a:path extrusionOk="0" h="23029" w="18503">
                    <a:moveTo>
                      <a:pt x="816" y="1"/>
                    </a:moveTo>
                    <a:cubicBezTo>
                      <a:pt x="400" y="1"/>
                      <a:pt x="1" y="410"/>
                      <a:pt x="140" y="922"/>
                    </a:cubicBezTo>
                    <a:cubicBezTo>
                      <a:pt x="335" y="1693"/>
                      <a:pt x="653" y="2443"/>
                      <a:pt x="998" y="3161"/>
                    </a:cubicBezTo>
                    <a:cubicBezTo>
                      <a:pt x="3704" y="8844"/>
                      <a:pt x="7914" y="13559"/>
                      <a:pt x="12158" y="18078"/>
                    </a:cubicBezTo>
                    <a:cubicBezTo>
                      <a:pt x="13470" y="19472"/>
                      <a:pt x="15510" y="21455"/>
                      <a:pt x="17222" y="23028"/>
                    </a:cubicBezTo>
                    <a:cubicBezTo>
                      <a:pt x="17662" y="22497"/>
                      <a:pt x="18089" y="21956"/>
                      <a:pt x="18503" y="21407"/>
                    </a:cubicBezTo>
                    <a:cubicBezTo>
                      <a:pt x="12642" y="14466"/>
                      <a:pt x="7212" y="7149"/>
                      <a:pt x="1312" y="246"/>
                    </a:cubicBezTo>
                    <a:lnTo>
                      <a:pt x="1303" y="233"/>
                    </a:lnTo>
                    <a:cubicBezTo>
                      <a:pt x="1163" y="71"/>
                      <a:pt x="988" y="1"/>
                      <a:pt x="8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5"/>
              <p:cNvSpPr/>
              <p:nvPr/>
            </p:nvSpPr>
            <p:spPr>
              <a:xfrm>
                <a:off x="3671119" y="1446622"/>
                <a:ext cx="127111" cy="450148"/>
              </a:xfrm>
              <a:custGeom>
                <a:rect b="b" l="l" r="r" t="t"/>
                <a:pathLst>
                  <a:path extrusionOk="0" h="25852" w="7300">
                    <a:moveTo>
                      <a:pt x="888" y="1"/>
                    </a:moveTo>
                    <a:cubicBezTo>
                      <a:pt x="569" y="1"/>
                      <a:pt x="236" y="216"/>
                      <a:pt x="166" y="615"/>
                    </a:cubicBezTo>
                    <a:cubicBezTo>
                      <a:pt x="22" y="1395"/>
                      <a:pt x="0" y="2210"/>
                      <a:pt x="9" y="3007"/>
                    </a:cubicBezTo>
                    <a:cubicBezTo>
                      <a:pt x="75" y="9300"/>
                      <a:pt x="1923" y="15344"/>
                      <a:pt x="3874" y="21236"/>
                    </a:cubicBezTo>
                    <a:cubicBezTo>
                      <a:pt x="4297" y="22513"/>
                      <a:pt x="4929" y="24208"/>
                      <a:pt x="5574" y="25851"/>
                    </a:cubicBezTo>
                    <a:cubicBezTo>
                      <a:pt x="6175" y="25053"/>
                      <a:pt x="6750" y="24238"/>
                      <a:pt x="7299" y="23398"/>
                    </a:cubicBezTo>
                    <a:cubicBezTo>
                      <a:pt x="5326" y="15780"/>
                      <a:pt x="3652" y="8067"/>
                      <a:pt x="1521" y="493"/>
                    </a:cubicBezTo>
                    <a:cubicBezTo>
                      <a:pt x="1517" y="489"/>
                      <a:pt x="1517" y="479"/>
                      <a:pt x="1508" y="479"/>
                    </a:cubicBezTo>
                    <a:cubicBezTo>
                      <a:pt x="1420" y="154"/>
                      <a:pt x="1159" y="1"/>
                      <a:pt x="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5"/>
              <p:cNvSpPr/>
              <p:nvPr/>
            </p:nvSpPr>
            <p:spPr>
              <a:xfrm>
                <a:off x="3807163" y="1420416"/>
                <a:ext cx="78182" cy="418283"/>
              </a:xfrm>
              <a:custGeom>
                <a:rect b="b" l="l" r="r" t="t"/>
                <a:pathLst>
                  <a:path extrusionOk="0" h="24022" w="4490">
                    <a:moveTo>
                      <a:pt x="3789" y="0"/>
                    </a:moveTo>
                    <a:cubicBezTo>
                      <a:pt x="3544" y="0"/>
                      <a:pt x="3291" y="120"/>
                      <a:pt x="3143" y="385"/>
                    </a:cubicBezTo>
                    <a:cubicBezTo>
                      <a:pt x="2755" y="1083"/>
                      <a:pt x="2471" y="1845"/>
                      <a:pt x="2223" y="2599"/>
                    </a:cubicBezTo>
                    <a:cubicBezTo>
                      <a:pt x="262" y="8583"/>
                      <a:pt x="49" y="14901"/>
                      <a:pt x="5" y="21103"/>
                    </a:cubicBezTo>
                    <a:cubicBezTo>
                      <a:pt x="1" y="21940"/>
                      <a:pt x="14" y="22954"/>
                      <a:pt x="49" y="24022"/>
                    </a:cubicBezTo>
                    <a:cubicBezTo>
                      <a:pt x="1169" y="22231"/>
                      <a:pt x="2163" y="20357"/>
                      <a:pt x="3030" y="18405"/>
                    </a:cubicBezTo>
                    <a:cubicBezTo>
                      <a:pt x="3557" y="12509"/>
                      <a:pt x="4141" y="6612"/>
                      <a:pt x="4464" y="713"/>
                    </a:cubicBezTo>
                    <a:lnTo>
                      <a:pt x="4464" y="687"/>
                    </a:lnTo>
                    <a:cubicBezTo>
                      <a:pt x="4489" y="257"/>
                      <a:pt x="4147" y="0"/>
                      <a:pt x="37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5"/>
              <p:cNvSpPr/>
              <p:nvPr/>
            </p:nvSpPr>
            <p:spPr>
              <a:xfrm>
                <a:off x="2765721" y="735548"/>
                <a:ext cx="10726" cy="185548"/>
              </a:xfrm>
              <a:custGeom>
                <a:rect b="b" l="l" r="r" t="t"/>
                <a:pathLst>
                  <a:path extrusionOk="0" h="10656" w="616">
                    <a:moveTo>
                      <a:pt x="306" y="0"/>
                    </a:moveTo>
                    <a:cubicBezTo>
                      <a:pt x="136" y="0"/>
                      <a:pt x="0" y="141"/>
                      <a:pt x="0" y="310"/>
                    </a:cubicBezTo>
                    <a:lnTo>
                      <a:pt x="0" y="10346"/>
                    </a:lnTo>
                    <a:cubicBezTo>
                      <a:pt x="0" y="10516"/>
                      <a:pt x="136" y="10656"/>
                      <a:pt x="306" y="10656"/>
                    </a:cubicBezTo>
                    <a:cubicBezTo>
                      <a:pt x="476" y="10656"/>
                      <a:pt x="615" y="10516"/>
                      <a:pt x="615" y="10346"/>
                    </a:cubicBezTo>
                    <a:lnTo>
                      <a:pt x="615" y="310"/>
                    </a:lnTo>
                    <a:cubicBezTo>
                      <a:pt x="615" y="141"/>
                      <a:pt x="476"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5"/>
              <p:cNvSpPr/>
              <p:nvPr/>
            </p:nvSpPr>
            <p:spPr>
              <a:xfrm>
                <a:off x="2678310" y="822958"/>
                <a:ext cx="185548" cy="10726"/>
              </a:xfrm>
              <a:custGeom>
                <a:rect b="b" l="l" r="r" t="t"/>
                <a:pathLst>
                  <a:path extrusionOk="0" h="616" w="10656">
                    <a:moveTo>
                      <a:pt x="305" y="1"/>
                    </a:moveTo>
                    <a:cubicBezTo>
                      <a:pt x="136" y="1"/>
                      <a:pt x="0" y="141"/>
                      <a:pt x="0" y="306"/>
                    </a:cubicBezTo>
                    <a:cubicBezTo>
                      <a:pt x="0" y="475"/>
                      <a:pt x="136" y="616"/>
                      <a:pt x="305" y="616"/>
                    </a:cubicBezTo>
                    <a:lnTo>
                      <a:pt x="10346" y="616"/>
                    </a:lnTo>
                    <a:cubicBezTo>
                      <a:pt x="10516" y="616"/>
                      <a:pt x="10655" y="475"/>
                      <a:pt x="10655" y="306"/>
                    </a:cubicBezTo>
                    <a:cubicBezTo>
                      <a:pt x="10655" y="141"/>
                      <a:pt x="10516" y="1"/>
                      <a:pt x="10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5"/>
              <p:cNvSpPr/>
              <p:nvPr/>
            </p:nvSpPr>
            <p:spPr>
              <a:xfrm>
                <a:off x="2723461" y="776989"/>
                <a:ext cx="99338" cy="109734"/>
              </a:xfrm>
              <a:custGeom>
                <a:rect b="b" l="l" r="r" t="t"/>
                <a:pathLst>
                  <a:path extrusionOk="0" h="6302" w="5705">
                    <a:moveTo>
                      <a:pt x="342" y="1"/>
                    </a:moveTo>
                    <a:cubicBezTo>
                      <a:pt x="270" y="1"/>
                      <a:pt x="198" y="26"/>
                      <a:pt x="140" y="78"/>
                    </a:cubicBezTo>
                    <a:cubicBezTo>
                      <a:pt x="9" y="187"/>
                      <a:pt x="1" y="384"/>
                      <a:pt x="110" y="510"/>
                    </a:cubicBezTo>
                    <a:lnTo>
                      <a:pt x="5130" y="6197"/>
                    </a:lnTo>
                    <a:cubicBezTo>
                      <a:pt x="5190" y="6267"/>
                      <a:pt x="5277" y="6301"/>
                      <a:pt x="5361" y="6301"/>
                    </a:cubicBezTo>
                    <a:cubicBezTo>
                      <a:pt x="5434" y="6301"/>
                      <a:pt x="5504" y="6275"/>
                      <a:pt x="5565" y="6223"/>
                    </a:cubicBezTo>
                    <a:cubicBezTo>
                      <a:pt x="5691" y="6110"/>
                      <a:pt x="5705" y="5918"/>
                      <a:pt x="5591" y="5792"/>
                    </a:cubicBezTo>
                    <a:lnTo>
                      <a:pt x="571" y="104"/>
                    </a:lnTo>
                    <a:cubicBezTo>
                      <a:pt x="510" y="36"/>
                      <a:pt x="426" y="1"/>
                      <a:pt x="3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5"/>
              <p:cNvSpPr/>
              <p:nvPr/>
            </p:nvSpPr>
            <p:spPr>
              <a:xfrm>
                <a:off x="2717628" y="782770"/>
                <a:ext cx="110935" cy="98102"/>
              </a:xfrm>
              <a:custGeom>
                <a:rect b="b" l="l" r="r" t="t"/>
                <a:pathLst>
                  <a:path extrusionOk="0" h="5634" w="6371">
                    <a:moveTo>
                      <a:pt x="6029" y="0"/>
                    </a:moveTo>
                    <a:cubicBezTo>
                      <a:pt x="5957" y="0"/>
                      <a:pt x="5884" y="26"/>
                      <a:pt x="5827" y="78"/>
                    </a:cubicBezTo>
                    <a:lnTo>
                      <a:pt x="139" y="5098"/>
                    </a:lnTo>
                    <a:cubicBezTo>
                      <a:pt x="13" y="5211"/>
                      <a:pt x="0" y="5403"/>
                      <a:pt x="113" y="5534"/>
                    </a:cubicBezTo>
                    <a:cubicBezTo>
                      <a:pt x="174" y="5599"/>
                      <a:pt x="257" y="5633"/>
                      <a:pt x="344" y="5633"/>
                    </a:cubicBezTo>
                    <a:cubicBezTo>
                      <a:pt x="414" y="5633"/>
                      <a:pt x="487" y="5613"/>
                      <a:pt x="545" y="5560"/>
                    </a:cubicBezTo>
                    <a:lnTo>
                      <a:pt x="6231" y="540"/>
                    </a:lnTo>
                    <a:cubicBezTo>
                      <a:pt x="6358" y="426"/>
                      <a:pt x="6370" y="235"/>
                      <a:pt x="6257" y="104"/>
                    </a:cubicBezTo>
                    <a:cubicBezTo>
                      <a:pt x="6199" y="36"/>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5"/>
              <p:cNvSpPr/>
              <p:nvPr/>
            </p:nvSpPr>
            <p:spPr>
              <a:xfrm>
                <a:off x="3654960" y="1083380"/>
                <a:ext cx="10709" cy="185548"/>
              </a:xfrm>
              <a:custGeom>
                <a:rect b="b" l="l" r="r" t="t"/>
                <a:pathLst>
                  <a:path extrusionOk="0" h="10656" w="615">
                    <a:moveTo>
                      <a:pt x="309" y="1"/>
                    </a:moveTo>
                    <a:cubicBezTo>
                      <a:pt x="140" y="1"/>
                      <a:pt x="1" y="141"/>
                      <a:pt x="1" y="310"/>
                    </a:cubicBezTo>
                    <a:lnTo>
                      <a:pt x="1" y="10350"/>
                    </a:lnTo>
                    <a:cubicBezTo>
                      <a:pt x="1" y="10516"/>
                      <a:pt x="140" y="10656"/>
                      <a:pt x="309" y="10656"/>
                    </a:cubicBezTo>
                    <a:cubicBezTo>
                      <a:pt x="480" y="10656"/>
                      <a:pt x="615" y="10516"/>
                      <a:pt x="615" y="10350"/>
                    </a:cubicBezTo>
                    <a:lnTo>
                      <a:pt x="615" y="310"/>
                    </a:lnTo>
                    <a:cubicBezTo>
                      <a:pt x="615" y="141"/>
                      <a:pt x="480" y="1"/>
                      <a:pt x="3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5"/>
              <p:cNvSpPr/>
              <p:nvPr/>
            </p:nvSpPr>
            <p:spPr>
              <a:xfrm>
                <a:off x="3567549" y="1170790"/>
                <a:ext cx="185530" cy="10726"/>
              </a:xfrm>
              <a:custGeom>
                <a:rect b="b" l="l" r="r" t="t"/>
                <a:pathLst>
                  <a:path extrusionOk="0" h="616" w="10655">
                    <a:moveTo>
                      <a:pt x="309" y="1"/>
                    </a:moveTo>
                    <a:cubicBezTo>
                      <a:pt x="140" y="1"/>
                      <a:pt x="1" y="141"/>
                      <a:pt x="1" y="310"/>
                    </a:cubicBezTo>
                    <a:cubicBezTo>
                      <a:pt x="1" y="481"/>
                      <a:pt x="140" y="616"/>
                      <a:pt x="309" y="616"/>
                    </a:cubicBezTo>
                    <a:lnTo>
                      <a:pt x="10349" y="616"/>
                    </a:lnTo>
                    <a:cubicBezTo>
                      <a:pt x="10516" y="616"/>
                      <a:pt x="10655" y="481"/>
                      <a:pt x="10655" y="310"/>
                    </a:cubicBezTo>
                    <a:cubicBezTo>
                      <a:pt x="10655" y="141"/>
                      <a:pt x="10516" y="1"/>
                      <a:pt x="10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5"/>
              <p:cNvSpPr/>
              <p:nvPr/>
            </p:nvSpPr>
            <p:spPr>
              <a:xfrm>
                <a:off x="3612700" y="1124839"/>
                <a:ext cx="99338" cy="109716"/>
              </a:xfrm>
              <a:custGeom>
                <a:rect b="b" l="l" r="r" t="t"/>
                <a:pathLst>
                  <a:path extrusionOk="0" h="6301" w="5705">
                    <a:moveTo>
                      <a:pt x="343" y="0"/>
                    </a:moveTo>
                    <a:cubicBezTo>
                      <a:pt x="270" y="0"/>
                      <a:pt x="197" y="25"/>
                      <a:pt x="139" y="77"/>
                    </a:cubicBezTo>
                    <a:cubicBezTo>
                      <a:pt x="13" y="191"/>
                      <a:pt x="0" y="383"/>
                      <a:pt x="113" y="513"/>
                    </a:cubicBezTo>
                    <a:lnTo>
                      <a:pt x="5133" y="6196"/>
                    </a:lnTo>
                    <a:cubicBezTo>
                      <a:pt x="5194" y="6266"/>
                      <a:pt x="5278" y="6300"/>
                      <a:pt x="5364" y="6300"/>
                    </a:cubicBezTo>
                    <a:cubicBezTo>
                      <a:pt x="5435" y="6300"/>
                      <a:pt x="5508" y="6274"/>
                      <a:pt x="5565" y="6226"/>
                    </a:cubicBezTo>
                    <a:cubicBezTo>
                      <a:pt x="5691" y="6113"/>
                      <a:pt x="5704" y="5917"/>
                      <a:pt x="5591" y="5791"/>
                    </a:cubicBezTo>
                    <a:lnTo>
                      <a:pt x="575" y="103"/>
                    </a:lnTo>
                    <a:cubicBezTo>
                      <a:pt x="514" y="35"/>
                      <a:pt x="428" y="0"/>
                      <a:pt x="3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5"/>
              <p:cNvSpPr/>
              <p:nvPr/>
            </p:nvSpPr>
            <p:spPr>
              <a:xfrm>
                <a:off x="3606919" y="1130655"/>
                <a:ext cx="110970" cy="98137"/>
              </a:xfrm>
              <a:custGeom>
                <a:rect b="b" l="l" r="r" t="t"/>
                <a:pathLst>
                  <a:path extrusionOk="0" h="5636" w="6373">
                    <a:moveTo>
                      <a:pt x="6031" y="0"/>
                    </a:moveTo>
                    <a:cubicBezTo>
                      <a:pt x="5958" y="0"/>
                      <a:pt x="5884" y="27"/>
                      <a:pt x="5823" y="79"/>
                    </a:cubicBezTo>
                    <a:lnTo>
                      <a:pt x="140" y="5095"/>
                    </a:lnTo>
                    <a:cubicBezTo>
                      <a:pt x="9" y="5208"/>
                      <a:pt x="1" y="5405"/>
                      <a:pt x="109" y="5531"/>
                    </a:cubicBezTo>
                    <a:cubicBezTo>
                      <a:pt x="171" y="5600"/>
                      <a:pt x="258" y="5636"/>
                      <a:pt x="341" y="5636"/>
                    </a:cubicBezTo>
                    <a:cubicBezTo>
                      <a:pt x="415" y="5636"/>
                      <a:pt x="485" y="5610"/>
                      <a:pt x="546" y="5557"/>
                    </a:cubicBezTo>
                    <a:lnTo>
                      <a:pt x="6232" y="537"/>
                    </a:lnTo>
                    <a:cubicBezTo>
                      <a:pt x="6358" y="423"/>
                      <a:pt x="6372" y="232"/>
                      <a:pt x="6258" y="105"/>
                    </a:cubicBezTo>
                    <a:cubicBezTo>
                      <a:pt x="6198" y="35"/>
                      <a:pt x="6115" y="0"/>
                      <a:pt x="60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5"/>
              <p:cNvSpPr/>
              <p:nvPr/>
            </p:nvSpPr>
            <p:spPr>
              <a:xfrm>
                <a:off x="2624053" y="1727224"/>
                <a:ext cx="10726" cy="185548"/>
              </a:xfrm>
              <a:custGeom>
                <a:rect b="b" l="l" r="r" t="t"/>
                <a:pathLst>
                  <a:path extrusionOk="0" h="10656" w="616">
                    <a:moveTo>
                      <a:pt x="306" y="0"/>
                    </a:moveTo>
                    <a:cubicBezTo>
                      <a:pt x="135" y="0"/>
                      <a:pt x="0" y="140"/>
                      <a:pt x="0" y="310"/>
                    </a:cubicBezTo>
                    <a:lnTo>
                      <a:pt x="0" y="10346"/>
                    </a:lnTo>
                    <a:cubicBezTo>
                      <a:pt x="0" y="10516"/>
                      <a:pt x="135" y="10655"/>
                      <a:pt x="306" y="10655"/>
                    </a:cubicBezTo>
                    <a:cubicBezTo>
                      <a:pt x="475" y="10655"/>
                      <a:pt x="615" y="10516"/>
                      <a:pt x="615" y="10346"/>
                    </a:cubicBezTo>
                    <a:lnTo>
                      <a:pt x="615" y="310"/>
                    </a:lnTo>
                    <a:cubicBezTo>
                      <a:pt x="615" y="140"/>
                      <a:pt x="475"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5"/>
              <p:cNvSpPr/>
              <p:nvPr/>
            </p:nvSpPr>
            <p:spPr>
              <a:xfrm>
                <a:off x="2536642" y="1814635"/>
                <a:ext cx="185548" cy="10726"/>
              </a:xfrm>
              <a:custGeom>
                <a:rect b="b" l="l" r="r" t="t"/>
                <a:pathLst>
                  <a:path extrusionOk="0" h="616" w="10656">
                    <a:moveTo>
                      <a:pt x="306" y="0"/>
                    </a:moveTo>
                    <a:cubicBezTo>
                      <a:pt x="135" y="0"/>
                      <a:pt x="0" y="136"/>
                      <a:pt x="0" y="306"/>
                    </a:cubicBezTo>
                    <a:cubicBezTo>
                      <a:pt x="0" y="476"/>
                      <a:pt x="135" y="615"/>
                      <a:pt x="306" y="615"/>
                    </a:cubicBezTo>
                    <a:lnTo>
                      <a:pt x="10346" y="615"/>
                    </a:lnTo>
                    <a:cubicBezTo>
                      <a:pt x="10515" y="615"/>
                      <a:pt x="10655" y="476"/>
                      <a:pt x="10655" y="306"/>
                    </a:cubicBezTo>
                    <a:cubicBezTo>
                      <a:pt x="10655" y="136"/>
                      <a:pt x="10515" y="0"/>
                      <a:pt x="1034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5"/>
              <p:cNvSpPr/>
              <p:nvPr/>
            </p:nvSpPr>
            <p:spPr>
              <a:xfrm>
                <a:off x="2581775" y="1768666"/>
                <a:ext cx="99373" cy="109716"/>
              </a:xfrm>
              <a:custGeom>
                <a:rect b="b" l="l" r="r" t="t"/>
                <a:pathLst>
                  <a:path extrusionOk="0" h="6301" w="5707">
                    <a:moveTo>
                      <a:pt x="340" y="1"/>
                    </a:moveTo>
                    <a:cubicBezTo>
                      <a:pt x="268" y="1"/>
                      <a:pt x="197" y="26"/>
                      <a:pt x="141" y="78"/>
                    </a:cubicBezTo>
                    <a:cubicBezTo>
                      <a:pt x="10" y="188"/>
                      <a:pt x="1" y="383"/>
                      <a:pt x="111" y="510"/>
                    </a:cubicBezTo>
                    <a:lnTo>
                      <a:pt x="5131" y="6196"/>
                    </a:lnTo>
                    <a:cubicBezTo>
                      <a:pt x="5192" y="6266"/>
                      <a:pt x="5278" y="6301"/>
                      <a:pt x="5361" y="6301"/>
                    </a:cubicBezTo>
                    <a:cubicBezTo>
                      <a:pt x="5435" y="6301"/>
                      <a:pt x="5505" y="6275"/>
                      <a:pt x="5566" y="6222"/>
                    </a:cubicBezTo>
                    <a:cubicBezTo>
                      <a:pt x="5693" y="6109"/>
                      <a:pt x="5706" y="5918"/>
                      <a:pt x="5592" y="5792"/>
                    </a:cubicBezTo>
                    <a:lnTo>
                      <a:pt x="572" y="104"/>
                    </a:lnTo>
                    <a:cubicBezTo>
                      <a:pt x="511" y="36"/>
                      <a:pt x="425"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5"/>
              <p:cNvSpPr/>
              <p:nvPr/>
            </p:nvSpPr>
            <p:spPr>
              <a:xfrm>
                <a:off x="2575960" y="1774447"/>
                <a:ext cx="110935" cy="98119"/>
              </a:xfrm>
              <a:custGeom>
                <a:rect b="b" l="l" r="r" t="t"/>
                <a:pathLst>
                  <a:path extrusionOk="0" h="5635" w="6371">
                    <a:moveTo>
                      <a:pt x="6029" y="0"/>
                    </a:moveTo>
                    <a:cubicBezTo>
                      <a:pt x="5957" y="0"/>
                      <a:pt x="5884" y="26"/>
                      <a:pt x="5826" y="77"/>
                    </a:cubicBezTo>
                    <a:lnTo>
                      <a:pt x="139" y="5098"/>
                    </a:lnTo>
                    <a:cubicBezTo>
                      <a:pt x="13" y="5211"/>
                      <a:pt x="0" y="5403"/>
                      <a:pt x="113" y="5530"/>
                    </a:cubicBezTo>
                    <a:cubicBezTo>
                      <a:pt x="174" y="5599"/>
                      <a:pt x="256" y="5634"/>
                      <a:pt x="344" y="5634"/>
                    </a:cubicBezTo>
                    <a:cubicBezTo>
                      <a:pt x="413" y="5634"/>
                      <a:pt x="488" y="5608"/>
                      <a:pt x="544" y="5560"/>
                    </a:cubicBezTo>
                    <a:lnTo>
                      <a:pt x="6232" y="540"/>
                    </a:lnTo>
                    <a:cubicBezTo>
                      <a:pt x="6358" y="426"/>
                      <a:pt x="6371" y="234"/>
                      <a:pt x="6258" y="104"/>
                    </a:cubicBezTo>
                    <a:cubicBezTo>
                      <a:pt x="6199" y="35"/>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5"/>
              <p:cNvSpPr/>
              <p:nvPr/>
            </p:nvSpPr>
            <p:spPr>
              <a:xfrm>
                <a:off x="2480191" y="1186810"/>
                <a:ext cx="6686" cy="116194"/>
              </a:xfrm>
              <a:custGeom>
                <a:rect b="b" l="l" r="r" t="t"/>
                <a:pathLst>
                  <a:path extrusionOk="0" h="6673" w="384">
                    <a:moveTo>
                      <a:pt x="193" y="0"/>
                    </a:moveTo>
                    <a:cubicBezTo>
                      <a:pt x="83" y="0"/>
                      <a:pt x="0" y="88"/>
                      <a:pt x="0" y="197"/>
                    </a:cubicBezTo>
                    <a:lnTo>
                      <a:pt x="0" y="6476"/>
                    </a:lnTo>
                    <a:cubicBezTo>
                      <a:pt x="0" y="6585"/>
                      <a:pt x="83" y="6673"/>
                      <a:pt x="193" y="6673"/>
                    </a:cubicBezTo>
                    <a:cubicBezTo>
                      <a:pt x="297" y="6673"/>
                      <a:pt x="384" y="6585"/>
                      <a:pt x="384" y="6476"/>
                    </a:cubicBezTo>
                    <a:lnTo>
                      <a:pt x="384" y="197"/>
                    </a:lnTo>
                    <a:cubicBezTo>
                      <a:pt x="384" y="88"/>
                      <a:pt x="297" y="0"/>
                      <a:pt x="1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5"/>
              <p:cNvSpPr/>
              <p:nvPr/>
            </p:nvSpPr>
            <p:spPr>
              <a:xfrm>
                <a:off x="2425481" y="1241520"/>
                <a:ext cx="116107" cy="6756"/>
              </a:xfrm>
              <a:custGeom>
                <a:rect b="b" l="l" r="r" t="t"/>
                <a:pathLst>
                  <a:path extrusionOk="0" h="388" w="6668">
                    <a:moveTo>
                      <a:pt x="192" y="1"/>
                    </a:moveTo>
                    <a:cubicBezTo>
                      <a:pt x="83" y="1"/>
                      <a:pt x="0" y="88"/>
                      <a:pt x="0" y="196"/>
                    </a:cubicBezTo>
                    <a:cubicBezTo>
                      <a:pt x="0" y="301"/>
                      <a:pt x="83" y="388"/>
                      <a:pt x="192" y="388"/>
                    </a:cubicBezTo>
                    <a:lnTo>
                      <a:pt x="6476" y="388"/>
                    </a:lnTo>
                    <a:cubicBezTo>
                      <a:pt x="6581" y="388"/>
                      <a:pt x="6668" y="301"/>
                      <a:pt x="6668" y="196"/>
                    </a:cubicBezTo>
                    <a:cubicBezTo>
                      <a:pt x="6668" y="88"/>
                      <a:pt x="6581" y="1"/>
                      <a:pt x="64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5"/>
              <p:cNvSpPr/>
              <p:nvPr/>
            </p:nvSpPr>
            <p:spPr>
              <a:xfrm>
                <a:off x="2453707" y="1212772"/>
                <a:ext cx="62163" cy="68675"/>
              </a:xfrm>
              <a:custGeom>
                <a:rect b="b" l="l" r="r" t="t"/>
                <a:pathLst>
                  <a:path extrusionOk="0" h="3944" w="3570">
                    <a:moveTo>
                      <a:pt x="213" y="1"/>
                    </a:moveTo>
                    <a:cubicBezTo>
                      <a:pt x="168" y="1"/>
                      <a:pt x="123" y="16"/>
                      <a:pt x="87" y="48"/>
                    </a:cubicBezTo>
                    <a:cubicBezTo>
                      <a:pt x="9" y="118"/>
                      <a:pt x="0" y="240"/>
                      <a:pt x="70" y="323"/>
                    </a:cubicBezTo>
                    <a:lnTo>
                      <a:pt x="3212" y="3879"/>
                    </a:lnTo>
                    <a:cubicBezTo>
                      <a:pt x="3251" y="3921"/>
                      <a:pt x="3303" y="3943"/>
                      <a:pt x="3356" y="3943"/>
                    </a:cubicBezTo>
                    <a:cubicBezTo>
                      <a:pt x="3399" y="3943"/>
                      <a:pt x="3448" y="3927"/>
                      <a:pt x="3482" y="3895"/>
                    </a:cubicBezTo>
                    <a:cubicBezTo>
                      <a:pt x="3565" y="3826"/>
                      <a:pt x="3570" y="3704"/>
                      <a:pt x="3500" y="3625"/>
                    </a:cubicBezTo>
                    <a:lnTo>
                      <a:pt x="358" y="65"/>
                    </a:lnTo>
                    <a:cubicBezTo>
                      <a:pt x="320" y="23"/>
                      <a:pt x="266" y="1"/>
                      <a:pt x="2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5"/>
              <p:cNvSpPr/>
              <p:nvPr/>
            </p:nvSpPr>
            <p:spPr>
              <a:xfrm>
                <a:off x="2450067" y="1216411"/>
                <a:ext cx="69458" cy="61396"/>
              </a:xfrm>
              <a:custGeom>
                <a:rect b="b" l="l" r="r" t="t"/>
                <a:pathLst>
                  <a:path extrusionOk="0" h="3526" w="3989">
                    <a:moveTo>
                      <a:pt x="3773" y="1"/>
                    </a:moveTo>
                    <a:cubicBezTo>
                      <a:pt x="3729" y="1"/>
                      <a:pt x="3684" y="16"/>
                      <a:pt x="3648" y="48"/>
                    </a:cubicBezTo>
                    <a:lnTo>
                      <a:pt x="87" y="3189"/>
                    </a:lnTo>
                    <a:cubicBezTo>
                      <a:pt x="9" y="3260"/>
                      <a:pt x="0" y="3382"/>
                      <a:pt x="70" y="3460"/>
                    </a:cubicBezTo>
                    <a:cubicBezTo>
                      <a:pt x="109" y="3503"/>
                      <a:pt x="161" y="3525"/>
                      <a:pt x="214" y="3525"/>
                    </a:cubicBezTo>
                    <a:cubicBezTo>
                      <a:pt x="262" y="3525"/>
                      <a:pt x="306" y="3513"/>
                      <a:pt x="340" y="3477"/>
                    </a:cubicBezTo>
                    <a:lnTo>
                      <a:pt x="3900" y="335"/>
                    </a:lnTo>
                    <a:cubicBezTo>
                      <a:pt x="3979" y="266"/>
                      <a:pt x="3988" y="144"/>
                      <a:pt x="3918" y="65"/>
                    </a:cubicBezTo>
                    <a:cubicBezTo>
                      <a:pt x="3880" y="23"/>
                      <a:pt x="3827" y="1"/>
                      <a:pt x="37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5"/>
              <p:cNvSpPr/>
              <p:nvPr/>
            </p:nvSpPr>
            <p:spPr>
              <a:xfrm>
                <a:off x="3696228" y="1620224"/>
                <a:ext cx="6704" cy="116124"/>
              </a:xfrm>
              <a:custGeom>
                <a:rect b="b" l="l" r="r" t="t"/>
                <a:pathLst>
                  <a:path extrusionOk="0" h="6669" w="385">
                    <a:moveTo>
                      <a:pt x="193" y="1"/>
                    </a:moveTo>
                    <a:cubicBezTo>
                      <a:pt x="88" y="1"/>
                      <a:pt x="1" y="89"/>
                      <a:pt x="1" y="193"/>
                    </a:cubicBezTo>
                    <a:lnTo>
                      <a:pt x="1" y="6477"/>
                    </a:lnTo>
                    <a:cubicBezTo>
                      <a:pt x="1" y="6585"/>
                      <a:pt x="88" y="6668"/>
                      <a:pt x="193" y="6668"/>
                    </a:cubicBezTo>
                    <a:cubicBezTo>
                      <a:pt x="302" y="6668"/>
                      <a:pt x="384" y="6585"/>
                      <a:pt x="384" y="6477"/>
                    </a:cubicBezTo>
                    <a:lnTo>
                      <a:pt x="384" y="193"/>
                    </a:lnTo>
                    <a:cubicBezTo>
                      <a:pt x="384" y="89"/>
                      <a:pt x="302" y="1"/>
                      <a:pt x="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5"/>
              <p:cNvSpPr/>
              <p:nvPr/>
            </p:nvSpPr>
            <p:spPr>
              <a:xfrm>
                <a:off x="3641518" y="1674952"/>
                <a:ext cx="116124" cy="6756"/>
              </a:xfrm>
              <a:custGeom>
                <a:rect b="b" l="l" r="r" t="t"/>
                <a:pathLst>
                  <a:path extrusionOk="0" h="388" w="6669">
                    <a:moveTo>
                      <a:pt x="192" y="1"/>
                    </a:moveTo>
                    <a:cubicBezTo>
                      <a:pt x="88" y="1"/>
                      <a:pt x="1" y="87"/>
                      <a:pt x="1" y="192"/>
                    </a:cubicBezTo>
                    <a:cubicBezTo>
                      <a:pt x="1" y="301"/>
                      <a:pt x="88" y="387"/>
                      <a:pt x="192" y="387"/>
                    </a:cubicBezTo>
                    <a:lnTo>
                      <a:pt x="6477" y="387"/>
                    </a:lnTo>
                    <a:cubicBezTo>
                      <a:pt x="6586" y="387"/>
                      <a:pt x="6668" y="301"/>
                      <a:pt x="6668" y="192"/>
                    </a:cubicBezTo>
                    <a:cubicBezTo>
                      <a:pt x="6668" y="87"/>
                      <a:pt x="6586" y="1"/>
                      <a:pt x="6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5"/>
              <p:cNvSpPr/>
              <p:nvPr/>
            </p:nvSpPr>
            <p:spPr>
              <a:xfrm>
                <a:off x="3669830" y="1646204"/>
                <a:ext cx="62163" cy="68675"/>
              </a:xfrm>
              <a:custGeom>
                <a:rect b="b" l="l" r="r" t="t"/>
                <a:pathLst>
                  <a:path extrusionOk="0" h="3944" w="3570">
                    <a:moveTo>
                      <a:pt x="213" y="0"/>
                    </a:moveTo>
                    <a:cubicBezTo>
                      <a:pt x="168" y="0"/>
                      <a:pt x="124" y="16"/>
                      <a:pt x="88" y="47"/>
                    </a:cubicBezTo>
                    <a:cubicBezTo>
                      <a:pt x="4" y="117"/>
                      <a:pt x="0" y="240"/>
                      <a:pt x="70" y="318"/>
                    </a:cubicBezTo>
                    <a:lnTo>
                      <a:pt x="3212" y="3878"/>
                    </a:lnTo>
                    <a:cubicBezTo>
                      <a:pt x="3246" y="3921"/>
                      <a:pt x="3299" y="3943"/>
                      <a:pt x="3356" y="3943"/>
                    </a:cubicBezTo>
                    <a:cubicBezTo>
                      <a:pt x="3399" y="3943"/>
                      <a:pt x="3443" y="3926"/>
                      <a:pt x="3482" y="3895"/>
                    </a:cubicBezTo>
                    <a:cubicBezTo>
                      <a:pt x="3560" y="3826"/>
                      <a:pt x="3570" y="3704"/>
                      <a:pt x="3500" y="3625"/>
                    </a:cubicBezTo>
                    <a:lnTo>
                      <a:pt x="358" y="65"/>
                    </a:lnTo>
                    <a:cubicBezTo>
                      <a:pt x="320" y="22"/>
                      <a:pt x="266" y="0"/>
                      <a:pt x="2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5"/>
              <p:cNvSpPr/>
              <p:nvPr/>
            </p:nvSpPr>
            <p:spPr>
              <a:xfrm>
                <a:off x="3666174" y="1649843"/>
                <a:ext cx="69458" cy="61379"/>
              </a:xfrm>
              <a:custGeom>
                <a:rect b="b" l="l" r="r" t="t"/>
                <a:pathLst>
                  <a:path extrusionOk="0" h="3525" w="3989">
                    <a:moveTo>
                      <a:pt x="3773" y="0"/>
                    </a:moveTo>
                    <a:cubicBezTo>
                      <a:pt x="3728" y="0"/>
                      <a:pt x="3682" y="16"/>
                      <a:pt x="3645" y="47"/>
                    </a:cubicBezTo>
                    <a:lnTo>
                      <a:pt x="89" y="3189"/>
                    </a:lnTo>
                    <a:cubicBezTo>
                      <a:pt x="5" y="3259"/>
                      <a:pt x="1" y="3382"/>
                      <a:pt x="71" y="3460"/>
                    </a:cubicBezTo>
                    <a:cubicBezTo>
                      <a:pt x="106" y="3503"/>
                      <a:pt x="162" y="3525"/>
                      <a:pt x="214" y="3525"/>
                    </a:cubicBezTo>
                    <a:cubicBezTo>
                      <a:pt x="258" y="3525"/>
                      <a:pt x="306" y="3508"/>
                      <a:pt x="341" y="3477"/>
                    </a:cubicBezTo>
                    <a:lnTo>
                      <a:pt x="3901" y="335"/>
                    </a:lnTo>
                    <a:cubicBezTo>
                      <a:pt x="3979" y="266"/>
                      <a:pt x="3989" y="144"/>
                      <a:pt x="3919" y="65"/>
                    </a:cubicBezTo>
                    <a:cubicBezTo>
                      <a:pt x="3881" y="22"/>
                      <a:pt x="3827" y="0"/>
                      <a:pt x="3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77" name="Google Shape;1277;p55"/>
            <p:cNvPicPr preferRelativeResize="0"/>
            <p:nvPr/>
          </p:nvPicPr>
          <p:blipFill rotWithShape="1">
            <a:blip r:embed="rId3">
              <a:alphaModFix/>
            </a:blip>
            <a:srcRect b="24014" l="8766" r="8766" t="-7920"/>
            <a:stretch/>
          </p:blipFill>
          <p:spPr>
            <a:xfrm>
              <a:off x="7204500" y="2558250"/>
              <a:ext cx="1820400" cy="1934700"/>
            </a:xfrm>
            <a:prstGeom prst="ellipse">
              <a:avLst/>
            </a:prstGeom>
            <a:noFill/>
            <a:ln>
              <a:noFill/>
            </a:ln>
          </p:spPr>
        </p:pic>
      </p:grpSp>
      <p:grpSp>
        <p:nvGrpSpPr>
          <p:cNvPr id="1278" name="Google Shape;1278;p55"/>
          <p:cNvGrpSpPr/>
          <p:nvPr/>
        </p:nvGrpSpPr>
        <p:grpSpPr>
          <a:xfrm flipH="1">
            <a:off x="6858140" y="732304"/>
            <a:ext cx="1820548" cy="1820404"/>
            <a:chOff x="2220675" y="2446343"/>
            <a:chExt cx="1762389" cy="1762249"/>
          </a:xfrm>
        </p:grpSpPr>
        <p:sp>
          <p:nvSpPr>
            <p:cNvPr id="1279" name="Google Shape;1279;p55"/>
            <p:cNvSpPr/>
            <p:nvPr/>
          </p:nvSpPr>
          <p:spPr>
            <a:xfrm>
              <a:off x="2220675" y="2446343"/>
              <a:ext cx="1762389" cy="1762249"/>
            </a:xfrm>
            <a:custGeom>
              <a:rect b="b" l="l" r="r" t="t"/>
              <a:pathLst>
                <a:path extrusionOk="0" h="101206" w="101214">
                  <a:moveTo>
                    <a:pt x="50791" y="0"/>
                  </a:moveTo>
                  <a:cubicBezTo>
                    <a:pt x="50415" y="0"/>
                    <a:pt x="50037" y="5"/>
                    <a:pt x="49662" y="18"/>
                  </a:cubicBezTo>
                  <a:cubicBezTo>
                    <a:pt x="44224" y="135"/>
                    <a:pt x="38868" y="1163"/>
                    <a:pt x="33747" y="3077"/>
                  </a:cubicBezTo>
                  <a:cubicBezTo>
                    <a:pt x="33687" y="3098"/>
                    <a:pt x="33625" y="3124"/>
                    <a:pt x="33564" y="3151"/>
                  </a:cubicBezTo>
                  <a:cubicBezTo>
                    <a:pt x="33490" y="3172"/>
                    <a:pt x="33416" y="3199"/>
                    <a:pt x="33342" y="3225"/>
                  </a:cubicBezTo>
                  <a:cubicBezTo>
                    <a:pt x="33076" y="3329"/>
                    <a:pt x="32806" y="3434"/>
                    <a:pt x="32540" y="3539"/>
                  </a:cubicBezTo>
                  <a:cubicBezTo>
                    <a:pt x="30374" y="4411"/>
                    <a:pt x="28235" y="5461"/>
                    <a:pt x="26173" y="6659"/>
                  </a:cubicBezTo>
                  <a:cubicBezTo>
                    <a:pt x="10913" y="15187"/>
                    <a:pt x="1225" y="30536"/>
                    <a:pt x="258" y="47722"/>
                  </a:cubicBezTo>
                  <a:cubicBezTo>
                    <a:pt x="1" y="52294"/>
                    <a:pt x="389" y="56882"/>
                    <a:pt x="1412" y="61349"/>
                  </a:cubicBezTo>
                  <a:cubicBezTo>
                    <a:pt x="1539" y="61916"/>
                    <a:pt x="1687" y="62509"/>
                    <a:pt x="1883" y="63227"/>
                  </a:cubicBezTo>
                  <a:lnTo>
                    <a:pt x="2076" y="63921"/>
                  </a:lnTo>
                  <a:cubicBezTo>
                    <a:pt x="2128" y="64116"/>
                    <a:pt x="2180" y="64313"/>
                    <a:pt x="2241" y="64517"/>
                  </a:cubicBezTo>
                  <a:cubicBezTo>
                    <a:pt x="2275" y="64631"/>
                    <a:pt x="2311" y="64740"/>
                    <a:pt x="2345" y="64848"/>
                  </a:cubicBezTo>
                  <a:lnTo>
                    <a:pt x="2393" y="64987"/>
                  </a:lnTo>
                  <a:cubicBezTo>
                    <a:pt x="2502" y="65341"/>
                    <a:pt x="2615" y="65693"/>
                    <a:pt x="2733" y="66047"/>
                  </a:cubicBezTo>
                  <a:lnTo>
                    <a:pt x="2755" y="66103"/>
                  </a:lnTo>
                  <a:cubicBezTo>
                    <a:pt x="2860" y="66417"/>
                    <a:pt x="2964" y="66731"/>
                    <a:pt x="3073" y="67040"/>
                  </a:cubicBezTo>
                  <a:cubicBezTo>
                    <a:pt x="3212" y="67424"/>
                    <a:pt x="3357" y="67803"/>
                    <a:pt x="3500" y="68183"/>
                  </a:cubicBezTo>
                  <a:lnTo>
                    <a:pt x="3583" y="68400"/>
                  </a:lnTo>
                  <a:cubicBezTo>
                    <a:pt x="3670" y="68622"/>
                    <a:pt x="3753" y="68845"/>
                    <a:pt x="3840" y="69062"/>
                  </a:cubicBezTo>
                  <a:cubicBezTo>
                    <a:pt x="4019" y="69498"/>
                    <a:pt x="4206" y="69929"/>
                    <a:pt x="4393" y="70357"/>
                  </a:cubicBezTo>
                  <a:lnTo>
                    <a:pt x="4485" y="70570"/>
                  </a:lnTo>
                  <a:cubicBezTo>
                    <a:pt x="4554" y="70727"/>
                    <a:pt x="4620" y="70888"/>
                    <a:pt x="4694" y="71049"/>
                  </a:cubicBezTo>
                  <a:cubicBezTo>
                    <a:pt x="4920" y="71550"/>
                    <a:pt x="5182" y="72087"/>
                    <a:pt x="5487" y="72701"/>
                  </a:cubicBezTo>
                  <a:cubicBezTo>
                    <a:pt x="5487" y="72701"/>
                    <a:pt x="5636" y="73010"/>
                    <a:pt x="5644" y="73032"/>
                  </a:cubicBezTo>
                  <a:cubicBezTo>
                    <a:pt x="5710" y="73155"/>
                    <a:pt x="5775" y="73281"/>
                    <a:pt x="5845" y="73402"/>
                  </a:cubicBezTo>
                  <a:lnTo>
                    <a:pt x="5954" y="73607"/>
                  </a:lnTo>
                  <a:cubicBezTo>
                    <a:pt x="6141" y="73965"/>
                    <a:pt x="6328" y="74322"/>
                    <a:pt x="6520" y="74671"/>
                  </a:cubicBezTo>
                  <a:cubicBezTo>
                    <a:pt x="6724" y="75037"/>
                    <a:pt x="6934" y="75394"/>
                    <a:pt x="7165" y="75791"/>
                  </a:cubicBezTo>
                  <a:cubicBezTo>
                    <a:pt x="7165" y="75791"/>
                    <a:pt x="7283" y="75995"/>
                    <a:pt x="7309" y="76039"/>
                  </a:cubicBezTo>
                  <a:cubicBezTo>
                    <a:pt x="7335" y="76083"/>
                    <a:pt x="7361" y="76126"/>
                    <a:pt x="7383" y="76161"/>
                  </a:cubicBezTo>
                  <a:cubicBezTo>
                    <a:pt x="7609" y="76540"/>
                    <a:pt x="7844" y="76916"/>
                    <a:pt x="8080" y="77290"/>
                  </a:cubicBezTo>
                  <a:cubicBezTo>
                    <a:pt x="8228" y="77525"/>
                    <a:pt x="8377" y="77761"/>
                    <a:pt x="8528" y="77992"/>
                  </a:cubicBezTo>
                  <a:cubicBezTo>
                    <a:pt x="8729" y="78296"/>
                    <a:pt x="8934" y="78597"/>
                    <a:pt x="9143" y="78903"/>
                  </a:cubicBezTo>
                  <a:lnTo>
                    <a:pt x="9214" y="79007"/>
                  </a:lnTo>
                  <a:cubicBezTo>
                    <a:pt x="9261" y="79086"/>
                    <a:pt x="9313" y="79164"/>
                    <a:pt x="9391" y="79273"/>
                  </a:cubicBezTo>
                  <a:cubicBezTo>
                    <a:pt x="9479" y="79399"/>
                    <a:pt x="9566" y="79525"/>
                    <a:pt x="9644" y="79635"/>
                  </a:cubicBezTo>
                  <a:lnTo>
                    <a:pt x="9801" y="79848"/>
                  </a:lnTo>
                  <a:cubicBezTo>
                    <a:pt x="9958" y="80062"/>
                    <a:pt x="10111" y="80275"/>
                    <a:pt x="10268" y="80484"/>
                  </a:cubicBezTo>
                  <a:cubicBezTo>
                    <a:pt x="10485" y="80776"/>
                    <a:pt x="10708" y="81068"/>
                    <a:pt x="10934" y="81360"/>
                  </a:cubicBezTo>
                  <a:lnTo>
                    <a:pt x="11012" y="81460"/>
                  </a:lnTo>
                  <a:cubicBezTo>
                    <a:pt x="11153" y="81639"/>
                    <a:pt x="11287" y="81818"/>
                    <a:pt x="11436" y="82001"/>
                  </a:cubicBezTo>
                  <a:lnTo>
                    <a:pt x="11514" y="82101"/>
                  </a:lnTo>
                  <a:cubicBezTo>
                    <a:pt x="11636" y="82254"/>
                    <a:pt x="11762" y="82406"/>
                    <a:pt x="11889" y="82554"/>
                  </a:cubicBezTo>
                  <a:lnTo>
                    <a:pt x="12058" y="82755"/>
                  </a:lnTo>
                  <a:cubicBezTo>
                    <a:pt x="12333" y="83086"/>
                    <a:pt x="12617" y="83417"/>
                    <a:pt x="12900" y="83744"/>
                  </a:cubicBezTo>
                  <a:cubicBezTo>
                    <a:pt x="13188" y="84075"/>
                    <a:pt x="13480" y="84406"/>
                    <a:pt x="13780" y="84733"/>
                  </a:cubicBezTo>
                  <a:cubicBezTo>
                    <a:pt x="13898" y="84859"/>
                    <a:pt x="14015" y="84981"/>
                    <a:pt x="14133" y="85108"/>
                  </a:cubicBezTo>
                  <a:lnTo>
                    <a:pt x="14373" y="85361"/>
                  </a:lnTo>
                  <a:cubicBezTo>
                    <a:pt x="14482" y="85482"/>
                    <a:pt x="14594" y="85605"/>
                    <a:pt x="14708" y="85722"/>
                  </a:cubicBezTo>
                  <a:cubicBezTo>
                    <a:pt x="14783" y="85796"/>
                    <a:pt x="14856" y="85866"/>
                    <a:pt x="14930" y="85940"/>
                  </a:cubicBezTo>
                  <a:lnTo>
                    <a:pt x="15013" y="86023"/>
                  </a:lnTo>
                  <a:cubicBezTo>
                    <a:pt x="15318" y="86333"/>
                    <a:pt x="15628" y="86637"/>
                    <a:pt x="15937" y="86938"/>
                  </a:cubicBezTo>
                  <a:lnTo>
                    <a:pt x="16059" y="87055"/>
                  </a:lnTo>
                  <a:cubicBezTo>
                    <a:pt x="16142" y="87139"/>
                    <a:pt x="16225" y="87222"/>
                    <a:pt x="16312" y="87304"/>
                  </a:cubicBezTo>
                  <a:cubicBezTo>
                    <a:pt x="16382" y="87374"/>
                    <a:pt x="16626" y="87592"/>
                    <a:pt x="16626" y="87592"/>
                  </a:cubicBezTo>
                  <a:cubicBezTo>
                    <a:pt x="16778" y="87735"/>
                    <a:pt x="16931" y="87879"/>
                    <a:pt x="17084" y="88014"/>
                  </a:cubicBezTo>
                  <a:cubicBezTo>
                    <a:pt x="17466" y="88368"/>
                    <a:pt x="17859" y="88712"/>
                    <a:pt x="18247" y="89042"/>
                  </a:cubicBezTo>
                  <a:lnTo>
                    <a:pt x="18443" y="89217"/>
                  </a:lnTo>
                  <a:cubicBezTo>
                    <a:pt x="18904" y="89605"/>
                    <a:pt x="19379" y="89997"/>
                    <a:pt x="19902" y="90407"/>
                  </a:cubicBezTo>
                  <a:lnTo>
                    <a:pt x="20378" y="90777"/>
                  </a:lnTo>
                  <a:cubicBezTo>
                    <a:pt x="20535" y="90899"/>
                    <a:pt x="20687" y="91017"/>
                    <a:pt x="20839" y="91134"/>
                  </a:cubicBezTo>
                  <a:cubicBezTo>
                    <a:pt x="20940" y="91208"/>
                    <a:pt x="21040" y="91278"/>
                    <a:pt x="21141" y="91353"/>
                  </a:cubicBezTo>
                  <a:lnTo>
                    <a:pt x="21306" y="91470"/>
                  </a:lnTo>
                  <a:cubicBezTo>
                    <a:pt x="21529" y="91631"/>
                    <a:pt x="21750" y="91793"/>
                    <a:pt x="21977" y="91954"/>
                  </a:cubicBezTo>
                  <a:cubicBezTo>
                    <a:pt x="22291" y="92176"/>
                    <a:pt x="22605" y="92394"/>
                    <a:pt x="22923" y="92612"/>
                  </a:cubicBezTo>
                  <a:cubicBezTo>
                    <a:pt x="23158" y="92769"/>
                    <a:pt x="23389" y="92926"/>
                    <a:pt x="23624" y="93078"/>
                  </a:cubicBezTo>
                  <a:cubicBezTo>
                    <a:pt x="23951" y="93292"/>
                    <a:pt x="24278" y="93497"/>
                    <a:pt x="24609" y="93702"/>
                  </a:cubicBezTo>
                  <a:lnTo>
                    <a:pt x="24771" y="93801"/>
                  </a:lnTo>
                  <a:cubicBezTo>
                    <a:pt x="24944" y="93915"/>
                    <a:pt x="25123" y="94024"/>
                    <a:pt x="25306" y="94133"/>
                  </a:cubicBezTo>
                  <a:cubicBezTo>
                    <a:pt x="25664" y="94346"/>
                    <a:pt x="26026" y="94555"/>
                    <a:pt x="26387" y="94760"/>
                  </a:cubicBezTo>
                  <a:lnTo>
                    <a:pt x="26575" y="94865"/>
                  </a:lnTo>
                  <a:cubicBezTo>
                    <a:pt x="26727" y="94952"/>
                    <a:pt x="26875" y="95039"/>
                    <a:pt x="27024" y="95118"/>
                  </a:cubicBezTo>
                  <a:cubicBezTo>
                    <a:pt x="27498" y="95379"/>
                    <a:pt x="27977" y="95627"/>
                    <a:pt x="28466" y="95876"/>
                  </a:cubicBezTo>
                  <a:cubicBezTo>
                    <a:pt x="28466" y="95876"/>
                    <a:pt x="28701" y="95997"/>
                    <a:pt x="28775" y="96037"/>
                  </a:cubicBezTo>
                  <a:cubicBezTo>
                    <a:pt x="29367" y="96333"/>
                    <a:pt x="29982" y="96621"/>
                    <a:pt x="30601" y="96900"/>
                  </a:cubicBezTo>
                  <a:cubicBezTo>
                    <a:pt x="30675" y="96930"/>
                    <a:pt x="30906" y="97031"/>
                    <a:pt x="30906" y="97031"/>
                  </a:cubicBezTo>
                  <a:cubicBezTo>
                    <a:pt x="31416" y="97258"/>
                    <a:pt x="31935" y="97475"/>
                    <a:pt x="32448" y="97680"/>
                  </a:cubicBezTo>
                  <a:cubicBezTo>
                    <a:pt x="32571" y="97732"/>
                    <a:pt x="32697" y="97781"/>
                    <a:pt x="32819" y="97823"/>
                  </a:cubicBezTo>
                  <a:lnTo>
                    <a:pt x="32985" y="97889"/>
                  </a:lnTo>
                  <a:cubicBezTo>
                    <a:pt x="33438" y="98063"/>
                    <a:pt x="33886" y="98233"/>
                    <a:pt x="34340" y="98395"/>
                  </a:cubicBezTo>
                  <a:cubicBezTo>
                    <a:pt x="34484" y="98447"/>
                    <a:pt x="34958" y="98604"/>
                    <a:pt x="34958" y="98604"/>
                  </a:cubicBezTo>
                  <a:cubicBezTo>
                    <a:pt x="35395" y="98752"/>
                    <a:pt x="35831" y="98900"/>
                    <a:pt x="36270" y="99036"/>
                  </a:cubicBezTo>
                  <a:cubicBezTo>
                    <a:pt x="36449" y="99088"/>
                    <a:pt x="36624" y="99140"/>
                    <a:pt x="36807" y="99193"/>
                  </a:cubicBezTo>
                  <a:lnTo>
                    <a:pt x="36919" y="99227"/>
                  </a:lnTo>
                  <a:cubicBezTo>
                    <a:pt x="37356" y="99358"/>
                    <a:pt x="37796" y="99480"/>
                    <a:pt x="38240" y="99597"/>
                  </a:cubicBezTo>
                  <a:cubicBezTo>
                    <a:pt x="38462" y="99654"/>
                    <a:pt x="38685" y="99710"/>
                    <a:pt x="38898" y="99763"/>
                  </a:cubicBezTo>
                  <a:cubicBezTo>
                    <a:pt x="39347" y="99877"/>
                    <a:pt x="39791" y="99981"/>
                    <a:pt x="40240" y="100076"/>
                  </a:cubicBezTo>
                  <a:cubicBezTo>
                    <a:pt x="40463" y="100124"/>
                    <a:pt x="40685" y="100173"/>
                    <a:pt x="40912" y="100221"/>
                  </a:cubicBezTo>
                  <a:cubicBezTo>
                    <a:pt x="41369" y="100312"/>
                    <a:pt x="41827" y="100399"/>
                    <a:pt x="42289" y="100478"/>
                  </a:cubicBezTo>
                  <a:lnTo>
                    <a:pt x="42458" y="100508"/>
                  </a:lnTo>
                  <a:cubicBezTo>
                    <a:pt x="42619" y="100539"/>
                    <a:pt x="42781" y="100565"/>
                    <a:pt x="42943" y="100591"/>
                  </a:cubicBezTo>
                  <a:cubicBezTo>
                    <a:pt x="43422" y="100669"/>
                    <a:pt x="43901" y="100735"/>
                    <a:pt x="44385" y="100796"/>
                  </a:cubicBezTo>
                  <a:lnTo>
                    <a:pt x="44580" y="100822"/>
                  </a:lnTo>
                  <a:cubicBezTo>
                    <a:pt x="44715" y="100844"/>
                    <a:pt x="44855" y="100861"/>
                    <a:pt x="44999" y="100878"/>
                  </a:cubicBezTo>
                  <a:cubicBezTo>
                    <a:pt x="45522" y="100939"/>
                    <a:pt x="46049" y="100987"/>
                    <a:pt x="46581" y="101031"/>
                  </a:cubicBezTo>
                  <a:cubicBezTo>
                    <a:pt x="46581" y="101031"/>
                    <a:pt x="46964" y="101070"/>
                    <a:pt x="47078" y="101075"/>
                  </a:cubicBezTo>
                  <a:cubicBezTo>
                    <a:pt x="47818" y="101132"/>
                    <a:pt x="48507" y="101166"/>
                    <a:pt x="49178" y="101188"/>
                  </a:cubicBezTo>
                  <a:cubicBezTo>
                    <a:pt x="49636" y="101201"/>
                    <a:pt x="50093" y="101206"/>
                    <a:pt x="50551" y="101206"/>
                  </a:cubicBezTo>
                  <a:cubicBezTo>
                    <a:pt x="52547" y="101206"/>
                    <a:pt x="54582" y="101075"/>
                    <a:pt x="56599" y="100818"/>
                  </a:cubicBezTo>
                  <a:lnTo>
                    <a:pt x="56853" y="100787"/>
                  </a:lnTo>
                  <a:lnTo>
                    <a:pt x="57118" y="100748"/>
                  </a:lnTo>
                  <a:cubicBezTo>
                    <a:pt x="57672" y="100678"/>
                    <a:pt x="58181" y="100609"/>
                    <a:pt x="58678" y="100526"/>
                  </a:cubicBezTo>
                  <a:cubicBezTo>
                    <a:pt x="58765" y="100517"/>
                    <a:pt x="58852" y="100504"/>
                    <a:pt x="58944" y="100486"/>
                  </a:cubicBezTo>
                  <a:cubicBezTo>
                    <a:pt x="59258" y="100434"/>
                    <a:pt x="59580" y="100377"/>
                    <a:pt x="59894" y="100317"/>
                  </a:cubicBezTo>
                  <a:cubicBezTo>
                    <a:pt x="59981" y="100303"/>
                    <a:pt x="60063" y="100285"/>
                    <a:pt x="60147" y="100269"/>
                  </a:cubicBezTo>
                  <a:cubicBezTo>
                    <a:pt x="60286" y="100243"/>
                    <a:pt x="60429" y="100216"/>
                    <a:pt x="60586" y="100186"/>
                  </a:cubicBezTo>
                  <a:cubicBezTo>
                    <a:pt x="60665" y="100173"/>
                    <a:pt x="60748" y="100155"/>
                    <a:pt x="60835" y="100134"/>
                  </a:cubicBezTo>
                  <a:cubicBezTo>
                    <a:pt x="60857" y="100129"/>
                    <a:pt x="60879" y="100124"/>
                    <a:pt x="60905" y="100116"/>
                  </a:cubicBezTo>
                  <a:cubicBezTo>
                    <a:pt x="61328" y="100033"/>
                    <a:pt x="61768" y="99937"/>
                    <a:pt x="62217" y="99824"/>
                  </a:cubicBezTo>
                  <a:cubicBezTo>
                    <a:pt x="62326" y="99806"/>
                    <a:pt x="62426" y="99780"/>
                    <a:pt x="62513" y="99758"/>
                  </a:cubicBezTo>
                  <a:cubicBezTo>
                    <a:pt x="62756" y="99702"/>
                    <a:pt x="63005" y="99637"/>
                    <a:pt x="63259" y="99571"/>
                  </a:cubicBezTo>
                  <a:cubicBezTo>
                    <a:pt x="63341" y="99549"/>
                    <a:pt x="63424" y="99527"/>
                    <a:pt x="63506" y="99506"/>
                  </a:cubicBezTo>
                  <a:cubicBezTo>
                    <a:pt x="64221" y="99314"/>
                    <a:pt x="64918" y="99114"/>
                    <a:pt x="65590" y="98905"/>
                  </a:cubicBezTo>
                  <a:cubicBezTo>
                    <a:pt x="66370" y="98664"/>
                    <a:pt x="67149" y="98399"/>
                    <a:pt x="67913" y="98115"/>
                  </a:cubicBezTo>
                  <a:cubicBezTo>
                    <a:pt x="68069" y="98059"/>
                    <a:pt x="68221" y="98007"/>
                    <a:pt x="68370" y="97942"/>
                  </a:cubicBezTo>
                  <a:cubicBezTo>
                    <a:pt x="68492" y="97898"/>
                    <a:pt x="68613" y="97850"/>
                    <a:pt x="68740" y="97802"/>
                  </a:cubicBezTo>
                  <a:cubicBezTo>
                    <a:pt x="68932" y="97732"/>
                    <a:pt x="69120" y="97654"/>
                    <a:pt x="69307" y="97576"/>
                  </a:cubicBezTo>
                  <a:cubicBezTo>
                    <a:pt x="69874" y="97349"/>
                    <a:pt x="70397" y="97127"/>
                    <a:pt x="70880" y="96908"/>
                  </a:cubicBezTo>
                  <a:cubicBezTo>
                    <a:pt x="71437" y="96665"/>
                    <a:pt x="72000" y="96403"/>
                    <a:pt x="72527" y="96142"/>
                  </a:cubicBezTo>
                  <a:cubicBezTo>
                    <a:pt x="73303" y="95767"/>
                    <a:pt x="74083" y="95357"/>
                    <a:pt x="74850" y="94931"/>
                  </a:cubicBezTo>
                  <a:cubicBezTo>
                    <a:pt x="74910" y="94899"/>
                    <a:pt x="74972" y="94865"/>
                    <a:pt x="75029" y="94830"/>
                  </a:cubicBezTo>
                  <a:cubicBezTo>
                    <a:pt x="75133" y="94774"/>
                    <a:pt x="75238" y="94716"/>
                    <a:pt x="75338" y="94656"/>
                  </a:cubicBezTo>
                  <a:cubicBezTo>
                    <a:pt x="77352" y="93505"/>
                    <a:pt x="79313" y="92189"/>
                    <a:pt x="81169" y="90734"/>
                  </a:cubicBezTo>
                  <a:cubicBezTo>
                    <a:pt x="84267" y="88411"/>
                    <a:pt x="87091" y="85766"/>
                    <a:pt x="89566" y="82859"/>
                  </a:cubicBezTo>
                  <a:cubicBezTo>
                    <a:pt x="90063" y="82610"/>
                    <a:pt x="90512" y="82354"/>
                    <a:pt x="90938" y="82079"/>
                  </a:cubicBezTo>
                  <a:cubicBezTo>
                    <a:pt x="94194" y="79957"/>
                    <a:pt x="96276" y="76257"/>
                    <a:pt x="96421" y="72344"/>
                  </a:cubicBezTo>
                  <a:cubicBezTo>
                    <a:pt x="96564" y="72039"/>
                    <a:pt x="96708" y="71733"/>
                    <a:pt x="96847" y="71429"/>
                  </a:cubicBezTo>
                  <a:cubicBezTo>
                    <a:pt x="99724" y="65071"/>
                    <a:pt x="101214" y="57859"/>
                    <a:pt x="101157" y="50564"/>
                  </a:cubicBezTo>
                  <a:cubicBezTo>
                    <a:pt x="101087" y="42541"/>
                    <a:pt x="99196" y="34597"/>
                    <a:pt x="95680" y="27519"/>
                  </a:cubicBezTo>
                  <a:cubicBezTo>
                    <a:pt x="96242" y="23876"/>
                    <a:pt x="95296" y="20451"/>
                    <a:pt x="93070" y="18198"/>
                  </a:cubicBezTo>
                  <a:cubicBezTo>
                    <a:pt x="91570" y="16686"/>
                    <a:pt x="89562" y="15688"/>
                    <a:pt x="86942" y="15170"/>
                  </a:cubicBezTo>
                  <a:cubicBezTo>
                    <a:pt x="82044" y="10171"/>
                    <a:pt x="75870" y="6167"/>
                    <a:pt x="69019" y="3556"/>
                  </a:cubicBezTo>
                  <a:cubicBezTo>
                    <a:pt x="68631" y="3399"/>
                    <a:pt x="68243" y="3247"/>
                    <a:pt x="67843" y="3098"/>
                  </a:cubicBezTo>
                  <a:cubicBezTo>
                    <a:pt x="67698" y="3042"/>
                    <a:pt x="67559" y="2989"/>
                    <a:pt x="67411" y="2941"/>
                  </a:cubicBezTo>
                  <a:cubicBezTo>
                    <a:pt x="67285" y="2894"/>
                    <a:pt x="67163" y="2850"/>
                    <a:pt x="67036" y="2811"/>
                  </a:cubicBezTo>
                  <a:cubicBezTo>
                    <a:pt x="66845" y="2737"/>
                    <a:pt x="66652" y="2672"/>
                    <a:pt x="66461" y="2611"/>
                  </a:cubicBezTo>
                  <a:cubicBezTo>
                    <a:pt x="65920" y="2424"/>
                    <a:pt x="65376" y="2249"/>
                    <a:pt x="64831" y="2084"/>
                  </a:cubicBezTo>
                  <a:cubicBezTo>
                    <a:pt x="64217" y="1895"/>
                    <a:pt x="63641" y="1734"/>
                    <a:pt x="63066" y="1591"/>
                  </a:cubicBezTo>
                  <a:cubicBezTo>
                    <a:pt x="62291" y="1386"/>
                    <a:pt x="61445" y="1185"/>
                    <a:pt x="60473" y="986"/>
                  </a:cubicBezTo>
                  <a:cubicBezTo>
                    <a:pt x="60439" y="980"/>
                    <a:pt x="60347" y="964"/>
                    <a:pt x="60347" y="964"/>
                  </a:cubicBezTo>
                  <a:cubicBezTo>
                    <a:pt x="60226" y="937"/>
                    <a:pt x="60107" y="916"/>
                    <a:pt x="59985" y="894"/>
                  </a:cubicBezTo>
                  <a:cubicBezTo>
                    <a:pt x="56966" y="301"/>
                    <a:pt x="53872" y="0"/>
                    <a:pt x="50791" y="0"/>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5"/>
            <p:cNvSpPr/>
            <p:nvPr/>
          </p:nvSpPr>
          <p:spPr>
            <a:xfrm>
              <a:off x="2270231" y="2498702"/>
              <a:ext cx="1663294" cy="1660456"/>
            </a:xfrm>
            <a:custGeom>
              <a:rect b="b" l="l" r="r" t="t"/>
              <a:pathLst>
                <a:path extrusionOk="0" h="95360" w="95523">
                  <a:moveTo>
                    <a:pt x="48053" y="0"/>
                  </a:moveTo>
                  <a:cubicBezTo>
                    <a:pt x="23631" y="0"/>
                    <a:pt x="1697" y="19063"/>
                    <a:pt x="249" y="44872"/>
                  </a:cubicBezTo>
                  <a:cubicBezTo>
                    <a:pt x="0" y="49265"/>
                    <a:pt x="388" y="53575"/>
                    <a:pt x="1334" y="57719"/>
                  </a:cubicBezTo>
                  <a:cubicBezTo>
                    <a:pt x="1561" y="58722"/>
                    <a:pt x="1826" y="59719"/>
                    <a:pt x="2118" y="60699"/>
                  </a:cubicBezTo>
                  <a:cubicBezTo>
                    <a:pt x="2942" y="63462"/>
                    <a:pt x="4014" y="66138"/>
                    <a:pt x="5308" y="68688"/>
                  </a:cubicBezTo>
                  <a:cubicBezTo>
                    <a:pt x="5809" y="69677"/>
                    <a:pt x="6336" y="70644"/>
                    <a:pt x="6911" y="71594"/>
                  </a:cubicBezTo>
                  <a:cubicBezTo>
                    <a:pt x="7518" y="72618"/>
                    <a:pt x="8162" y="73629"/>
                    <a:pt x="8851" y="74609"/>
                  </a:cubicBezTo>
                  <a:cubicBezTo>
                    <a:pt x="8934" y="74732"/>
                    <a:pt x="9021" y="74854"/>
                    <a:pt x="9113" y="74975"/>
                  </a:cubicBezTo>
                  <a:cubicBezTo>
                    <a:pt x="9679" y="75778"/>
                    <a:pt x="10272" y="76558"/>
                    <a:pt x="10886" y="77320"/>
                  </a:cubicBezTo>
                  <a:cubicBezTo>
                    <a:pt x="11213" y="77726"/>
                    <a:pt x="11545" y="78131"/>
                    <a:pt x="11889" y="78527"/>
                  </a:cubicBezTo>
                  <a:cubicBezTo>
                    <a:pt x="12538" y="79285"/>
                    <a:pt x="13209" y="80022"/>
                    <a:pt x="13906" y="80741"/>
                  </a:cubicBezTo>
                  <a:cubicBezTo>
                    <a:pt x="14399" y="81246"/>
                    <a:pt x="14904" y="81747"/>
                    <a:pt x="15418" y="82236"/>
                  </a:cubicBezTo>
                  <a:cubicBezTo>
                    <a:pt x="16778" y="83525"/>
                    <a:pt x="18207" y="84737"/>
                    <a:pt x="19702" y="85858"/>
                  </a:cubicBezTo>
                  <a:cubicBezTo>
                    <a:pt x="27249" y="91526"/>
                    <a:pt x="36466" y="95048"/>
                    <a:pt x="46419" y="95339"/>
                  </a:cubicBezTo>
                  <a:cubicBezTo>
                    <a:pt x="46858" y="95353"/>
                    <a:pt x="47297" y="95359"/>
                    <a:pt x="47736" y="95359"/>
                  </a:cubicBezTo>
                  <a:cubicBezTo>
                    <a:pt x="51230" y="95359"/>
                    <a:pt x="54711" y="94943"/>
                    <a:pt x="58102" y="94146"/>
                  </a:cubicBezTo>
                  <a:cubicBezTo>
                    <a:pt x="58756" y="93993"/>
                    <a:pt x="59405" y="93827"/>
                    <a:pt x="60051" y="93649"/>
                  </a:cubicBezTo>
                  <a:cubicBezTo>
                    <a:pt x="63018" y="92825"/>
                    <a:pt x="65912" y="91709"/>
                    <a:pt x="68679" y="90345"/>
                  </a:cubicBezTo>
                  <a:cubicBezTo>
                    <a:pt x="68731" y="90319"/>
                    <a:pt x="68779" y="90293"/>
                    <a:pt x="68832" y="90263"/>
                  </a:cubicBezTo>
                  <a:cubicBezTo>
                    <a:pt x="71028" y="89173"/>
                    <a:pt x="73136" y="87923"/>
                    <a:pt x="75150" y="86520"/>
                  </a:cubicBezTo>
                  <a:cubicBezTo>
                    <a:pt x="78802" y="83983"/>
                    <a:pt x="82109" y="80963"/>
                    <a:pt x="84946" y="77551"/>
                  </a:cubicBezTo>
                  <a:cubicBezTo>
                    <a:pt x="87203" y="74832"/>
                    <a:pt x="89156" y="71860"/>
                    <a:pt x="90733" y="68683"/>
                  </a:cubicBezTo>
                  <a:cubicBezTo>
                    <a:pt x="90968" y="68209"/>
                    <a:pt x="91195" y="67733"/>
                    <a:pt x="91413" y="67250"/>
                  </a:cubicBezTo>
                  <a:cubicBezTo>
                    <a:pt x="94202" y="61087"/>
                    <a:pt x="95522" y="54333"/>
                    <a:pt x="95470" y="47579"/>
                  </a:cubicBezTo>
                  <a:cubicBezTo>
                    <a:pt x="95405" y="39735"/>
                    <a:pt x="93488" y="31877"/>
                    <a:pt x="89862" y="24936"/>
                  </a:cubicBezTo>
                  <a:cubicBezTo>
                    <a:pt x="87971" y="21301"/>
                    <a:pt x="85608" y="17915"/>
                    <a:pt x="82802" y="14912"/>
                  </a:cubicBezTo>
                  <a:cubicBezTo>
                    <a:pt x="82768" y="14874"/>
                    <a:pt x="82728" y="14843"/>
                    <a:pt x="82698" y="14803"/>
                  </a:cubicBezTo>
                  <a:cubicBezTo>
                    <a:pt x="76754" y="8476"/>
                    <a:pt x="68971" y="4018"/>
                    <a:pt x="60630" y="1712"/>
                  </a:cubicBezTo>
                  <a:cubicBezTo>
                    <a:pt x="56425" y="551"/>
                    <a:pt x="52203" y="0"/>
                    <a:pt x="48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5"/>
            <p:cNvSpPr/>
            <p:nvPr/>
          </p:nvSpPr>
          <p:spPr>
            <a:xfrm>
              <a:off x="2835301" y="2571852"/>
              <a:ext cx="1020285" cy="1557531"/>
            </a:xfrm>
            <a:custGeom>
              <a:rect b="b" l="l" r="r" t="t"/>
              <a:pathLst>
                <a:path extrusionOk="0" h="89449" w="58595">
                  <a:moveTo>
                    <a:pt x="21037" y="0"/>
                  </a:moveTo>
                  <a:cubicBezTo>
                    <a:pt x="18878" y="0"/>
                    <a:pt x="16696" y="989"/>
                    <a:pt x="15541" y="2833"/>
                  </a:cubicBezTo>
                  <a:cubicBezTo>
                    <a:pt x="15153" y="3452"/>
                    <a:pt x="14830" y="4175"/>
                    <a:pt x="14185" y="4519"/>
                  </a:cubicBezTo>
                  <a:cubicBezTo>
                    <a:pt x="13887" y="4678"/>
                    <a:pt x="13569" y="4731"/>
                    <a:pt x="13240" y="4731"/>
                  </a:cubicBezTo>
                  <a:cubicBezTo>
                    <a:pt x="12892" y="4731"/>
                    <a:pt x="12531" y="4671"/>
                    <a:pt x="12168" y="4611"/>
                  </a:cubicBezTo>
                  <a:cubicBezTo>
                    <a:pt x="11801" y="4549"/>
                    <a:pt x="11435" y="4489"/>
                    <a:pt x="11074" y="4489"/>
                  </a:cubicBezTo>
                  <a:cubicBezTo>
                    <a:pt x="11023" y="4489"/>
                    <a:pt x="10972" y="4490"/>
                    <a:pt x="10921" y="4492"/>
                  </a:cubicBezTo>
                  <a:cubicBezTo>
                    <a:pt x="9453" y="4563"/>
                    <a:pt x="8302" y="5800"/>
                    <a:pt x="7557" y="7077"/>
                  </a:cubicBezTo>
                  <a:cubicBezTo>
                    <a:pt x="6812" y="8350"/>
                    <a:pt x="6263" y="9784"/>
                    <a:pt x="5173" y="10781"/>
                  </a:cubicBezTo>
                  <a:cubicBezTo>
                    <a:pt x="4307" y="11576"/>
                    <a:pt x="3130" y="11997"/>
                    <a:pt x="1958" y="11997"/>
                  </a:cubicBezTo>
                  <a:cubicBezTo>
                    <a:pt x="1284" y="11997"/>
                    <a:pt x="611" y="11858"/>
                    <a:pt x="0" y="11570"/>
                  </a:cubicBezTo>
                  <a:lnTo>
                    <a:pt x="0" y="11570"/>
                  </a:lnTo>
                  <a:cubicBezTo>
                    <a:pt x="2798" y="15244"/>
                    <a:pt x="8054" y="16908"/>
                    <a:pt x="11335" y="20154"/>
                  </a:cubicBezTo>
                  <a:cubicBezTo>
                    <a:pt x="13214" y="22020"/>
                    <a:pt x="14212" y="24583"/>
                    <a:pt x="15096" y="27079"/>
                  </a:cubicBezTo>
                  <a:cubicBezTo>
                    <a:pt x="20831" y="43225"/>
                    <a:pt x="24248" y="60190"/>
                    <a:pt x="25210" y="77294"/>
                  </a:cubicBezTo>
                  <a:cubicBezTo>
                    <a:pt x="25441" y="81452"/>
                    <a:pt x="25602" y="85835"/>
                    <a:pt x="27599" y="89448"/>
                  </a:cubicBezTo>
                  <a:cubicBezTo>
                    <a:pt x="30566" y="88624"/>
                    <a:pt x="33460" y="87508"/>
                    <a:pt x="36227" y="86144"/>
                  </a:cubicBezTo>
                  <a:cubicBezTo>
                    <a:pt x="38476" y="85030"/>
                    <a:pt x="40636" y="83753"/>
                    <a:pt x="42698" y="82319"/>
                  </a:cubicBezTo>
                  <a:cubicBezTo>
                    <a:pt x="42786" y="81150"/>
                    <a:pt x="42872" y="79970"/>
                    <a:pt x="43335" y="78915"/>
                  </a:cubicBezTo>
                  <a:cubicBezTo>
                    <a:pt x="44192" y="76959"/>
                    <a:pt x="46189" y="75752"/>
                    <a:pt x="48176" y="74958"/>
                  </a:cubicBezTo>
                  <a:cubicBezTo>
                    <a:pt x="49605" y="74396"/>
                    <a:pt x="51100" y="73974"/>
                    <a:pt x="52494" y="73350"/>
                  </a:cubicBezTo>
                  <a:cubicBezTo>
                    <a:pt x="53048" y="73101"/>
                    <a:pt x="53575" y="72827"/>
                    <a:pt x="54089" y="72496"/>
                  </a:cubicBezTo>
                  <a:cubicBezTo>
                    <a:pt x="56621" y="70840"/>
                    <a:pt x="58247" y="67890"/>
                    <a:pt x="58291" y="64865"/>
                  </a:cubicBezTo>
                  <a:cubicBezTo>
                    <a:pt x="58291" y="64740"/>
                    <a:pt x="58291" y="64609"/>
                    <a:pt x="58281" y="64482"/>
                  </a:cubicBezTo>
                  <a:cubicBezTo>
                    <a:pt x="58203" y="61593"/>
                    <a:pt x="56696" y="58769"/>
                    <a:pt x="54320" y="57117"/>
                  </a:cubicBezTo>
                  <a:cubicBezTo>
                    <a:pt x="53601" y="56616"/>
                    <a:pt x="52716" y="56072"/>
                    <a:pt x="52677" y="55196"/>
                  </a:cubicBezTo>
                  <a:cubicBezTo>
                    <a:pt x="52629" y="54215"/>
                    <a:pt x="53663" y="53588"/>
                    <a:pt x="54508" y="53095"/>
                  </a:cubicBezTo>
                  <a:cubicBezTo>
                    <a:pt x="55697" y="52403"/>
                    <a:pt x="56813" y="51518"/>
                    <a:pt x="57466" y="50311"/>
                  </a:cubicBezTo>
                  <a:cubicBezTo>
                    <a:pt x="58120" y="49108"/>
                    <a:pt x="58220" y="47530"/>
                    <a:pt x="57440" y="46397"/>
                  </a:cubicBezTo>
                  <a:cubicBezTo>
                    <a:pt x="57044" y="45836"/>
                    <a:pt x="56469" y="45421"/>
                    <a:pt x="56085" y="44846"/>
                  </a:cubicBezTo>
                  <a:cubicBezTo>
                    <a:pt x="55022" y="43268"/>
                    <a:pt x="55737" y="41133"/>
                    <a:pt x="56626" y="39446"/>
                  </a:cubicBezTo>
                  <a:cubicBezTo>
                    <a:pt x="57515" y="37760"/>
                    <a:pt x="58595" y="35930"/>
                    <a:pt x="58155" y="34078"/>
                  </a:cubicBezTo>
                  <a:cubicBezTo>
                    <a:pt x="57680" y="32091"/>
                    <a:pt x="55592" y="30810"/>
                    <a:pt x="55083" y="28831"/>
                  </a:cubicBezTo>
                  <a:cubicBezTo>
                    <a:pt x="54552" y="26779"/>
                    <a:pt x="55859" y="24766"/>
                    <a:pt x="56712" y="22827"/>
                  </a:cubicBezTo>
                  <a:cubicBezTo>
                    <a:pt x="57009" y="22163"/>
                    <a:pt x="57245" y="21458"/>
                    <a:pt x="57410" y="20735"/>
                  </a:cubicBezTo>
                  <a:cubicBezTo>
                    <a:pt x="58055" y="17976"/>
                    <a:pt x="57702" y="14961"/>
                    <a:pt x="55749" y="12986"/>
                  </a:cubicBezTo>
                  <a:cubicBezTo>
                    <a:pt x="54311" y="11531"/>
                    <a:pt x="52298" y="10898"/>
                    <a:pt x="50246" y="10602"/>
                  </a:cubicBezTo>
                  <a:cubicBezTo>
                    <a:pt x="49657" y="10516"/>
                    <a:pt x="49073" y="10459"/>
                    <a:pt x="48490" y="10415"/>
                  </a:cubicBezTo>
                  <a:cubicBezTo>
                    <a:pt x="47649" y="10355"/>
                    <a:pt x="46768" y="10302"/>
                    <a:pt x="46054" y="9853"/>
                  </a:cubicBezTo>
                  <a:cubicBezTo>
                    <a:pt x="44546" y="8899"/>
                    <a:pt x="44515" y="6702"/>
                    <a:pt x="43478" y="5251"/>
                  </a:cubicBezTo>
                  <a:cubicBezTo>
                    <a:pt x="42558" y="3957"/>
                    <a:pt x="40916" y="3405"/>
                    <a:pt x="39298" y="3405"/>
                  </a:cubicBezTo>
                  <a:cubicBezTo>
                    <a:pt x="38953" y="3405"/>
                    <a:pt x="38610" y="3430"/>
                    <a:pt x="38275" y="3478"/>
                  </a:cubicBezTo>
                  <a:cubicBezTo>
                    <a:pt x="36366" y="3752"/>
                    <a:pt x="34606" y="4628"/>
                    <a:pt x="32792" y="5282"/>
                  </a:cubicBezTo>
                  <a:cubicBezTo>
                    <a:pt x="32052" y="5547"/>
                    <a:pt x="31271" y="5774"/>
                    <a:pt x="30501" y="5774"/>
                  </a:cubicBezTo>
                  <a:cubicBezTo>
                    <a:pt x="30220" y="5774"/>
                    <a:pt x="29940" y="5744"/>
                    <a:pt x="29664" y="5674"/>
                  </a:cubicBezTo>
                  <a:cubicBezTo>
                    <a:pt x="27690" y="5178"/>
                    <a:pt x="26748" y="2994"/>
                    <a:pt x="25272" y="1590"/>
                  </a:cubicBezTo>
                  <a:cubicBezTo>
                    <a:pt x="24135" y="514"/>
                    <a:pt x="22592" y="0"/>
                    <a:pt x="21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5"/>
            <p:cNvSpPr/>
            <p:nvPr/>
          </p:nvSpPr>
          <p:spPr>
            <a:xfrm>
              <a:off x="2293442" y="3008976"/>
              <a:ext cx="1200139" cy="1150165"/>
            </a:xfrm>
            <a:custGeom>
              <a:rect b="b" l="l" r="r" t="t"/>
              <a:pathLst>
                <a:path extrusionOk="0" h="66054" w="68924">
                  <a:moveTo>
                    <a:pt x="45927" y="1"/>
                  </a:moveTo>
                  <a:cubicBezTo>
                    <a:pt x="45690" y="1"/>
                    <a:pt x="45452" y="24"/>
                    <a:pt x="45212" y="76"/>
                  </a:cubicBezTo>
                  <a:lnTo>
                    <a:pt x="44301" y="1731"/>
                  </a:lnTo>
                  <a:cubicBezTo>
                    <a:pt x="42467" y="3087"/>
                    <a:pt x="40628" y="4451"/>
                    <a:pt x="38768" y="5788"/>
                  </a:cubicBezTo>
                  <a:cubicBezTo>
                    <a:pt x="26588" y="14521"/>
                    <a:pt x="13593" y="22108"/>
                    <a:pt x="1" y="28414"/>
                  </a:cubicBezTo>
                  <a:cubicBezTo>
                    <a:pt x="4699" y="49027"/>
                    <a:pt x="23110" y="65377"/>
                    <a:pt x="45086" y="66034"/>
                  </a:cubicBezTo>
                  <a:cubicBezTo>
                    <a:pt x="45516" y="66047"/>
                    <a:pt x="45945" y="66053"/>
                    <a:pt x="46375" y="66053"/>
                  </a:cubicBezTo>
                  <a:cubicBezTo>
                    <a:pt x="53637" y="66053"/>
                    <a:pt x="60837" y="64254"/>
                    <a:pt x="67346" y="61040"/>
                  </a:cubicBezTo>
                  <a:cubicBezTo>
                    <a:pt x="67145" y="52647"/>
                    <a:pt x="67489" y="44224"/>
                    <a:pt x="68143" y="35865"/>
                  </a:cubicBezTo>
                  <a:cubicBezTo>
                    <a:pt x="68479" y="31577"/>
                    <a:pt x="68923" y="27216"/>
                    <a:pt x="67982" y="23023"/>
                  </a:cubicBezTo>
                  <a:cubicBezTo>
                    <a:pt x="66944" y="18421"/>
                    <a:pt x="64273" y="14320"/>
                    <a:pt x="61027" y="10900"/>
                  </a:cubicBezTo>
                  <a:cubicBezTo>
                    <a:pt x="57781" y="7479"/>
                    <a:pt x="53955" y="4678"/>
                    <a:pt x="50150" y="1892"/>
                  </a:cubicBezTo>
                  <a:cubicBezTo>
                    <a:pt x="48884" y="969"/>
                    <a:pt x="47439" y="1"/>
                    <a:pt x="459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5"/>
            <p:cNvSpPr/>
            <p:nvPr/>
          </p:nvSpPr>
          <p:spPr>
            <a:xfrm>
              <a:off x="3026682" y="2874917"/>
              <a:ext cx="657583" cy="788995"/>
            </a:xfrm>
            <a:custGeom>
              <a:rect b="b" l="l" r="r" t="t"/>
              <a:pathLst>
                <a:path extrusionOk="0" h="45312" w="37765">
                  <a:moveTo>
                    <a:pt x="19647" y="1"/>
                  </a:moveTo>
                  <a:cubicBezTo>
                    <a:pt x="17135" y="1"/>
                    <a:pt x="14607" y="335"/>
                    <a:pt x="12115" y="697"/>
                  </a:cubicBezTo>
                  <a:cubicBezTo>
                    <a:pt x="5940" y="1595"/>
                    <a:pt x="1752" y="8350"/>
                    <a:pt x="876" y="14525"/>
                  </a:cubicBezTo>
                  <a:cubicBezTo>
                    <a:pt x="0" y="20700"/>
                    <a:pt x="1578" y="28081"/>
                    <a:pt x="6672" y="31677"/>
                  </a:cubicBezTo>
                  <a:cubicBezTo>
                    <a:pt x="8210" y="32762"/>
                    <a:pt x="9748" y="33847"/>
                    <a:pt x="11286" y="34932"/>
                  </a:cubicBezTo>
                  <a:cubicBezTo>
                    <a:pt x="11797" y="35294"/>
                    <a:pt x="12324" y="35629"/>
                    <a:pt x="12829" y="35995"/>
                  </a:cubicBezTo>
                  <a:cubicBezTo>
                    <a:pt x="12734" y="38863"/>
                    <a:pt x="13352" y="42092"/>
                    <a:pt x="15714" y="43713"/>
                  </a:cubicBezTo>
                  <a:cubicBezTo>
                    <a:pt x="16974" y="44580"/>
                    <a:pt x="18538" y="44846"/>
                    <a:pt x="20059" y="45020"/>
                  </a:cubicBezTo>
                  <a:cubicBezTo>
                    <a:pt x="21774" y="45215"/>
                    <a:pt x="23500" y="45311"/>
                    <a:pt x="25226" y="45311"/>
                  </a:cubicBezTo>
                  <a:cubicBezTo>
                    <a:pt x="25740" y="45311"/>
                    <a:pt x="26255" y="45303"/>
                    <a:pt x="26769" y="45286"/>
                  </a:cubicBezTo>
                  <a:cubicBezTo>
                    <a:pt x="28312" y="45234"/>
                    <a:pt x="29903" y="45090"/>
                    <a:pt x="31276" y="44375"/>
                  </a:cubicBezTo>
                  <a:cubicBezTo>
                    <a:pt x="32644" y="43661"/>
                    <a:pt x="33864" y="41965"/>
                    <a:pt x="33790" y="40423"/>
                  </a:cubicBezTo>
                  <a:cubicBezTo>
                    <a:pt x="35302" y="39077"/>
                    <a:pt x="36897" y="37608"/>
                    <a:pt x="37372" y="35638"/>
                  </a:cubicBezTo>
                  <a:cubicBezTo>
                    <a:pt x="37764" y="34004"/>
                    <a:pt x="37312" y="32283"/>
                    <a:pt x="36644" y="30740"/>
                  </a:cubicBezTo>
                  <a:cubicBezTo>
                    <a:pt x="35978" y="29197"/>
                    <a:pt x="35097" y="27746"/>
                    <a:pt x="34566" y="26151"/>
                  </a:cubicBezTo>
                  <a:cubicBezTo>
                    <a:pt x="32501" y="19928"/>
                    <a:pt x="36073" y="12620"/>
                    <a:pt x="33163" y="6746"/>
                  </a:cubicBezTo>
                  <a:cubicBezTo>
                    <a:pt x="31423" y="3234"/>
                    <a:pt x="27650" y="1090"/>
                    <a:pt x="23798" y="362"/>
                  </a:cubicBezTo>
                  <a:cubicBezTo>
                    <a:pt x="22426" y="104"/>
                    <a:pt x="21039" y="1"/>
                    <a:pt x="196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5"/>
            <p:cNvSpPr/>
            <p:nvPr/>
          </p:nvSpPr>
          <p:spPr>
            <a:xfrm>
              <a:off x="3280173" y="3140179"/>
              <a:ext cx="65959" cy="65889"/>
            </a:xfrm>
            <a:custGeom>
              <a:rect b="b" l="l" r="r" t="t"/>
              <a:pathLst>
                <a:path extrusionOk="0" h="3784" w="3788">
                  <a:moveTo>
                    <a:pt x="1897" y="1"/>
                  </a:moveTo>
                  <a:cubicBezTo>
                    <a:pt x="851" y="1"/>
                    <a:pt x="1" y="846"/>
                    <a:pt x="1" y="1892"/>
                  </a:cubicBezTo>
                  <a:cubicBezTo>
                    <a:pt x="1" y="2938"/>
                    <a:pt x="851" y="3784"/>
                    <a:pt x="1897" y="3784"/>
                  </a:cubicBezTo>
                  <a:cubicBezTo>
                    <a:pt x="2943" y="3784"/>
                    <a:pt x="3788" y="2938"/>
                    <a:pt x="3788" y="1892"/>
                  </a:cubicBezTo>
                  <a:cubicBezTo>
                    <a:pt x="3788" y="846"/>
                    <a:pt x="2943" y="1"/>
                    <a:pt x="18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5"/>
            <p:cNvSpPr/>
            <p:nvPr/>
          </p:nvSpPr>
          <p:spPr>
            <a:xfrm>
              <a:off x="3551617" y="3142234"/>
              <a:ext cx="62459" cy="62476"/>
            </a:xfrm>
            <a:custGeom>
              <a:rect b="b" l="l" r="r" t="t"/>
              <a:pathLst>
                <a:path extrusionOk="0" h="3588" w="3587">
                  <a:moveTo>
                    <a:pt x="1795" y="0"/>
                  </a:moveTo>
                  <a:cubicBezTo>
                    <a:pt x="802" y="0"/>
                    <a:pt x="0" y="806"/>
                    <a:pt x="0" y="1796"/>
                  </a:cubicBezTo>
                  <a:cubicBezTo>
                    <a:pt x="0" y="2785"/>
                    <a:pt x="802" y="3587"/>
                    <a:pt x="1795" y="3587"/>
                  </a:cubicBezTo>
                  <a:cubicBezTo>
                    <a:pt x="2784" y="3587"/>
                    <a:pt x="3587" y="2785"/>
                    <a:pt x="3587" y="1796"/>
                  </a:cubicBezTo>
                  <a:cubicBezTo>
                    <a:pt x="3587" y="806"/>
                    <a:pt x="2784" y="0"/>
                    <a:pt x="17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5"/>
            <p:cNvSpPr/>
            <p:nvPr/>
          </p:nvSpPr>
          <p:spPr>
            <a:xfrm>
              <a:off x="3450137" y="3379862"/>
              <a:ext cx="212345" cy="87045"/>
            </a:xfrm>
            <a:custGeom>
              <a:rect b="b" l="l" r="r" t="t"/>
              <a:pathLst>
                <a:path extrusionOk="0" h="4999" w="12195">
                  <a:moveTo>
                    <a:pt x="6339" y="0"/>
                  </a:moveTo>
                  <a:cubicBezTo>
                    <a:pt x="6115" y="0"/>
                    <a:pt x="5890" y="13"/>
                    <a:pt x="5662" y="41"/>
                  </a:cubicBezTo>
                  <a:cubicBezTo>
                    <a:pt x="4882" y="132"/>
                    <a:pt x="4141" y="420"/>
                    <a:pt x="3365" y="542"/>
                  </a:cubicBezTo>
                  <a:cubicBezTo>
                    <a:pt x="3167" y="574"/>
                    <a:pt x="2975" y="588"/>
                    <a:pt x="2784" y="588"/>
                  </a:cubicBezTo>
                  <a:cubicBezTo>
                    <a:pt x="2417" y="588"/>
                    <a:pt x="2058" y="534"/>
                    <a:pt x="1688" y="442"/>
                  </a:cubicBezTo>
                  <a:cubicBezTo>
                    <a:pt x="1553" y="409"/>
                    <a:pt x="1414" y="393"/>
                    <a:pt x="1277" y="393"/>
                  </a:cubicBezTo>
                  <a:cubicBezTo>
                    <a:pt x="612" y="393"/>
                    <a:pt x="0" y="782"/>
                    <a:pt x="141" y="1588"/>
                  </a:cubicBezTo>
                  <a:cubicBezTo>
                    <a:pt x="328" y="2656"/>
                    <a:pt x="1701" y="3061"/>
                    <a:pt x="2603" y="3279"/>
                  </a:cubicBezTo>
                  <a:cubicBezTo>
                    <a:pt x="2617" y="3284"/>
                    <a:pt x="2633" y="3288"/>
                    <a:pt x="2651" y="3292"/>
                  </a:cubicBezTo>
                  <a:cubicBezTo>
                    <a:pt x="2729" y="3314"/>
                    <a:pt x="2804" y="3332"/>
                    <a:pt x="2882" y="3348"/>
                  </a:cubicBezTo>
                  <a:cubicBezTo>
                    <a:pt x="3301" y="3462"/>
                    <a:pt x="3715" y="3593"/>
                    <a:pt x="4115" y="3754"/>
                  </a:cubicBezTo>
                  <a:cubicBezTo>
                    <a:pt x="4302" y="3828"/>
                    <a:pt x="4485" y="3907"/>
                    <a:pt x="4664" y="3994"/>
                  </a:cubicBezTo>
                  <a:cubicBezTo>
                    <a:pt x="4756" y="4038"/>
                    <a:pt x="4839" y="4081"/>
                    <a:pt x="4926" y="4124"/>
                  </a:cubicBezTo>
                  <a:cubicBezTo>
                    <a:pt x="4970" y="4146"/>
                    <a:pt x="5013" y="4168"/>
                    <a:pt x="5052" y="4195"/>
                  </a:cubicBezTo>
                  <a:cubicBezTo>
                    <a:pt x="5570" y="4477"/>
                    <a:pt x="6106" y="4998"/>
                    <a:pt x="6711" y="4998"/>
                  </a:cubicBezTo>
                  <a:cubicBezTo>
                    <a:pt x="6861" y="4998"/>
                    <a:pt x="7015" y="4966"/>
                    <a:pt x="7174" y="4891"/>
                  </a:cubicBezTo>
                  <a:cubicBezTo>
                    <a:pt x="7375" y="4800"/>
                    <a:pt x="7554" y="4661"/>
                    <a:pt x="7723" y="4508"/>
                  </a:cubicBezTo>
                  <a:cubicBezTo>
                    <a:pt x="7789" y="4447"/>
                    <a:pt x="7850" y="4386"/>
                    <a:pt x="7915" y="4325"/>
                  </a:cubicBezTo>
                  <a:cubicBezTo>
                    <a:pt x="7920" y="4321"/>
                    <a:pt x="7924" y="4316"/>
                    <a:pt x="7933" y="4312"/>
                  </a:cubicBezTo>
                  <a:cubicBezTo>
                    <a:pt x="8495" y="3798"/>
                    <a:pt x="9039" y="3262"/>
                    <a:pt x="9588" y="2726"/>
                  </a:cubicBezTo>
                  <a:cubicBezTo>
                    <a:pt x="9646" y="2669"/>
                    <a:pt x="9706" y="2612"/>
                    <a:pt x="9763" y="2556"/>
                  </a:cubicBezTo>
                  <a:cubicBezTo>
                    <a:pt x="9868" y="2455"/>
                    <a:pt x="9968" y="2355"/>
                    <a:pt x="10068" y="2255"/>
                  </a:cubicBezTo>
                  <a:cubicBezTo>
                    <a:pt x="10447" y="1894"/>
                    <a:pt x="12195" y="542"/>
                    <a:pt x="10696" y="303"/>
                  </a:cubicBezTo>
                  <a:cubicBezTo>
                    <a:pt x="10456" y="264"/>
                    <a:pt x="10217" y="252"/>
                    <a:pt x="9977" y="252"/>
                  </a:cubicBezTo>
                  <a:cubicBezTo>
                    <a:pt x="9621" y="252"/>
                    <a:pt x="9266" y="278"/>
                    <a:pt x="8908" y="278"/>
                  </a:cubicBezTo>
                  <a:cubicBezTo>
                    <a:pt x="8624" y="278"/>
                    <a:pt x="8338" y="261"/>
                    <a:pt x="8051" y="202"/>
                  </a:cubicBezTo>
                  <a:cubicBezTo>
                    <a:pt x="7477" y="84"/>
                    <a:pt x="6912" y="0"/>
                    <a:pt x="63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5"/>
            <p:cNvSpPr/>
            <p:nvPr/>
          </p:nvSpPr>
          <p:spPr>
            <a:xfrm>
              <a:off x="3496297" y="3420015"/>
              <a:ext cx="39613" cy="31673"/>
            </a:xfrm>
            <a:custGeom>
              <a:rect b="b" l="l" r="r" t="t"/>
              <a:pathLst>
                <a:path extrusionOk="0" h="1819" w="2275">
                  <a:moveTo>
                    <a:pt x="948" y="0"/>
                  </a:moveTo>
                  <a:cubicBezTo>
                    <a:pt x="584" y="0"/>
                    <a:pt x="203" y="267"/>
                    <a:pt x="66" y="646"/>
                  </a:cubicBezTo>
                  <a:cubicBezTo>
                    <a:pt x="26" y="751"/>
                    <a:pt x="4" y="869"/>
                    <a:pt x="0" y="986"/>
                  </a:cubicBezTo>
                  <a:cubicBezTo>
                    <a:pt x="78" y="1008"/>
                    <a:pt x="153" y="1026"/>
                    <a:pt x="231" y="1042"/>
                  </a:cubicBezTo>
                  <a:cubicBezTo>
                    <a:pt x="231" y="929"/>
                    <a:pt x="249" y="825"/>
                    <a:pt x="288" y="729"/>
                  </a:cubicBezTo>
                  <a:cubicBezTo>
                    <a:pt x="390" y="441"/>
                    <a:pt x="664" y="239"/>
                    <a:pt x="929" y="239"/>
                  </a:cubicBezTo>
                  <a:cubicBezTo>
                    <a:pt x="944" y="239"/>
                    <a:pt x="960" y="240"/>
                    <a:pt x="976" y="241"/>
                  </a:cubicBezTo>
                  <a:cubicBezTo>
                    <a:pt x="1285" y="267"/>
                    <a:pt x="1517" y="541"/>
                    <a:pt x="1625" y="702"/>
                  </a:cubicBezTo>
                  <a:cubicBezTo>
                    <a:pt x="1826" y="1004"/>
                    <a:pt x="1943" y="1339"/>
                    <a:pt x="2013" y="1688"/>
                  </a:cubicBezTo>
                  <a:cubicBezTo>
                    <a:pt x="2105" y="1732"/>
                    <a:pt x="2188" y="1775"/>
                    <a:pt x="2275" y="1818"/>
                  </a:cubicBezTo>
                  <a:cubicBezTo>
                    <a:pt x="2210" y="1370"/>
                    <a:pt x="2074" y="943"/>
                    <a:pt x="1822" y="572"/>
                  </a:cubicBezTo>
                  <a:cubicBezTo>
                    <a:pt x="1595" y="237"/>
                    <a:pt x="1299" y="32"/>
                    <a:pt x="998" y="2"/>
                  </a:cubicBezTo>
                  <a:cubicBezTo>
                    <a:pt x="981" y="1"/>
                    <a:pt x="964" y="0"/>
                    <a:pt x="9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5"/>
            <p:cNvSpPr/>
            <p:nvPr/>
          </p:nvSpPr>
          <p:spPr>
            <a:xfrm>
              <a:off x="3583029" y="3414548"/>
              <a:ext cx="37106" cy="43827"/>
            </a:xfrm>
            <a:custGeom>
              <a:rect b="b" l="l" r="r" t="t"/>
              <a:pathLst>
                <a:path extrusionOk="0" h="2517" w="2131">
                  <a:moveTo>
                    <a:pt x="1193" y="1"/>
                  </a:moveTo>
                  <a:cubicBezTo>
                    <a:pt x="1123" y="1"/>
                    <a:pt x="1052" y="10"/>
                    <a:pt x="980" y="28"/>
                  </a:cubicBezTo>
                  <a:cubicBezTo>
                    <a:pt x="501" y="163"/>
                    <a:pt x="279" y="672"/>
                    <a:pt x="184" y="969"/>
                  </a:cubicBezTo>
                  <a:cubicBezTo>
                    <a:pt x="35" y="1466"/>
                    <a:pt x="1" y="2002"/>
                    <a:pt x="91" y="2516"/>
                  </a:cubicBezTo>
                  <a:cubicBezTo>
                    <a:pt x="157" y="2455"/>
                    <a:pt x="218" y="2394"/>
                    <a:pt x="283" y="2333"/>
                  </a:cubicBezTo>
                  <a:cubicBezTo>
                    <a:pt x="288" y="2329"/>
                    <a:pt x="292" y="2324"/>
                    <a:pt x="301" y="2320"/>
                  </a:cubicBezTo>
                  <a:cubicBezTo>
                    <a:pt x="248" y="1889"/>
                    <a:pt x="283" y="1448"/>
                    <a:pt x="414" y="1034"/>
                  </a:cubicBezTo>
                  <a:cubicBezTo>
                    <a:pt x="488" y="791"/>
                    <a:pt x="671" y="359"/>
                    <a:pt x="1041" y="258"/>
                  </a:cubicBezTo>
                  <a:cubicBezTo>
                    <a:pt x="1091" y="245"/>
                    <a:pt x="1142" y="239"/>
                    <a:pt x="1192" y="239"/>
                  </a:cubicBezTo>
                  <a:cubicBezTo>
                    <a:pt x="1469" y="239"/>
                    <a:pt x="1735" y="426"/>
                    <a:pt x="1883" y="630"/>
                  </a:cubicBezTo>
                  <a:cubicBezTo>
                    <a:pt x="1909" y="664"/>
                    <a:pt x="1930" y="699"/>
                    <a:pt x="1956" y="734"/>
                  </a:cubicBezTo>
                  <a:cubicBezTo>
                    <a:pt x="2014" y="677"/>
                    <a:pt x="2074" y="620"/>
                    <a:pt x="2131" y="564"/>
                  </a:cubicBezTo>
                  <a:cubicBezTo>
                    <a:pt x="2118" y="537"/>
                    <a:pt x="2096" y="511"/>
                    <a:pt x="2079" y="485"/>
                  </a:cubicBezTo>
                  <a:cubicBezTo>
                    <a:pt x="1885" y="226"/>
                    <a:pt x="1552" y="1"/>
                    <a:pt x="1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5"/>
            <p:cNvSpPr/>
            <p:nvPr/>
          </p:nvSpPr>
          <p:spPr>
            <a:xfrm>
              <a:off x="3240804" y="3506973"/>
              <a:ext cx="372958" cy="76075"/>
            </a:xfrm>
            <a:custGeom>
              <a:rect b="b" l="l" r="r" t="t"/>
              <a:pathLst>
                <a:path extrusionOk="0" h="4369" w="21419">
                  <a:moveTo>
                    <a:pt x="134" y="1"/>
                  </a:moveTo>
                  <a:cubicBezTo>
                    <a:pt x="87" y="1"/>
                    <a:pt x="43" y="29"/>
                    <a:pt x="27" y="75"/>
                  </a:cubicBezTo>
                  <a:cubicBezTo>
                    <a:pt x="1" y="137"/>
                    <a:pt x="31" y="206"/>
                    <a:pt x="92" y="228"/>
                  </a:cubicBezTo>
                  <a:cubicBezTo>
                    <a:pt x="964" y="581"/>
                    <a:pt x="1626" y="1235"/>
                    <a:pt x="2328" y="1927"/>
                  </a:cubicBezTo>
                  <a:cubicBezTo>
                    <a:pt x="2772" y="2372"/>
                    <a:pt x="3239" y="2830"/>
                    <a:pt x="3757" y="3196"/>
                  </a:cubicBezTo>
                  <a:cubicBezTo>
                    <a:pt x="4842" y="3962"/>
                    <a:pt x="6236" y="4368"/>
                    <a:pt x="7744" y="4368"/>
                  </a:cubicBezTo>
                  <a:cubicBezTo>
                    <a:pt x="7958" y="4368"/>
                    <a:pt x="8176" y="4359"/>
                    <a:pt x="8394" y="4342"/>
                  </a:cubicBezTo>
                  <a:cubicBezTo>
                    <a:pt x="9801" y="4238"/>
                    <a:pt x="11309" y="3788"/>
                    <a:pt x="13008" y="2977"/>
                  </a:cubicBezTo>
                  <a:lnTo>
                    <a:pt x="13291" y="2842"/>
                  </a:lnTo>
                  <a:cubicBezTo>
                    <a:pt x="13806" y="2594"/>
                    <a:pt x="14337" y="2337"/>
                    <a:pt x="14891" y="2198"/>
                  </a:cubicBezTo>
                  <a:cubicBezTo>
                    <a:pt x="15246" y="2110"/>
                    <a:pt x="15601" y="2074"/>
                    <a:pt x="15946" y="2074"/>
                  </a:cubicBezTo>
                  <a:cubicBezTo>
                    <a:pt x="16820" y="2074"/>
                    <a:pt x="17631" y="2309"/>
                    <a:pt x="18225" y="2546"/>
                  </a:cubicBezTo>
                  <a:cubicBezTo>
                    <a:pt x="19297" y="2973"/>
                    <a:pt x="20273" y="3627"/>
                    <a:pt x="21218" y="4254"/>
                  </a:cubicBezTo>
                  <a:cubicBezTo>
                    <a:pt x="21240" y="4268"/>
                    <a:pt x="21264" y="4274"/>
                    <a:pt x="21287" y="4274"/>
                  </a:cubicBezTo>
                  <a:cubicBezTo>
                    <a:pt x="21325" y="4274"/>
                    <a:pt x="21362" y="4257"/>
                    <a:pt x="21384" y="4224"/>
                  </a:cubicBezTo>
                  <a:cubicBezTo>
                    <a:pt x="21419" y="4167"/>
                    <a:pt x="21406" y="4093"/>
                    <a:pt x="21354" y="4059"/>
                  </a:cubicBezTo>
                  <a:cubicBezTo>
                    <a:pt x="20395" y="3422"/>
                    <a:pt x="19406" y="2764"/>
                    <a:pt x="18312" y="2324"/>
                  </a:cubicBezTo>
                  <a:cubicBezTo>
                    <a:pt x="17697" y="2080"/>
                    <a:pt x="16856" y="1835"/>
                    <a:pt x="15944" y="1835"/>
                  </a:cubicBezTo>
                  <a:cubicBezTo>
                    <a:pt x="15582" y="1835"/>
                    <a:pt x="15209" y="1874"/>
                    <a:pt x="14834" y="1967"/>
                  </a:cubicBezTo>
                  <a:cubicBezTo>
                    <a:pt x="14255" y="2110"/>
                    <a:pt x="13714" y="2376"/>
                    <a:pt x="13187" y="2629"/>
                  </a:cubicBezTo>
                  <a:lnTo>
                    <a:pt x="12903" y="2764"/>
                  </a:lnTo>
                  <a:cubicBezTo>
                    <a:pt x="11235" y="3562"/>
                    <a:pt x="9753" y="4002"/>
                    <a:pt x="8376" y="4107"/>
                  </a:cubicBezTo>
                  <a:cubicBezTo>
                    <a:pt x="8162" y="4123"/>
                    <a:pt x="7950" y="4131"/>
                    <a:pt x="7740" y="4131"/>
                  </a:cubicBezTo>
                  <a:cubicBezTo>
                    <a:pt x="6285" y="4131"/>
                    <a:pt x="4935" y="3739"/>
                    <a:pt x="3892" y="3003"/>
                  </a:cubicBezTo>
                  <a:cubicBezTo>
                    <a:pt x="3391" y="2647"/>
                    <a:pt x="2933" y="2198"/>
                    <a:pt x="2493" y="1762"/>
                  </a:cubicBezTo>
                  <a:cubicBezTo>
                    <a:pt x="1805" y="1082"/>
                    <a:pt x="1095" y="380"/>
                    <a:pt x="179" y="10"/>
                  </a:cubicBezTo>
                  <a:cubicBezTo>
                    <a:pt x="164" y="4"/>
                    <a:pt x="149"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5"/>
            <p:cNvSpPr/>
            <p:nvPr/>
          </p:nvSpPr>
          <p:spPr>
            <a:xfrm>
              <a:off x="3499484" y="3443400"/>
              <a:ext cx="68692" cy="108445"/>
            </a:xfrm>
            <a:custGeom>
              <a:rect b="b" l="l" r="r" t="t"/>
              <a:pathLst>
                <a:path extrusionOk="0" h="6228" w="3945">
                  <a:moveTo>
                    <a:pt x="3634" y="1"/>
                  </a:moveTo>
                  <a:cubicBezTo>
                    <a:pt x="3522" y="415"/>
                    <a:pt x="3403" y="829"/>
                    <a:pt x="3286" y="1242"/>
                  </a:cubicBezTo>
                  <a:cubicBezTo>
                    <a:pt x="3029" y="2171"/>
                    <a:pt x="2759" y="3116"/>
                    <a:pt x="2253" y="3940"/>
                  </a:cubicBezTo>
                  <a:cubicBezTo>
                    <a:pt x="1744" y="4763"/>
                    <a:pt x="950" y="5461"/>
                    <a:pt x="0" y="5626"/>
                  </a:cubicBezTo>
                  <a:cubicBezTo>
                    <a:pt x="161" y="5617"/>
                    <a:pt x="321" y="5612"/>
                    <a:pt x="480" y="5612"/>
                  </a:cubicBezTo>
                  <a:cubicBezTo>
                    <a:pt x="1660" y="5612"/>
                    <a:pt x="2816" y="5859"/>
                    <a:pt x="3944" y="6228"/>
                  </a:cubicBezTo>
                  <a:cubicBezTo>
                    <a:pt x="3500" y="5313"/>
                    <a:pt x="3508" y="4249"/>
                    <a:pt x="3526" y="3234"/>
                  </a:cubicBezTo>
                  <a:cubicBezTo>
                    <a:pt x="3548" y="2088"/>
                    <a:pt x="3612" y="1147"/>
                    <a:pt x="3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5"/>
            <p:cNvSpPr/>
            <p:nvPr/>
          </p:nvSpPr>
          <p:spPr>
            <a:xfrm>
              <a:off x="2665860" y="2699294"/>
              <a:ext cx="840083" cy="1438743"/>
            </a:xfrm>
            <a:custGeom>
              <a:rect b="b" l="l" r="r" t="t"/>
              <a:pathLst>
                <a:path extrusionOk="0" h="82627" w="48246">
                  <a:moveTo>
                    <a:pt x="23704" y="0"/>
                  </a:moveTo>
                  <a:cubicBezTo>
                    <a:pt x="22162" y="0"/>
                    <a:pt x="20656" y="624"/>
                    <a:pt x="19293" y="1366"/>
                  </a:cubicBezTo>
                  <a:cubicBezTo>
                    <a:pt x="17392" y="2403"/>
                    <a:pt x="15588" y="3720"/>
                    <a:pt x="13480" y="4194"/>
                  </a:cubicBezTo>
                  <a:cubicBezTo>
                    <a:pt x="11566" y="4631"/>
                    <a:pt x="9518" y="4343"/>
                    <a:pt x="7662" y="4983"/>
                  </a:cubicBezTo>
                  <a:cubicBezTo>
                    <a:pt x="5954" y="5572"/>
                    <a:pt x="4590" y="6900"/>
                    <a:pt x="3530" y="8360"/>
                  </a:cubicBezTo>
                  <a:cubicBezTo>
                    <a:pt x="2219" y="10178"/>
                    <a:pt x="1274" y="12553"/>
                    <a:pt x="2088" y="14639"/>
                  </a:cubicBezTo>
                  <a:cubicBezTo>
                    <a:pt x="2432" y="15520"/>
                    <a:pt x="3064" y="16274"/>
                    <a:pt x="3347" y="17172"/>
                  </a:cubicBezTo>
                  <a:cubicBezTo>
                    <a:pt x="4067" y="19456"/>
                    <a:pt x="2415" y="22070"/>
                    <a:pt x="3400" y="24253"/>
                  </a:cubicBezTo>
                  <a:cubicBezTo>
                    <a:pt x="4315" y="26284"/>
                    <a:pt x="6316" y="27190"/>
                    <a:pt x="7418" y="29134"/>
                  </a:cubicBezTo>
                  <a:cubicBezTo>
                    <a:pt x="8098" y="30333"/>
                    <a:pt x="7858" y="31875"/>
                    <a:pt x="7213" y="33104"/>
                  </a:cubicBezTo>
                  <a:cubicBezTo>
                    <a:pt x="6572" y="34324"/>
                    <a:pt x="5584" y="35322"/>
                    <a:pt x="4715" y="36399"/>
                  </a:cubicBezTo>
                  <a:cubicBezTo>
                    <a:pt x="2842" y="38708"/>
                    <a:pt x="1469" y="41423"/>
                    <a:pt x="724" y="44299"/>
                  </a:cubicBezTo>
                  <a:cubicBezTo>
                    <a:pt x="210" y="46286"/>
                    <a:pt x="1" y="48413"/>
                    <a:pt x="602" y="50374"/>
                  </a:cubicBezTo>
                  <a:cubicBezTo>
                    <a:pt x="1203" y="52335"/>
                    <a:pt x="2742" y="54091"/>
                    <a:pt x="4747" y="54527"/>
                  </a:cubicBezTo>
                  <a:cubicBezTo>
                    <a:pt x="6145" y="54832"/>
                    <a:pt x="7728" y="54513"/>
                    <a:pt x="8908" y="55320"/>
                  </a:cubicBezTo>
                  <a:cubicBezTo>
                    <a:pt x="10085" y="56126"/>
                    <a:pt x="10373" y="57773"/>
                    <a:pt x="10163" y="59185"/>
                  </a:cubicBezTo>
                  <a:cubicBezTo>
                    <a:pt x="9954" y="60597"/>
                    <a:pt x="9361" y="61939"/>
                    <a:pt x="9192" y="63356"/>
                  </a:cubicBezTo>
                  <a:cubicBezTo>
                    <a:pt x="8794" y="66689"/>
                    <a:pt x="10891" y="69988"/>
                    <a:pt x="13798" y="71675"/>
                  </a:cubicBezTo>
                  <a:cubicBezTo>
                    <a:pt x="15875" y="72877"/>
                    <a:pt x="18284" y="73357"/>
                    <a:pt x="20705" y="73357"/>
                  </a:cubicBezTo>
                  <a:cubicBezTo>
                    <a:pt x="21661" y="73357"/>
                    <a:pt x="22619" y="73282"/>
                    <a:pt x="23559" y="73147"/>
                  </a:cubicBezTo>
                  <a:cubicBezTo>
                    <a:pt x="24395" y="73028"/>
                    <a:pt x="25252" y="72867"/>
                    <a:pt x="26092" y="72867"/>
                  </a:cubicBezTo>
                  <a:cubicBezTo>
                    <a:pt x="26573" y="72867"/>
                    <a:pt x="27049" y="72920"/>
                    <a:pt x="27511" y="73065"/>
                  </a:cubicBezTo>
                  <a:cubicBezTo>
                    <a:pt x="29669" y="73736"/>
                    <a:pt x="30741" y="76067"/>
                    <a:pt x="31843" y="78041"/>
                  </a:cubicBezTo>
                  <a:cubicBezTo>
                    <a:pt x="32789" y="79732"/>
                    <a:pt x="33957" y="81327"/>
                    <a:pt x="35381" y="82626"/>
                  </a:cubicBezTo>
                  <a:cubicBezTo>
                    <a:pt x="36035" y="82473"/>
                    <a:pt x="36684" y="82307"/>
                    <a:pt x="37330" y="82129"/>
                  </a:cubicBezTo>
                  <a:cubicBezTo>
                    <a:pt x="40297" y="81305"/>
                    <a:pt x="43191" y="80189"/>
                    <a:pt x="45958" y="78825"/>
                  </a:cubicBezTo>
                  <a:cubicBezTo>
                    <a:pt x="46010" y="78799"/>
                    <a:pt x="46058" y="78773"/>
                    <a:pt x="46111" y="78743"/>
                  </a:cubicBezTo>
                  <a:cubicBezTo>
                    <a:pt x="46385" y="71892"/>
                    <a:pt x="46660" y="65038"/>
                    <a:pt x="46934" y="58191"/>
                  </a:cubicBezTo>
                  <a:cubicBezTo>
                    <a:pt x="46964" y="57385"/>
                    <a:pt x="48245" y="55651"/>
                    <a:pt x="47444" y="55551"/>
                  </a:cubicBezTo>
                  <a:cubicBezTo>
                    <a:pt x="46097" y="55363"/>
                    <a:pt x="44432" y="54766"/>
                    <a:pt x="43225" y="54732"/>
                  </a:cubicBezTo>
                  <a:cubicBezTo>
                    <a:pt x="41399" y="54675"/>
                    <a:pt x="39548" y="54513"/>
                    <a:pt x="37857" y="53821"/>
                  </a:cubicBezTo>
                  <a:cubicBezTo>
                    <a:pt x="36166" y="53127"/>
                    <a:pt x="34649" y="51820"/>
                    <a:pt x="34096" y="50078"/>
                  </a:cubicBezTo>
                  <a:cubicBezTo>
                    <a:pt x="33538" y="48356"/>
                    <a:pt x="33935" y="46295"/>
                    <a:pt x="32841" y="44848"/>
                  </a:cubicBezTo>
                  <a:cubicBezTo>
                    <a:pt x="31978" y="43706"/>
                    <a:pt x="30439" y="43322"/>
                    <a:pt x="29015" y="43179"/>
                  </a:cubicBezTo>
                  <a:cubicBezTo>
                    <a:pt x="28452" y="43123"/>
                    <a:pt x="27838" y="43070"/>
                    <a:pt x="27416" y="42682"/>
                  </a:cubicBezTo>
                  <a:cubicBezTo>
                    <a:pt x="26391" y="41741"/>
                    <a:pt x="27459" y="40112"/>
                    <a:pt x="27646" y="38734"/>
                  </a:cubicBezTo>
                  <a:cubicBezTo>
                    <a:pt x="27969" y="36367"/>
                    <a:pt x="25485" y="34533"/>
                    <a:pt x="25045" y="32184"/>
                  </a:cubicBezTo>
                  <a:cubicBezTo>
                    <a:pt x="24705" y="30345"/>
                    <a:pt x="25681" y="28502"/>
                    <a:pt x="26914" y="27099"/>
                  </a:cubicBezTo>
                  <a:cubicBezTo>
                    <a:pt x="28152" y="25691"/>
                    <a:pt x="29669" y="24537"/>
                    <a:pt x="30771" y="23024"/>
                  </a:cubicBezTo>
                  <a:cubicBezTo>
                    <a:pt x="32309" y="20915"/>
                    <a:pt x="32919" y="18244"/>
                    <a:pt x="32919" y="15633"/>
                  </a:cubicBezTo>
                  <a:cubicBezTo>
                    <a:pt x="32919" y="13028"/>
                    <a:pt x="32358" y="10452"/>
                    <a:pt x="31730" y="7920"/>
                  </a:cubicBezTo>
                  <a:cubicBezTo>
                    <a:pt x="31207" y="5824"/>
                    <a:pt x="30588" y="5406"/>
                    <a:pt x="29429" y="3579"/>
                  </a:cubicBezTo>
                  <a:cubicBezTo>
                    <a:pt x="28269" y="1759"/>
                    <a:pt x="26422" y="242"/>
                    <a:pt x="24269" y="29"/>
                  </a:cubicBezTo>
                  <a:cubicBezTo>
                    <a:pt x="24080" y="9"/>
                    <a:pt x="23892" y="0"/>
                    <a:pt x="237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5"/>
            <p:cNvSpPr/>
            <p:nvPr/>
          </p:nvSpPr>
          <p:spPr>
            <a:xfrm>
              <a:off x="2880992" y="2815453"/>
              <a:ext cx="289640" cy="254484"/>
            </a:xfrm>
            <a:custGeom>
              <a:rect b="b" l="l" r="r" t="t"/>
              <a:pathLst>
                <a:path extrusionOk="0" h="14615" w="16634">
                  <a:moveTo>
                    <a:pt x="9150" y="0"/>
                  </a:moveTo>
                  <a:cubicBezTo>
                    <a:pt x="8114" y="0"/>
                    <a:pt x="7073" y="206"/>
                    <a:pt x="6127" y="613"/>
                  </a:cubicBezTo>
                  <a:cubicBezTo>
                    <a:pt x="3420" y="1781"/>
                    <a:pt x="1486" y="4343"/>
                    <a:pt x="580" y="7141"/>
                  </a:cubicBezTo>
                  <a:cubicBezTo>
                    <a:pt x="218" y="8256"/>
                    <a:pt x="0" y="9446"/>
                    <a:pt x="204" y="10597"/>
                  </a:cubicBezTo>
                  <a:cubicBezTo>
                    <a:pt x="510" y="12305"/>
                    <a:pt x="1835" y="13782"/>
                    <a:pt x="3469" y="14348"/>
                  </a:cubicBezTo>
                  <a:cubicBezTo>
                    <a:pt x="4052" y="14549"/>
                    <a:pt x="4662" y="14614"/>
                    <a:pt x="5281" y="14614"/>
                  </a:cubicBezTo>
                  <a:cubicBezTo>
                    <a:pt x="6345" y="14614"/>
                    <a:pt x="7436" y="14421"/>
                    <a:pt x="8472" y="14388"/>
                  </a:cubicBezTo>
                  <a:cubicBezTo>
                    <a:pt x="9548" y="14353"/>
                    <a:pt x="10629" y="14396"/>
                    <a:pt x="11662" y="14048"/>
                  </a:cubicBezTo>
                  <a:cubicBezTo>
                    <a:pt x="15030" y="12920"/>
                    <a:pt x="16634" y="10100"/>
                    <a:pt x="16119" y="6644"/>
                  </a:cubicBezTo>
                  <a:cubicBezTo>
                    <a:pt x="15880" y="5014"/>
                    <a:pt x="15335" y="3380"/>
                    <a:pt x="14245" y="2143"/>
                  </a:cubicBezTo>
                  <a:cubicBezTo>
                    <a:pt x="12980" y="707"/>
                    <a:pt x="11072" y="0"/>
                    <a:pt x="91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5"/>
            <p:cNvSpPr/>
            <p:nvPr/>
          </p:nvSpPr>
          <p:spPr>
            <a:xfrm>
              <a:off x="2966122" y="2894819"/>
              <a:ext cx="170834" cy="162285"/>
            </a:xfrm>
            <a:custGeom>
              <a:rect b="b" l="l" r="r" t="t"/>
              <a:pathLst>
                <a:path extrusionOk="0" h="9320" w="9811">
                  <a:moveTo>
                    <a:pt x="3284" y="1"/>
                  </a:moveTo>
                  <a:cubicBezTo>
                    <a:pt x="2587" y="1"/>
                    <a:pt x="1900" y="189"/>
                    <a:pt x="1365" y="626"/>
                  </a:cubicBezTo>
                  <a:cubicBezTo>
                    <a:pt x="968" y="949"/>
                    <a:pt x="681" y="1385"/>
                    <a:pt x="480" y="1851"/>
                  </a:cubicBezTo>
                  <a:cubicBezTo>
                    <a:pt x="31" y="2879"/>
                    <a:pt x="1" y="4090"/>
                    <a:pt x="436" y="5124"/>
                  </a:cubicBezTo>
                  <a:cubicBezTo>
                    <a:pt x="1299" y="7181"/>
                    <a:pt x="4484" y="9090"/>
                    <a:pt x="6685" y="9303"/>
                  </a:cubicBezTo>
                  <a:cubicBezTo>
                    <a:pt x="6801" y="9314"/>
                    <a:pt x="6912" y="9320"/>
                    <a:pt x="7018" y="9320"/>
                  </a:cubicBezTo>
                  <a:cubicBezTo>
                    <a:pt x="9810" y="9320"/>
                    <a:pt x="9514" y="5586"/>
                    <a:pt x="8507" y="3782"/>
                  </a:cubicBezTo>
                  <a:cubicBezTo>
                    <a:pt x="7600" y="2155"/>
                    <a:pt x="6232" y="683"/>
                    <a:pt x="4446" y="168"/>
                  </a:cubicBezTo>
                  <a:cubicBezTo>
                    <a:pt x="4072" y="60"/>
                    <a:pt x="3677" y="1"/>
                    <a:pt x="32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5"/>
            <p:cNvSpPr/>
            <p:nvPr/>
          </p:nvSpPr>
          <p:spPr>
            <a:xfrm>
              <a:off x="3019787" y="2923132"/>
              <a:ext cx="171095" cy="213982"/>
            </a:xfrm>
            <a:custGeom>
              <a:rect b="b" l="l" r="r" t="t"/>
              <a:pathLst>
                <a:path extrusionOk="0" h="12289" w="9826">
                  <a:moveTo>
                    <a:pt x="7210" y="0"/>
                  </a:moveTo>
                  <a:cubicBezTo>
                    <a:pt x="7073" y="0"/>
                    <a:pt x="6934" y="23"/>
                    <a:pt x="6797" y="72"/>
                  </a:cubicBezTo>
                  <a:cubicBezTo>
                    <a:pt x="5974" y="373"/>
                    <a:pt x="5747" y="1418"/>
                    <a:pt x="5704" y="2291"/>
                  </a:cubicBezTo>
                  <a:cubicBezTo>
                    <a:pt x="5656" y="3301"/>
                    <a:pt x="5691" y="4312"/>
                    <a:pt x="5809" y="5310"/>
                  </a:cubicBezTo>
                  <a:cubicBezTo>
                    <a:pt x="5325" y="4730"/>
                    <a:pt x="4655" y="4091"/>
                    <a:pt x="3956" y="4091"/>
                  </a:cubicBezTo>
                  <a:cubicBezTo>
                    <a:pt x="3816" y="4091"/>
                    <a:pt x="3675" y="4117"/>
                    <a:pt x="3534" y="4173"/>
                  </a:cubicBezTo>
                  <a:cubicBezTo>
                    <a:pt x="2959" y="4399"/>
                    <a:pt x="2688" y="5066"/>
                    <a:pt x="2597" y="5680"/>
                  </a:cubicBezTo>
                  <a:cubicBezTo>
                    <a:pt x="2466" y="6548"/>
                    <a:pt x="2575" y="7424"/>
                    <a:pt x="2875" y="8243"/>
                  </a:cubicBezTo>
                  <a:cubicBezTo>
                    <a:pt x="2585" y="7818"/>
                    <a:pt x="2192" y="7641"/>
                    <a:pt x="1794" y="7641"/>
                  </a:cubicBezTo>
                  <a:cubicBezTo>
                    <a:pt x="910" y="7641"/>
                    <a:pt x="1" y="8517"/>
                    <a:pt x="130" y="9503"/>
                  </a:cubicBezTo>
                  <a:cubicBezTo>
                    <a:pt x="304" y="10788"/>
                    <a:pt x="1934" y="11690"/>
                    <a:pt x="3024" y="12039"/>
                  </a:cubicBezTo>
                  <a:cubicBezTo>
                    <a:pt x="3560" y="12210"/>
                    <a:pt x="4066" y="12288"/>
                    <a:pt x="4540" y="12288"/>
                  </a:cubicBezTo>
                  <a:cubicBezTo>
                    <a:pt x="7872" y="12288"/>
                    <a:pt x="9659" y="8410"/>
                    <a:pt x="9774" y="5236"/>
                  </a:cubicBezTo>
                  <a:cubicBezTo>
                    <a:pt x="9826" y="3838"/>
                    <a:pt x="9665" y="2377"/>
                    <a:pt x="8937" y="1183"/>
                  </a:cubicBezTo>
                  <a:cubicBezTo>
                    <a:pt x="8560" y="563"/>
                    <a:pt x="7895" y="0"/>
                    <a:pt x="72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5"/>
            <p:cNvSpPr/>
            <p:nvPr/>
          </p:nvSpPr>
          <p:spPr>
            <a:xfrm>
              <a:off x="3521720" y="2801210"/>
              <a:ext cx="222706" cy="226798"/>
            </a:xfrm>
            <a:custGeom>
              <a:rect b="b" l="l" r="r" t="t"/>
              <a:pathLst>
                <a:path extrusionOk="0" h="13025" w="12790">
                  <a:moveTo>
                    <a:pt x="5454" y="0"/>
                  </a:moveTo>
                  <a:cubicBezTo>
                    <a:pt x="4336" y="0"/>
                    <a:pt x="3227" y="307"/>
                    <a:pt x="2331" y="969"/>
                  </a:cubicBezTo>
                  <a:cubicBezTo>
                    <a:pt x="1242" y="1779"/>
                    <a:pt x="0" y="3841"/>
                    <a:pt x="881" y="5174"/>
                  </a:cubicBezTo>
                  <a:cubicBezTo>
                    <a:pt x="1708" y="6433"/>
                    <a:pt x="3721" y="6922"/>
                    <a:pt x="4719" y="8229"/>
                  </a:cubicBezTo>
                  <a:cubicBezTo>
                    <a:pt x="5578" y="9353"/>
                    <a:pt x="6223" y="10622"/>
                    <a:pt x="7072" y="11750"/>
                  </a:cubicBezTo>
                  <a:cubicBezTo>
                    <a:pt x="7517" y="12342"/>
                    <a:pt x="8084" y="12931"/>
                    <a:pt x="8820" y="13014"/>
                  </a:cubicBezTo>
                  <a:cubicBezTo>
                    <a:pt x="8882" y="13021"/>
                    <a:pt x="8943" y="13025"/>
                    <a:pt x="9005" y="13025"/>
                  </a:cubicBezTo>
                  <a:cubicBezTo>
                    <a:pt x="9414" y="13025"/>
                    <a:pt x="9819" y="12870"/>
                    <a:pt x="10175" y="12666"/>
                  </a:cubicBezTo>
                  <a:cubicBezTo>
                    <a:pt x="12040" y="11594"/>
                    <a:pt x="12790" y="9201"/>
                    <a:pt x="12585" y="7061"/>
                  </a:cubicBezTo>
                  <a:cubicBezTo>
                    <a:pt x="12285" y="4024"/>
                    <a:pt x="10184" y="1143"/>
                    <a:pt x="7265" y="268"/>
                  </a:cubicBezTo>
                  <a:cubicBezTo>
                    <a:pt x="6680" y="92"/>
                    <a:pt x="6066" y="0"/>
                    <a:pt x="54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5"/>
            <p:cNvSpPr/>
            <p:nvPr/>
          </p:nvSpPr>
          <p:spPr>
            <a:xfrm>
              <a:off x="3523983" y="2850505"/>
              <a:ext cx="115811" cy="105938"/>
            </a:xfrm>
            <a:custGeom>
              <a:rect b="b" l="l" r="r" t="t"/>
              <a:pathLst>
                <a:path extrusionOk="0" h="6084" w="6651">
                  <a:moveTo>
                    <a:pt x="2051" y="1"/>
                  </a:moveTo>
                  <a:cubicBezTo>
                    <a:pt x="1874" y="1"/>
                    <a:pt x="1692" y="63"/>
                    <a:pt x="1543" y="165"/>
                  </a:cubicBezTo>
                  <a:cubicBezTo>
                    <a:pt x="1312" y="326"/>
                    <a:pt x="1147" y="569"/>
                    <a:pt x="1021" y="827"/>
                  </a:cubicBezTo>
                  <a:cubicBezTo>
                    <a:pt x="1" y="2875"/>
                    <a:pt x="1155" y="3655"/>
                    <a:pt x="2572" y="4967"/>
                  </a:cubicBezTo>
                  <a:cubicBezTo>
                    <a:pt x="3138" y="5494"/>
                    <a:pt x="3774" y="6048"/>
                    <a:pt x="4546" y="6082"/>
                  </a:cubicBezTo>
                  <a:cubicBezTo>
                    <a:pt x="4568" y="6083"/>
                    <a:pt x="4590" y="6083"/>
                    <a:pt x="4611" y="6083"/>
                  </a:cubicBezTo>
                  <a:cubicBezTo>
                    <a:pt x="5315" y="6083"/>
                    <a:pt x="5976" y="5610"/>
                    <a:pt x="6302" y="4984"/>
                  </a:cubicBezTo>
                  <a:cubicBezTo>
                    <a:pt x="6638" y="4334"/>
                    <a:pt x="6650" y="3555"/>
                    <a:pt x="6463" y="2849"/>
                  </a:cubicBezTo>
                  <a:cubicBezTo>
                    <a:pt x="6341" y="2391"/>
                    <a:pt x="6058" y="1894"/>
                    <a:pt x="5592" y="1850"/>
                  </a:cubicBezTo>
                  <a:cubicBezTo>
                    <a:pt x="5569" y="1848"/>
                    <a:pt x="5547" y="1847"/>
                    <a:pt x="5524" y="1847"/>
                  </a:cubicBezTo>
                  <a:cubicBezTo>
                    <a:pt x="5325" y="1847"/>
                    <a:pt x="5132" y="1927"/>
                    <a:pt x="4955" y="2017"/>
                  </a:cubicBezTo>
                  <a:cubicBezTo>
                    <a:pt x="4280" y="2347"/>
                    <a:pt x="3674" y="2823"/>
                    <a:pt x="3191" y="3398"/>
                  </a:cubicBezTo>
                  <a:cubicBezTo>
                    <a:pt x="3086" y="2644"/>
                    <a:pt x="2982" y="1894"/>
                    <a:pt x="2881" y="1140"/>
                  </a:cubicBezTo>
                  <a:cubicBezTo>
                    <a:pt x="2825" y="731"/>
                    <a:pt x="2724" y="255"/>
                    <a:pt x="2350" y="68"/>
                  </a:cubicBezTo>
                  <a:cubicBezTo>
                    <a:pt x="2257" y="22"/>
                    <a:pt x="2155" y="1"/>
                    <a:pt x="20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5"/>
            <p:cNvSpPr/>
            <p:nvPr/>
          </p:nvSpPr>
          <p:spPr>
            <a:xfrm>
              <a:off x="2307111" y="3261370"/>
              <a:ext cx="81560" cy="433362"/>
            </a:xfrm>
            <a:custGeom>
              <a:rect b="b" l="l" r="r" t="t"/>
              <a:pathLst>
                <a:path extrusionOk="0" h="24888" w="4684">
                  <a:moveTo>
                    <a:pt x="3876" y="1"/>
                  </a:moveTo>
                  <a:cubicBezTo>
                    <a:pt x="3585" y="1"/>
                    <a:pt x="3285" y="145"/>
                    <a:pt x="3116" y="462"/>
                  </a:cubicBezTo>
                  <a:cubicBezTo>
                    <a:pt x="2681" y="1285"/>
                    <a:pt x="2367" y="2184"/>
                    <a:pt x="2096" y="3073"/>
                  </a:cubicBezTo>
                  <a:cubicBezTo>
                    <a:pt x="720" y="7574"/>
                    <a:pt x="183" y="12228"/>
                    <a:pt x="0" y="16899"/>
                  </a:cubicBezTo>
                  <a:cubicBezTo>
                    <a:pt x="824" y="19662"/>
                    <a:pt x="1896" y="22338"/>
                    <a:pt x="3190" y="24888"/>
                  </a:cubicBezTo>
                  <a:cubicBezTo>
                    <a:pt x="3695" y="16861"/>
                    <a:pt x="4389" y="8838"/>
                    <a:pt x="4663" y="806"/>
                  </a:cubicBezTo>
                  <a:cubicBezTo>
                    <a:pt x="4663" y="802"/>
                    <a:pt x="4668" y="793"/>
                    <a:pt x="4663" y="789"/>
                  </a:cubicBezTo>
                  <a:cubicBezTo>
                    <a:pt x="4683" y="291"/>
                    <a:pt x="4289" y="1"/>
                    <a:pt x="38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5"/>
            <p:cNvSpPr/>
            <p:nvPr/>
          </p:nvSpPr>
          <p:spPr>
            <a:xfrm>
              <a:off x="2390569" y="3303369"/>
              <a:ext cx="235504" cy="494480"/>
            </a:xfrm>
            <a:custGeom>
              <a:rect b="b" l="l" r="r" t="t"/>
              <a:pathLst>
                <a:path extrusionOk="0" h="28398" w="13525">
                  <a:moveTo>
                    <a:pt x="12536" y="0"/>
                  </a:moveTo>
                  <a:cubicBezTo>
                    <a:pt x="12335" y="0"/>
                    <a:pt x="12127" y="72"/>
                    <a:pt x="11949" y="237"/>
                  </a:cubicBezTo>
                  <a:cubicBezTo>
                    <a:pt x="11275" y="878"/>
                    <a:pt x="10682" y="1623"/>
                    <a:pt x="10133" y="2369"/>
                  </a:cubicBezTo>
                  <a:cubicBezTo>
                    <a:pt x="5797" y="8308"/>
                    <a:pt x="3286" y="15251"/>
                    <a:pt x="1003" y="22122"/>
                  </a:cubicBezTo>
                  <a:cubicBezTo>
                    <a:pt x="694" y="23047"/>
                    <a:pt x="350" y="24179"/>
                    <a:pt x="0" y="25382"/>
                  </a:cubicBezTo>
                  <a:cubicBezTo>
                    <a:pt x="607" y="26406"/>
                    <a:pt x="1251" y="27417"/>
                    <a:pt x="1940" y="28397"/>
                  </a:cubicBezTo>
                  <a:cubicBezTo>
                    <a:pt x="5614" y="19246"/>
                    <a:pt x="9758" y="10269"/>
                    <a:pt x="13296" y="1074"/>
                  </a:cubicBezTo>
                  <a:cubicBezTo>
                    <a:pt x="13301" y="1066"/>
                    <a:pt x="13305" y="1061"/>
                    <a:pt x="13305" y="1053"/>
                  </a:cubicBezTo>
                  <a:cubicBezTo>
                    <a:pt x="13525" y="478"/>
                    <a:pt x="13054" y="0"/>
                    <a:pt x="125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5"/>
            <p:cNvSpPr/>
            <p:nvPr/>
          </p:nvSpPr>
          <p:spPr>
            <a:xfrm>
              <a:off x="2428894" y="3473437"/>
              <a:ext cx="385896" cy="371618"/>
            </a:xfrm>
            <a:custGeom>
              <a:rect b="b" l="l" r="r" t="t"/>
              <a:pathLst>
                <a:path extrusionOk="0" h="21342" w="22162">
                  <a:moveTo>
                    <a:pt x="21017" y="0"/>
                  </a:moveTo>
                  <a:cubicBezTo>
                    <a:pt x="20916" y="0"/>
                    <a:pt x="20811" y="18"/>
                    <a:pt x="20704" y="58"/>
                  </a:cubicBezTo>
                  <a:cubicBezTo>
                    <a:pt x="19833" y="393"/>
                    <a:pt x="19004" y="860"/>
                    <a:pt x="18216" y="1347"/>
                  </a:cubicBezTo>
                  <a:cubicBezTo>
                    <a:pt x="11958" y="5204"/>
                    <a:pt x="7017" y="10687"/>
                    <a:pt x="2297" y="16182"/>
                  </a:cubicBezTo>
                  <a:cubicBezTo>
                    <a:pt x="1622" y="16966"/>
                    <a:pt x="828" y="17950"/>
                    <a:pt x="1" y="18996"/>
                  </a:cubicBezTo>
                  <a:cubicBezTo>
                    <a:pt x="567" y="19799"/>
                    <a:pt x="1160" y="20579"/>
                    <a:pt x="1774" y="21341"/>
                  </a:cubicBezTo>
                  <a:cubicBezTo>
                    <a:pt x="8342" y="14626"/>
                    <a:pt x="15205" y="8181"/>
                    <a:pt x="21637" y="1347"/>
                  </a:cubicBezTo>
                  <a:cubicBezTo>
                    <a:pt x="21641" y="1335"/>
                    <a:pt x="21645" y="1335"/>
                    <a:pt x="21654" y="1326"/>
                  </a:cubicBezTo>
                  <a:cubicBezTo>
                    <a:pt x="22161" y="785"/>
                    <a:pt x="21686" y="0"/>
                    <a:pt x="210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5"/>
            <p:cNvSpPr/>
            <p:nvPr/>
          </p:nvSpPr>
          <p:spPr>
            <a:xfrm>
              <a:off x="2477231" y="3713503"/>
              <a:ext cx="504754" cy="191120"/>
            </a:xfrm>
            <a:custGeom>
              <a:rect b="b" l="l" r="r" t="t"/>
              <a:pathLst>
                <a:path extrusionOk="0" h="10976" w="28988">
                  <a:moveTo>
                    <a:pt x="27025" y="0"/>
                  </a:moveTo>
                  <a:cubicBezTo>
                    <a:pt x="26374" y="0"/>
                    <a:pt x="25722" y="52"/>
                    <a:pt x="25079" y="124"/>
                  </a:cubicBezTo>
                  <a:cubicBezTo>
                    <a:pt x="17767" y="917"/>
                    <a:pt x="10952" y="3745"/>
                    <a:pt x="4332" y="6687"/>
                  </a:cubicBezTo>
                  <a:cubicBezTo>
                    <a:pt x="3116" y="7228"/>
                    <a:pt x="1565" y="7977"/>
                    <a:pt x="1" y="8761"/>
                  </a:cubicBezTo>
                  <a:cubicBezTo>
                    <a:pt x="650" y="9519"/>
                    <a:pt x="1321" y="10256"/>
                    <a:pt x="2018" y="10975"/>
                  </a:cubicBezTo>
                  <a:cubicBezTo>
                    <a:pt x="10711" y="7789"/>
                    <a:pt x="19545" y="4944"/>
                    <a:pt x="28173" y="1584"/>
                  </a:cubicBezTo>
                  <a:lnTo>
                    <a:pt x="28187" y="1580"/>
                  </a:lnTo>
                  <a:cubicBezTo>
                    <a:pt x="28988" y="1271"/>
                    <a:pt x="28744" y="98"/>
                    <a:pt x="27877" y="32"/>
                  </a:cubicBezTo>
                  <a:cubicBezTo>
                    <a:pt x="27594" y="10"/>
                    <a:pt x="27310" y="0"/>
                    <a:pt x="27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5"/>
            <p:cNvSpPr/>
            <p:nvPr/>
          </p:nvSpPr>
          <p:spPr>
            <a:xfrm>
              <a:off x="2538697" y="3930619"/>
              <a:ext cx="443235" cy="93906"/>
            </a:xfrm>
            <a:custGeom>
              <a:rect b="b" l="l" r="r" t="t"/>
              <a:pathLst>
                <a:path extrusionOk="0" h="5393" w="25455">
                  <a:moveTo>
                    <a:pt x="0" y="1"/>
                  </a:moveTo>
                  <a:cubicBezTo>
                    <a:pt x="1360" y="1290"/>
                    <a:pt x="2789" y="2502"/>
                    <a:pt x="4284" y="3623"/>
                  </a:cubicBezTo>
                  <a:cubicBezTo>
                    <a:pt x="10960" y="4271"/>
                    <a:pt x="17640" y="4982"/>
                    <a:pt x="24325" y="5391"/>
                  </a:cubicBezTo>
                  <a:cubicBezTo>
                    <a:pt x="24327" y="5390"/>
                    <a:pt x="24328" y="5389"/>
                    <a:pt x="24329" y="5389"/>
                  </a:cubicBezTo>
                  <a:cubicBezTo>
                    <a:pt x="24333" y="5389"/>
                    <a:pt x="24337" y="5391"/>
                    <a:pt x="24343" y="5391"/>
                  </a:cubicBezTo>
                  <a:cubicBezTo>
                    <a:pt x="24362" y="5392"/>
                    <a:pt x="24380" y="5393"/>
                    <a:pt x="24398" y="5393"/>
                  </a:cubicBezTo>
                  <a:cubicBezTo>
                    <a:pt x="25208" y="5393"/>
                    <a:pt x="25455" y="4275"/>
                    <a:pt x="24709" y="3853"/>
                  </a:cubicBezTo>
                  <a:cubicBezTo>
                    <a:pt x="23903" y="3396"/>
                    <a:pt x="23009" y="3056"/>
                    <a:pt x="22129" y="2760"/>
                  </a:cubicBezTo>
                  <a:cubicBezTo>
                    <a:pt x="15165" y="415"/>
                    <a:pt x="7792" y="119"/>
                    <a:pt x="545" y="5"/>
                  </a:cubicBezTo>
                  <a:cubicBezTo>
                    <a:pt x="371" y="1"/>
                    <a:pt x="192"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5"/>
            <p:cNvSpPr/>
            <p:nvPr/>
          </p:nvSpPr>
          <p:spPr>
            <a:xfrm>
              <a:off x="2490273" y="2495812"/>
              <a:ext cx="1054153" cy="432370"/>
            </a:xfrm>
            <a:custGeom>
              <a:rect b="b" l="l" r="r" t="t"/>
              <a:pathLst>
                <a:path extrusionOk="0" h="24831" w="60540">
                  <a:moveTo>
                    <a:pt x="10547" y="7217"/>
                  </a:moveTo>
                  <a:cubicBezTo>
                    <a:pt x="9344" y="7984"/>
                    <a:pt x="8180" y="8799"/>
                    <a:pt x="7069" y="9657"/>
                  </a:cubicBezTo>
                  <a:cubicBezTo>
                    <a:pt x="6171" y="10359"/>
                    <a:pt x="5300" y="11087"/>
                    <a:pt x="4459" y="11845"/>
                  </a:cubicBezTo>
                  <a:cubicBezTo>
                    <a:pt x="2860" y="13288"/>
                    <a:pt x="1370" y="14830"/>
                    <a:pt x="0" y="16468"/>
                  </a:cubicBezTo>
                  <a:cubicBezTo>
                    <a:pt x="441" y="16834"/>
                    <a:pt x="885" y="17179"/>
                    <a:pt x="1339" y="17514"/>
                  </a:cubicBezTo>
                  <a:cubicBezTo>
                    <a:pt x="4455" y="14120"/>
                    <a:pt x="7522" y="10686"/>
                    <a:pt x="10547" y="7217"/>
                  </a:cubicBezTo>
                  <a:close/>
                  <a:moveTo>
                    <a:pt x="18910" y="3025"/>
                  </a:moveTo>
                  <a:lnTo>
                    <a:pt x="18910" y="3025"/>
                  </a:lnTo>
                  <a:cubicBezTo>
                    <a:pt x="18643" y="3125"/>
                    <a:pt x="18377" y="3230"/>
                    <a:pt x="18112" y="3334"/>
                  </a:cubicBezTo>
                  <a:cubicBezTo>
                    <a:pt x="15471" y="4398"/>
                    <a:pt x="12983" y="5679"/>
                    <a:pt x="10660" y="7147"/>
                  </a:cubicBezTo>
                  <a:cubicBezTo>
                    <a:pt x="8128" y="11017"/>
                    <a:pt x="5658" y="14869"/>
                    <a:pt x="3335" y="18835"/>
                  </a:cubicBezTo>
                  <a:cubicBezTo>
                    <a:pt x="3958" y="19214"/>
                    <a:pt x="4590" y="19571"/>
                    <a:pt x="5235" y="19911"/>
                  </a:cubicBezTo>
                  <a:cubicBezTo>
                    <a:pt x="5941" y="20277"/>
                    <a:pt x="6651" y="20617"/>
                    <a:pt x="7383" y="20935"/>
                  </a:cubicBezTo>
                  <a:cubicBezTo>
                    <a:pt x="9401" y="21820"/>
                    <a:pt x="11505" y="22530"/>
                    <a:pt x="13641" y="23089"/>
                  </a:cubicBezTo>
                  <a:cubicBezTo>
                    <a:pt x="13767" y="23127"/>
                    <a:pt x="13894" y="23158"/>
                    <a:pt x="14015" y="23188"/>
                  </a:cubicBezTo>
                  <a:cubicBezTo>
                    <a:pt x="14674" y="23363"/>
                    <a:pt x="15328" y="23519"/>
                    <a:pt x="15994" y="23668"/>
                  </a:cubicBezTo>
                  <a:cubicBezTo>
                    <a:pt x="16098" y="22705"/>
                    <a:pt x="16203" y="21746"/>
                    <a:pt x="16325" y="20782"/>
                  </a:cubicBezTo>
                  <a:cubicBezTo>
                    <a:pt x="17027" y="14843"/>
                    <a:pt x="17885" y="8921"/>
                    <a:pt x="18910" y="3025"/>
                  </a:cubicBezTo>
                  <a:close/>
                  <a:moveTo>
                    <a:pt x="35316" y="1"/>
                  </a:moveTo>
                  <a:cubicBezTo>
                    <a:pt x="34959" y="1"/>
                    <a:pt x="34602" y="5"/>
                    <a:pt x="34244" y="14"/>
                  </a:cubicBezTo>
                  <a:cubicBezTo>
                    <a:pt x="29250" y="122"/>
                    <a:pt x="24191" y="1055"/>
                    <a:pt x="19258" y="2894"/>
                  </a:cubicBezTo>
                  <a:cubicBezTo>
                    <a:pt x="19415" y="8185"/>
                    <a:pt x="19445" y="13479"/>
                    <a:pt x="19375" y="18765"/>
                  </a:cubicBezTo>
                  <a:cubicBezTo>
                    <a:pt x="19354" y="20599"/>
                    <a:pt x="19314" y="22435"/>
                    <a:pt x="19266" y="24269"/>
                  </a:cubicBezTo>
                  <a:cubicBezTo>
                    <a:pt x="21227" y="24569"/>
                    <a:pt x="23224" y="24757"/>
                    <a:pt x="25211" y="24831"/>
                  </a:cubicBezTo>
                  <a:cubicBezTo>
                    <a:pt x="24666" y="22103"/>
                    <a:pt x="24191" y="19354"/>
                    <a:pt x="23777" y="16604"/>
                  </a:cubicBezTo>
                  <a:cubicBezTo>
                    <a:pt x="23053" y="11806"/>
                    <a:pt x="22530" y="6977"/>
                    <a:pt x="22199" y="2136"/>
                  </a:cubicBezTo>
                  <a:lnTo>
                    <a:pt x="22199" y="2136"/>
                  </a:lnTo>
                  <a:cubicBezTo>
                    <a:pt x="23699" y="6633"/>
                    <a:pt x="25202" y="11074"/>
                    <a:pt x="26758" y="15501"/>
                  </a:cubicBezTo>
                  <a:cubicBezTo>
                    <a:pt x="27847" y="18591"/>
                    <a:pt x="28958" y="21671"/>
                    <a:pt x="30113" y="24762"/>
                  </a:cubicBezTo>
                  <a:cubicBezTo>
                    <a:pt x="33116" y="24583"/>
                    <a:pt x="36105" y="24121"/>
                    <a:pt x="39007" y="23363"/>
                  </a:cubicBezTo>
                  <a:cubicBezTo>
                    <a:pt x="38484" y="20007"/>
                    <a:pt x="38023" y="16639"/>
                    <a:pt x="37625" y="13262"/>
                  </a:cubicBezTo>
                  <a:cubicBezTo>
                    <a:pt x="37155" y="9300"/>
                    <a:pt x="36772" y="5321"/>
                    <a:pt x="36475" y="1343"/>
                  </a:cubicBezTo>
                  <a:lnTo>
                    <a:pt x="36475" y="1343"/>
                  </a:lnTo>
                  <a:cubicBezTo>
                    <a:pt x="37971" y="5160"/>
                    <a:pt x="39421" y="8851"/>
                    <a:pt x="40925" y="12512"/>
                  </a:cubicBezTo>
                  <a:cubicBezTo>
                    <a:pt x="42145" y="15497"/>
                    <a:pt x="43387" y="18461"/>
                    <a:pt x="44711" y="21450"/>
                  </a:cubicBezTo>
                  <a:cubicBezTo>
                    <a:pt x="48681" y="19798"/>
                    <a:pt x="52416" y="17536"/>
                    <a:pt x="55706" y="14769"/>
                  </a:cubicBezTo>
                  <a:cubicBezTo>
                    <a:pt x="55091" y="14058"/>
                    <a:pt x="54538" y="13340"/>
                    <a:pt x="54194" y="12948"/>
                  </a:cubicBezTo>
                  <a:cubicBezTo>
                    <a:pt x="52812" y="11422"/>
                    <a:pt x="51462" y="9374"/>
                    <a:pt x="49967" y="7709"/>
                  </a:cubicBezTo>
                  <a:cubicBezTo>
                    <a:pt x="49383" y="7051"/>
                    <a:pt x="48777" y="6459"/>
                    <a:pt x="48146" y="5975"/>
                  </a:cubicBezTo>
                  <a:lnTo>
                    <a:pt x="48146" y="5975"/>
                  </a:lnTo>
                  <a:cubicBezTo>
                    <a:pt x="48856" y="6516"/>
                    <a:pt x="49562" y="7055"/>
                    <a:pt x="50259" y="7604"/>
                  </a:cubicBezTo>
                  <a:cubicBezTo>
                    <a:pt x="52656" y="9470"/>
                    <a:pt x="55009" y="11379"/>
                    <a:pt x="57323" y="13326"/>
                  </a:cubicBezTo>
                  <a:cubicBezTo>
                    <a:pt x="58460" y="12264"/>
                    <a:pt x="59536" y="11139"/>
                    <a:pt x="60539" y="9941"/>
                  </a:cubicBezTo>
                  <a:cubicBezTo>
                    <a:pt x="60517" y="9923"/>
                    <a:pt x="60487" y="9905"/>
                    <a:pt x="60465" y="9889"/>
                  </a:cubicBezTo>
                  <a:cubicBezTo>
                    <a:pt x="60125" y="9601"/>
                    <a:pt x="58534" y="8119"/>
                    <a:pt x="56487" y="6180"/>
                  </a:cubicBezTo>
                  <a:cubicBezTo>
                    <a:pt x="55811" y="5544"/>
                    <a:pt x="55087" y="4855"/>
                    <a:pt x="54338" y="4149"/>
                  </a:cubicBezTo>
                  <a:cubicBezTo>
                    <a:pt x="54067" y="4028"/>
                    <a:pt x="53802" y="3909"/>
                    <a:pt x="53536" y="3792"/>
                  </a:cubicBezTo>
                  <a:cubicBezTo>
                    <a:pt x="52817" y="3478"/>
                    <a:pt x="52098" y="3191"/>
                    <a:pt x="51370" y="2916"/>
                  </a:cubicBezTo>
                  <a:cubicBezTo>
                    <a:pt x="51239" y="2868"/>
                    <a:pt x="51104" y="2820"/>
                    <a:pt x="50974" y="2777"/>
                  </a:cubicBezTo>
                  <a:cubicBezTo>
                    <a:pt x="50843" y="2724"/>
                    <a:pt x="50721" y="2685"/>
                    <a:pt x="50594" y="2642"/>
                  </a:cubicBezTo>
                  <a:cubicBezTo>
                    <a:pt x="50429" y="2576"/>
                    <a:pt x="50254" y="2519"/>
                    <a:pt x="50085" y="2463"/>
                  </a:cubicBezTo>
                  <a:cubicBezTo>
                    <a:pt x="49566" y="2284"/>
                    <a:pt x="49043" y="2119"/>
                    <a:pt x="48516" y="1957"/>
                  </a:cubicBezTo>
                  <a:cubicBezTo>
                    <a:pt x="47967" y="1792"/>
                    <a:pt x="47422" y="1639"/>
                    <a:pt x="46873" y="1500"/>
                  </a:cubicBezTo>
                  <a:cubicBezTo>
                    <a:pt x="46062" y="1282"/>
                    <a:pt x="45243" y="1094"/>
                    <a:pt x="44419" y="929"/>
                  </a:cubicBezTo>
                  <a:cubicBezTo>
                    <a:pt x="44393" y="924"/>
                    <a:pt x="44359" y="916"/>
                    <a:pt x="44333" y="916"/>
                  </a:cubicBezTo>
                  <a:cubicBezTo>
                    <a:pt x="44210" y="881"/>
                    <a:pt x="44097" y="864"/>
                    <a:pt x="43984" y="842"/>
                  </a:cubicBezTo>
                  <a:cubicBezTo>
                    <a:pt x="41141" y="286"/>
                    <a:pt x="38243" y="1"/>
                    <a:pt x="353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5"/>
            <p:cNvSpPr/>
            <p:nvPr/>
          </p:nvSpPr>
          <p:spPr>
            <a:xfrm>
              <a:off x="3318133" y="3522627"/>
              <a:ext cx="355198" cy="565854"/>
            </a:xfrm>
            <a:custGeom>
              <a:rect b="b" l="l" r="r" t="t"/>
              <a:pathLst>
                <a:path extrusionOk="0" h="32497" w="20399">
                  <a:moveTo>
                    <a:pt x="9761" y="0"/>
                  </a:moveTo>
                  <a:cubicBezTo>
                    <a:pt x="9723" y="52"/>
                    <a:pt x="9691" y="113"/>
                    <a:pt x="9648" y="165"/>
                  </a:cubicBezTo>
                  <a:cubicBezTo>
                    <a:pt x="8166" y="2371"/>
                    <a:pt x="6423" y="4384"/>
                    <a:pt x="4828" y="6497"/>
                  </a:cubicBezTo>
                  <a:cubicBezTo>
                    <a:pt x="4745" y="6597"/>
                    <a:pt x="4671" y="6698"/>
                    <a:pt x="4593" y="6802"/>
                  </a:cubicBezTo>
                  <a:cubicBezTo>
                    <a:pt x="3547" y="8214"/>
                    <a:pt x="2571" y="9666"/>
                    <a:pt x="1783" y="11247"/>
                  </a:cubicBezTo>
                  <a:cubicBezTo>
                    <a:pt x="1726" y="11370"/>
                    <a:pt x="1664" y="11496"/>
                    <a:pt x="1608" y="11622"/>
                  </a:cubicBezTo>
                  <a:cubicBezTo>
                    <a:pt x="1495" y="11845"/>
                    <a:pt x="1399" y="12072"/>
                    <a:pt x="1304" y="12297"/>
                  </a:cubicBezTo>
                  <a:cubicBezTo>
                    <a:pt x="968" y="13082"/>
                    <a:pt x="702" y="13888"/>
                    <a:pt x="506" y="14703"/>
                  </a:cubicBezTo>
                  <a:cubicBezTo>
                    <a:pt x="196" y="15962"/>
                    <a:pt x="31" y="17257"/>
                    <a:pt x="13" y="18542"/>
                  </a:cubicBezTo>
                  <a:cubicBezTo>
                    <a:pt x="0" y="19096"/>
                    <a:pt x="17" y="19645"/>
                    <a:pt x="65" y="20194"/>
                  </a:cubicBezTo>
                  <a:lnTo>
                    <a:pt x="61" y="20198"/>
                  </a:lnTo>
                  <a:lnTo>
                    <a:pt x="65" y="20203"/>
                  </a:lnTo>
                  <a:cubicBezTo>
                    <a:pt x="69" y="20220"/>
                    <a:pt x="69" y="20242"/>
                    <a:pt x="69" y="20255"/>
                  </a:cubicBezTo>
                  <a:cubicBezTo>
                    <a:pt x="65" y="20264"/>
                    <a:pt x="65" y="20272"/>
                    <a:pt x="65" y="20282"/>
                  </a:cubicBezTo>
                  <a:cubicBezTo>
                    <a:pt x="79" y="20459"/>
                    <a:pt x="91" y="20630"/>
                    <a:pt x="113" y="20795"/>
                  </a:cubicBezTo>
                  <a:cubicBezTo>
                    <a:pt x="258" y="22124"/>
                    <a:pt x="558" y="23432"/>
                    <a:pt x="998" y="24687"/>
                  </a:cubicBezTo>
                  <a:cubicBezTo>
                    <a:pt x="1199" y="25266"/>
                    <a:pt x="1429" y="25825"/>
                    <a:pt x="1686" y="26374"/>
                  </a:cubicBezTo>
                  <a:lnTo>
                    <a:pt x="1686" y="26378"/>
                  </a:lnTo>
                  <a:cubicBezTo>
                    <a:pt x="1734" y="26473"/>
                    <a:pt x="1787" y="26574"/>
                    <a:pt x="1831" y="26666"/>
                  </a:cubicBezTo>
                  <a:lnTo>
                    <a:pt x="1835" y="26674"/>
                  </a:lnTo>
                  <a:cubicBezTo>
                    <a:pt x="2048" y="27092"/>
                    <a:pt x="2271" y="27506"/>
                    <a:pt x="2523" y="27907"/>
                  </a:cubicBezTo>
                  <a:lnTo>
                    <a:pt x="2523" y="27911"/>
                  </a:lnTo>
                  <a:cubicBezTo>
                    <a:pt x="2567" y="27981"/>
                    <a:pt x="2606" y="28051"/>
                    <a:pt x="2650" y="28120"/>
                  </a:cubicBezTo>
                  <a:cubicBezTo>
                    <a:pt x="2876" y="28470"/>
                    <a:pt x="3112" y="28818"/>
                    <a:pt x="3360" y="29150"/>
                  </a:cubicBezTo>
                  <a:cubicBezTo>
                    <a:pt x="3991" y="29995"/>
                    <a:pt x="4667" y="30696"/>
                    <a:pt x="5369" y="31332"/>
                  </a:cubicBezTo>
                  <a:cubicBezTo>
                    <a:pt x="5473" y="31433"/>
                    <a:pt x="5578" y="31529"/>
                    <a:pt x="5691" y="31624"/>
                  </a:cubicBezTo>
                  <a:cubicBezTo>
                    <a:pt x="6027" y="31929"/>
                    <a:pt x="6367" y="32213"/>
                    <a:pt x="6716" y="32496"/>
                  </a:cubicBezTo>
                  <a:cubicBezTo>
                    <a:pt x="7239" y="32269"/>
                    <a:pt x="7752" y="32030"/>
                    <a:pt x="8263" y="31777"/>
                  </a:cubicBezTo>
                  <a:cubicBezTo>
                    <a:pt x="9017" y="31411"/>
                    <a:pt x="9761" y="31018"/>
                    <a:pt x="10494" y="30610"/>
                  </a:cubicBezTo>
                  <a:cubicBezTo>
                    <a:pt x="10520" y="30596"/>
                    <a:pt x="10550" y="30578"/>
                    <a:pt x="10572" y="30561"/>
                  </a:cubicBezTo>
                  <a:cubicBezTo>
                    <a:pt x="10681" y="30509"/>
                    <a:pt x="10785" y="30447"/>
                    <a:pt x="10886" y="30391"/>
                  </a:cubicBezTo>
                  <a:cubicBezTo>
                    <a:pt x="13705" y="28783"/>
                    <a:pt x="16359" y="26871"/>
                    <a:pt x="18804" y="24665"/>
                  </a:cubicBezTo>
                  <a:cubicBezTo>
                    <a:pt x="19052" y="24182"/>
                    <a:pt x="19270" y="23693"/>
                    <a:pt x="19462" y="23179"/>
                  </a:cubicBezTo>
                  <a:cubicBezTo>
                    <a:pt x="19475" y="23158"/>
                    <a:pt x="19475" y="23136"/>
                    <a:pt x="19488" y="23110"/>
                  </a:cubicBezTo>
                  <a:cubicBezTo>
                    <a:pt x="19601" y="22796"/>
                    <a:pt x="19701" y="22482"/>
                    <a:pt x="19780" y="22164"/>
                  </a:cubicBezTo>
                  <a:lnTo>
                    <a:pt x="19784" y="22159"/>
                  </a:lnTo>
                  <a:cubicBezTo>
                    <a:pt x="20399" y="19889"/>
                    <a:pt x="20329" y="17474"/>
                    <a:pt x="19802" y="15152"/>
                  </a:cubicBezTo>
                  <a:lnTo>
                    <a:pt x="19806" y="15147"/>
                  </a:lnTo>
                  <a:cubicBezTo>
                    <a:pt x="19771" y="14995"/>
                    <a:pt x="19727" y="14851"/>
                    <a:pt x="19693" y="14695"/>
                  </a:cubicBezTo>
                  <a:cubicBezTo>
                    <a:pt x="19297" y="13196"/>
                    <a:pt x="18726" y="11732"/>
                    <a:pt x="18011" y="10363"/>
                  </a:cubicBezTo>
                  <a:cubicBezTo>
                    <a:pt x="17541" y="9469"/>
                    <a:pt x="17022" y="8624"/>
                    <a:pt x="16451" y="7796"/>
                  </a:cubicBezTo>
                  <a:cubicBezTo>
                    <a:pt x="16377" y="7687"/>
                    <a:pt x="16306" y="7583"/>
                    <a:pt x="16228" y="7478"/>
                  </a:cubicBezTo>
                  <a:cubicBezTo>
                    <a:pt x="16228" y="7474"/>
                    <a:pt x="16224" y="7470"/>
                    <a:pt x="16224" y="7470"/>
                  </a:cubicBezTo>
                  <a:cubicBezTo>
                    <a:pt x="14442" y="4920"/>
                    <a:pt x="12280" y="2627"/>
                    <a:pt x="10110" y="366"/>
                  </a:cubicBezTo>
                  <a:cubicBezTo>
                    <a:pt x="10110" y="366"/>
                    <a:pt x="10110" y="358"/>
                    <a:pt x="10106" y="358"/>
                  </a:cubicBezTo>
                  <a:lnTo>
                    <a:pt x="97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5"/>
            <p:cNvSpPr/>
            <p:nvPr/>
          </p:nvSpPr>
          <p:spPr>
            <a:xfrm>
              <a:off x="3484770" y="3517682"/>
              <a:ext cx="38847" cy="537942"/>
            </a:xfrm>
            <a:custGeom>
              <a:rect b="b" l="l" r="r" t="t"/>
              <a:pathLst>
                <a:path extrusionOk="0" h="30894" w="2231">
                  <a:moveTo>
                    <a:pt x="207" y="1"/>
                  </a:moveTo>
                  <a:cubicBezTo>
                    <a:pt x="187" y="1"/>
                    <a:pt x="167" y="3"/>
                    <a:pt x="147" y="9"/>
                  </a:cubicBezTo>
                  <a:cubicBezTo>
                    <a:pt x="121" y="9"/>
                    <a:pt x="100" y="31"/>
                    <a:pt x="83" y="45"/>
                  </a:cubicBezTo>
                  <a:cubicBezTo>
                    <a:pt x="26" y="93"/>
                    <a:pt x="0" y="171"/>
                    <a:pt x="26" y="250"/>
                  </a:cubicBezTo>
                  <a:cubicBezTo>
                    <a:pt x="43" y="310"/>
                    <a:pt x="65" y="375"/>
                    <a:pt x="78" y="449"/>
                  </a:cubicBezTo>
                  <a:cubicBezTo>
                    <a:pt x="1137" y="4036"/>
                    <a:pt x="1704" y="7967"/>
                    <a:pt x="1813" y="12612"/>
                  </a:cubicBezTo>
                  <a:lnTo>
                    <a:pt x="1821" y="12617"/>
                  </a:lnTo>
                  <a:cubicBezTo>
                    <a:pt x="1826" y="12774"/>
                    <a:pt x="1826" y="12917"/>
                    <a:pt x="1830" y="13078"/>
                  </a:cubicBezTo>
                  <a:cubicBezTo>
                    <a:pt x="1847" y="13971"/>
                    <a:pt x="1847" y="14892"/>
                    <a:pt x="1830" y="15837"/>
                  </a:cubicBezTo>
                  <a:cubicBezTo>
                    <a:pt x="1813" y="17135"/>
                    <a:pt x="1756" y="18434"/>
                    <a:pt x="1686" y="19741"/>
                  </a:cubicBezTo>
                  <a:lnTo>
                    <a:pt x="1690" y="19750"/>
                  </a:lnTo>
                  <a:lnTo>
                    <a:pt x="1686" y="19750"/>
                  </a:lnTo>
                  <a:cubicBezTo>
                    <a:pt x="1678" y="19894"/>
                    <a:pt x="1678" y="20043"/>
                    <a:pt x="1660" y="20182"/>
                  </a:cubicBezTo>
                  <a:cubicBezTo>
                    <a:pt x="1547" y="22217"/>
                    <a:pt x="1398" y="24239"/>
                    <a:pt x="1251" y="26222"/>
                  </a:cubicBezTo>
                  <a:cubicBezTo>
                    <a:pt x="1185" y="27041"/>
                    <a:pt x="1124" y="27865"/>
                    <a:pt x="1063" y="28697"/>
                  </a:cubicBezTo>
                  <a:cubicBezTo>
                    <a:pt x="1063" y="28714"/>
                    <a:pt x="1063" y="28732"/>
                    <a:pt x="1058" y="28744"/>
                  </a:cubicBezTo>
                  <a:lnTo>
                    <a:pt x="1058" y="28750"/>
                  </a:lnTo>
                  <a:cubicBezTo>
                    <a:pt x="1054" y="28875"/>
                    <a:pt x="1036" y="28993"/>
                    <a:pt x="1036" y="29124"/>
                  </a:cubicBezTo>
                  <a:lnTo>
                    <a:pt x="1032" y="29128"/>
                  </a:lnTo>
                  <a:cubicBezTo>
                    <a:pt x="1002" y="29516"/>
                    <a:pt x="976" y="29913"/>
                    <a:pt x="954" y="30305"/>
                  </a:cubicBezTo>
                  <a:lnTo>
                    <a:pt x="954" y="30309"/>
                  </a:lnTo>
                  <a:cubicBezTo>
                    <a:pt x="950" y="30371"/>
                    <a:pt x="950" y="30427"/>
                    <a:pt x="945" y="30488"/>
                  </a:cubicBezTo>
                  <a:cubicBezTo>
                    <a:pt x="941" y="30623"/>
                    <a:pt x="928" y="30758"/>
                    <a:pt x="924" y="30894"/>
                  </a:cubicBezTo>
                  <a:cubicBezTo>
                    <a:pt x="950" y="30880"/>
                    <a:pt x="980" y="30862"/>
                    <a:pt x="1002" y="30845"/>
                  </a:cubicBezTo>
                  <a:cubicBezTo>
                    <a:pt x="1111" y="30793"/>
                    <a:pt x="1215" y="30731"/>
                    <a:pt x="1316" y="30675"/>
                  </a:cubicBezTo>
                  <a:cubicBezTo>
                    <a:pt x="1346" y="30170"/>
                    <a:pt x="1386" y="29659"/>
                    <a:pt x="1420" y="29154"/>
                  </a:cubicBezTo>
                  <a:lnTo>
                    <a:pt x="1424" y="29154"/>
                  </a:lnTo>
                  <a:cubicBezTo>
                    <a:pt x="1429" y="29019"/>
                    <a:pt x="1438" y="28889"/>
                    <a:pt x="1446" y="28754"/>
                  </a:cubicBezTo>
                  <a:cubicBezTo>
                    <a:pt x="1507" y="27913"/>
                    <a:pt x="1569" y="27076"/>
                    <a:pt x="1638" y="26256"/>
                  </a:cubicBezTo>
                  <a:cubicBezTo>
                    <a:pt x="1786" y="24273"/>
                    <a:pt x="1931" y="22260"/>
                    <a:pt x="2044" y="20230"/>
                  </a:cubicBezTo>
                  <a:lnTo>
                    <a:pt x="2048" y="20230"/>
                  </a:lnTo>
                  <a:cubicBezTo>
                    <a:pt x="2061" y="20095"/>
                    <a:pt x="2056" y="19964"/>
                    <a:pt x="2066" y="19833"/>
                  </a:cubicBezTo>
                  <a:lnTo>
                    <a:pt x="2070" y="19828"/>
                  </a:lnTo>
                  <a:cubicBezTo>
                    <a:pt x="2135" y="18495"/>
                    <a:pt x="2192" y="17167"/>
                    <a:pt x="2213" y="15841"/>
                  </a:cubicBezTo>
                  <a:cubicBezTo>
                    <a:pt x="2231" y="14808"/>
                    <a:pt x="2231" y="13824"/>
                    <a:pt x="2213" y="12861"/>
                  </a:cubicBezTo>
                  <a:lnTo>
                    <a:pt x="2213" y="12857"/>
                  </a:lnTo>
                  <a:cubicBezTo>
                    <a:pt x="2213" y="12673"/>
                    <a:pt x="2209" y="12507"/>
                    <a:pt x="2201" y="12342"/>
                  </a:cubicBezTo>
                  <a:cubicBezTo>
                    <a:pt x="2078" y="7905"/>
                    <a:pt x="1533" y="4110"/>
                    <a:pt x="540" y="650"/>
                  </a:cubicBezTo>
                  <a:cubicBezTo>
                    <a:pt x="540" y="650"/>
                    <a:pt x="540" y="642"/>
                    <a:pt x="536" y="642"/>
                  </a:cubicBezTo>
                  <a:cubicBezTo>
                    <a:pt x="487" y="471"/>
                    <a:pt x="440" y="306"/>
                    <a:pt x="392" y="136"/>
                  </a:cubicBezTo>
                  <a:cubicBezTo>
                    <a:pt x="363" y="51"/>
                    <a:pt x="289"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5"/>
            <p:cNvSpPr/>
            <p:nvPr/>
          </p:nvSpPr>
          <p:spPr>
            <a:xfrm>
              <a:off x="3398091" y="3635756"/>
              <a:ext cx="206495" cy="109838"/>
            </a:xfrm>
            <a:custGeom>
              <a:rect b="b" l="l" r="r" t="t"/>
              <a:pathLst>
                <a:path extrusionOk="0" h="6308" w="11859">
                  <a:moveTo>
                    <a:pt x="236" y="0"/>
                  </a:moveTo>
                  <a:cubicBezTo>
                    <a:pt x="153" y="100"/>
                    <a:pt x="79" y="201"/>
                    <a:pt x="1" y="305"/>
                  </a:cubicBezTo>
                  <a:cubicBezTo>
                    <a:pt x="2036" y="2471"/>
                    <a:pt x="4294" y="4463"/>
                    <a:pt x="6756" y="6271"/>
                  </a:cubicBezTo>
                  <a:cubicBezTo>
                    <a:pt x="6773" y="6289"/>
                    <a:pt x="6786" y="6297"/>
                    <a:pt x="6812" y="6297"/>
                  </a:cubicBezTo>
                  <a:cubicBezTo>
                    <a:pt x="6832" y="6304"/>
                    <a:pt x="6853" y="6308"/>
                    <a:pt x="6874" y="6308"/>
                  </a:cubicBezTo>
                  <a:cubicBezTo>
                    <a:pt x="6918" y="6308"/>
                    <a:pt x="6963" y="6292"/>
                    <a:pt x="6995" y="6263"/>
                  </a:cubicBezTo>
                  <a:cubicBezTo>
                    <a:pt x="7060" y="6202"/>
                    <a:pt x="7126" y="6140"/>
                    <a:pt x="7187" y="6080"/>
                  </a:cubicBezTo>
                  <a:cubicBezTo>
                    <a:pt x="8804" y="4550"/>
                    <a:pt x="10364" y="2955"/>
                    <a:pt x="11859" y="1299"/>
                  </a:cubicBezTo>
                  <a:cubicBezTo>
                    <a:pt x="11785" y="1190"/>
                    <a:pt x="11710" y="1086"/>
                    <a:pt x="11636" y="977"/>
                  </a:cubicBezTo>
                  <a:cubicBezTo>
                    <a:pt x="10207" y="2558"/>
                    <a:pt x="8708" y="4097"/>
                    <a:pt x="7174" y="5561"/>
                  </a:cubicBezTo>
                  <a:cubicBezTo>
                    <a:pt x="7070" y="5666"/>
                    <a:pt x="6961" y="5770"/>
                    <a:pt x="6851" y="5871"/>
                  </a:cubicBezTo>
                  <a:cubicBezTo>
                    <a:pt x="6834" y="5857"/>
                    <a:pt x="6817" y="5844"/>
                    <a:pt x="6799" y="5831"/>
                  </a:cubicBezTo>
                  <a:cubicBezTo>
                    <a:pt x="4411" y="4053"/>
                    <a:pt x="2211" y="211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5"/>
            <p:cNvSpPr/>
            <p:nvPr/>
          </p:nvSpPr>
          <p:spPr>
            <a:xfrm>
              <a:off x="3346115" y="3718466"/>
              <a:ext cx="316820" cy="152133"/>
            </a:xfrm>
            <a:custGeom>
              <a:rect b="b" l="l" r="r" t="t"/>
              <a:pathLst>
                <a:path extrusionOk="0" h="8737" w="18195">
                  <a:moveTo>
                    <a:pt x="180" y="0"/>
                  </a:moveTo>
                  <a:cubicBezTo>
                    <a:pt x="119" y="123"/>
                    <a:pt x="57" y="244"/>
                    <a:pt x="1" y="375"/>
                  </a:cubicBezTo>
                  <a:cubicBezTo>
                    <a:pt x="2738" y="3587"/>
                    <a:pt x="6054" y="6450"/>
                    <a:pt x="9627" y="8651"/>
                  </a:cubicBezTo>
                  <a:lnTo>
                    <a:pt x="9632" y="8655"/>
                  </a:lnTo>
                  <a:cubicBezTo>
                    <a:pt x="9663" y="8673"/>
                    <a:pt x="9689" y="8689"/>
                    <a:pt x="9719" y="8707"/>
                  </a:cubicBezTo>
                  <a:cubicBezTo>
                    <a:pt x="9745" y="8727"/>
                    <a:pt x="9781" y="8737"/>
                    <a:pt x="9818" y="8737"/>
                  </a:cubicBezTo>
                  <a:cubicBezTo>
                    <a:pt x="9830" y="8737"/>
                    <a:pt x="9842" y="8735"/>
                    <a:pt x="9854" y="8733"/>
                  </a:cubicBezTo>
                  <a:cubicBezTo>
                    <a:pt x="9902" y="8721"/>
                    <a:pt x="9954" y="8711"/>
                    <a:pt x="10007" y="8699"/>
                  </a:cubicBezTo>
                  <a:lnTo>
                    <a:pt x="10011" y="8695"/>
                  </a:lnTo>
                  <a:cubicBezTo>
                    <a:pt x="13140" y="8005"/>
                    <a:pt x="16038" y="6280"/>
                    <a:pt x="18195" y="3900"/>
                  </a:cubicBezTo>
                  <a:cubicBezTo>
                    <a:pt x="18160" y="3748"/>
                    <a:pt x="18125" y="3604"/>
                    <a:pt x="18086" y="3448"/>
                  </a:cubicBezTo>
                  <a:cubicBezTo>
                    <a:pt x="15994" y="5839"/>
                    <a:pt x="13131" y="7587"/>
                    <a:pt x="10033" y="8297"/>
                  </a:cubicBezTo>
                  <a:cubicBezTo>
                    <a:pt x="9976" y="8311"/>
                    <a:pt x="9910" y="8323"/>
                    <a:pt x="9854" y="8337"/>
                  </a:cubicBezTo>
                  <a:cubicBezTo>
                    <a:pt x="9789" y="8297"/>
                    <a:pt x="9723" y="8263"/>
                    <a:pt x="9653" y="8215"/>
                  </a:cubicBezTo>
                  <a:cubicBezTo>
                    <a:pt x="6133" y="6022"/>
                    <a:pt x="2860" y="3182"/>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5"/>
            <p:cNvSpPr/>
            <p:nvPr/>
          </p:nvSpPr>
          <p:spPr>
            <a:xfrm>
              <a:off x="3319195" y="3874307"/>
              <a:ext cx="343427" cy="151854"/>
            </a:xfrm>
            <a:custGeom>
              <a:rect b="b" l="l" r="r" t="t"/>
              <a:pathLst>
                <a:path extrusionOk="0" h="8721" w="19723">
                  <a:moveTo>
                    <a:pt x="0" y="1"/>
                  </a:moveTo>
                  <a:cubicBezTo>
                    <a:pt x="18" y="206"/>
                    <a:pt x="30" y="403"/>
                    <a:pt x="57" y="602"/>
                  </a:cubicBezTo>
                  <a:cubicBezTo>
                    <a:pt x="3073" y="3575"/>
                    <a:pt x="6454" y="6198"/>
                    <a:pt x="10167" y="8412"/>
                  </a:cubicBezTo>
                  <a:cubicBezTo>
                    <a:pt x="10293" y="8494"/>
                    <a:pt x="10415" y="8569"/>
                    <a:pt x="10545" y="8643"/>
                  </a:cubicBezTo>
                  <a:cubicBezTo>
                    <a:pt x="10545" y="8647"/>
                    <a:pt x="10551" y="8647"/>
                    <a:pt x="10551" y="8647"/>
                  </a:cubicBezTo>
                  <a:cubicBezTo>
                    <a:pt x="10577" y="8665"/>
                    <a:pt x="10594" y="8677"/>
                    <a:pt x="10624" y="8691"/>
                  </a:cubicBezTo>
                  <a:cubicBezTo>
                    <a:pt x="10654" y="8711"/>
                    <a:pt x="10688" y="8720"/>
                    <a:pt x="10724" y="8720"/>
                  </a:cubicBezTo>
                  <a:cubicBezTo>
                    <a:pt x="10736" y="8720"/>
                    <a:pt x="10748" y="8719"/>
                    <a:pt x="10760" y="8717"/>
                  </a:cubicBezTo>
                  <a:cubicBezTo>
                    <a:pt x="10816" y="8704"/>
                    <a:pt x="10869" y="8691"/>
                    <a:pt x="10925" y="8673"/>
                  </a:cubicBezTo>
                  <a:lnTo>
                    <a:pt x="10929" y="8673"/>
                  </a:lnTo>
                  <a:cubicBezTo>
                    <a:pt x="13212" y="8150"/>
                    <a:pt x="15435" y="6869"/>
                    <a:pt x="17544" y="4890"/>
                  </a:cubicBezTo>
                  <a:cubicBezTo>
                    <a:pt x="18212" y="4268"/>
                    <a:pt x="18830" y="3605"/>
                    <a:pt x="19427" y="2913"/>
                  </a:cubicBezTo>
                  <a:cubicBezTo>
                    <a:pt x="19540" y="2603"/>
                    <a:pt x="19640" y="2281"/>
                    <a:pt x="19723" y="1967"/>
                  </a:cubicBezTo>
                  <a:lnTo>
                    <a:pt x="19723" y="1967"/>
                  </a:lnTo>
                  <a:cubicBezTo>
                    <a:pt x="18960" y="2899"/>
                    <a:pt x="18154" y="3792"/>
                    <a:pt x="17283" y="4612"/>
                  </a:cubicBezTo>
                  <a:cubicBezTo>
                    <a:pt x="15257" y="6511"/>
                    <a:pt x="13126" y="7750"/>
                    <a:pt x="10955" y="8273"/>
                  </a:cubicBezTo>
                  <a:cubicBezTo>
                    <a:pt x="10891" y="8289"/>
                    <a:pt x="10821" y="8307"/>
                    <a:pt x="10755" y="8325"/>
                  </a:cubicBezTo>
                  <a:cubicBezTo>
                    <a:pt x="10694" y="8285"/>
                    <a:pt x="10638" y="8255"/>
                    <a:pt x="10577" y="8216"/>
                  </a:cubicBezTo>
                  <a:lnTo>
                    <a:pt x="10567" y="8216"/>
                  </a:lnTo>
                  <a:cubicBezTo>
                    <a:pt x="10398" y="8112"/>
                    <a:pt x="10232" y="8011"/>
                    <a:pt x="10058" y="7897"/>
                  </a:cubicBezTo>
                  <a:cubicBezTo>
                    <a:pt x="6362" y="5658"/>
                    <a:pt x="2989" y="300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5"/>
            <p:cNvSpPr/>
            <p:nvPr/>
          </p:nvSpPr>
          <p:spPr>
            <a:xfrm>
              <a:off x="3318272" y="3778626"/>
              <a:ext cx="182971" cy="309855"/>
            </a:xfrm>
            <a:custGeom>
              <a:rect b="b" l="l" r="r" t="t"/>
              <a:pathLst>
                <a:path extrusionOk="0" h="17795" w="10508">
                  <a:moveTo>
                    <a:pt x="498" y="1"/>
                  </a:moveTo>
                  <a:cubicBezTo>
                    <a:pt x="188" y="1260"/>
                    <a:pt x="23" y="2555"/>
                    <a:pt x="5" y="3840"/>
                  </a:cubicBezTo>
                  <a:cubicBezTo>
                    <a:pt x="5" y="3963"/>
                    <a:pt x="1" y="4084"/>
                    <a:pt x="1" y="4202"/>
                  </a:cubicBezTo>
                  <a:cubicBezTo>
                    <a:pt x="1" y="4633"/>
                    <a:pt x="23" y="5065"/>
                    <a:pt x="57" y="5492"/>
                  </a:cubicBezTo>
                  <a:lnTo>
                    <a:pt x="53" y="5496"/>
                  </a:lnTo>
                  <a:cubicBezTo>
                    <a:pt x="57" y="5496"/>
                    <a:pt x="57" y="5501"/>
                    <a:pt x="57" y="5501"/>
                  </a:cubicBezTo>
                  <a:cubicBezTo>
                    <a:pt x="3047" y="8508"/>
                    <a:pt x="6415" y="11153"/>
                    <a:pt x="10111" y="13392"/>
                  </a:cubicBezTo>
                  <a:cubicBezTo>
                    <a:pt x="10102" y="13354"/>
                    <a:pt x="10093" y="13323"/>
                    <a:pt x="10085" y="13288"/>
                  </a:cubicBezTo>
                  <a:cubicBezTo>
                    <a:pt x="9693" y="11606"/>
                    <a:pt x="9144" y="9972"/>
                    <a:pt x="8402" y="8408"/>
                  </a:cubicBezTo>
                  <a:cubicBezTo>
                    <a:pt x="7296" y="6119"/>
                    <a:pt x="3870" y="1034"/>
                    <a:pt x="498" y="1"/>
                  </a:cubicBezTo>
                  <a:close/>
                  <a:moveTo>
                    <a:pt x="57" y="5562"/>
                  </a:moveTo>
                  <a:lnTo>
                    <a:pt x="57" y="5566"/>
                  </a:lnTo>
                  <a:lnTo>
                    <a:pt x="57" y="5580"/>
                  </a:lnTo>
                  <a:cubicBezTo>
                    <a:pt x="71" y="5757"/>
                    <a:pt x="83" y="5928"/>
                    <a:pt x="105" y="6093"/>
                  </a:cubicBezTo>
                  <a:cubicBezTo>
                    <a:pt x="250" y="7422"/>
                    <a:pt x="550" y="8730"/>
                    <a:pt x="990" y="9985"/>
                  </a:cubicBezTo>
                  <a:cubicBezTo>
                    <a:pt x="1191" y="10564"/>
                    <a:pt x="1421" y="11123"/>
                    <a:pt x="1678" y="11672"/>
                  </a:cubicBezTo>
                  <a:lnTo>
                    <a:pt x="1678" y="11676"/>
                  </a:lnTo>
                  <a:cubicBezTo>
                    <a:pt x="1726" y="11771"/>
                    <a:pt x="1779" y="11872"/>
                    <a:pt x="1823" y="11964"/>
                  </a:cubicBezTo>
                  <a:lnTo>
                    <a:pt x="1827" y="11972"/>
                  </a:lnTo>
                  <a:cubicBezTo>
                    <a:pt x="2040" y="12390"/>
                    <a:pt x="2263" y="12804"/>
                    <a:pt x="2515" y="13205"/>
                  </a:cubicBezTo>
                  <a:lnTo>
                    <a:pt x="2515" y="13209"/>
                  </a:lnTo>
                  <a:cubicBezTo>
                    <a:pt x="2559" y="13279"/>
                    <a:pt x="2598" y="13349"/>
                    <a:pt x="2642" y="13418"/>
                  </a:cubicBezTo>
                  <a:cubicBezTo>
                    <a:pt x="2868" y="13768"/>
                    <a:pt x="3104" y="14116"/>
                    <a:pt x="3352" y="14448"/>
                  </a:cubicBezTo>
                  <a:cubicBezTo>
                    <a:pt x="3983" y="15293"/>
                    <a:pt x="4659" y="15994"/>
                    <a:pt x="5361" y="16630"/>
                  </a:cubicBezTo>
                  <a:cubicBezTo>
                    <a:pt x="5465" y="16731"/>
                    <a:pt x="5570" y="16827"/>
                    <a:pt x="5683" y="16922"/>
                  </a:cubicBezTo>
                  <a:cubicBezTo>
                    <a:pt x="6019" y="17227"/>
                    <a:pt x="6359" y="17511"/>
                    <a:pt x="6708" y="17794"/>
                  </a:cubicBezTo>
                  <a:cubicBezTo>
                    <a:pt x="7231" y="17567"/>
                    <a:pt x="7744" y="17328"/>
                    <a:pt x="8255" y="17075"/>
                  </a:cubicBezTo>
                  <a:cubicBezTo>
                    <a:pt x="9009" y="16709"/>
                    <a:pt x="9753" y="16316"/>
                    <a:pt x="10486" y="15908"/>
                  </a:cubicBezTo>
                  <a:cubicBezTo>
                    <a:pt x="10490" y="15772"/>
                    <a:pt x="10503" y="15637"/>
                    <a:pt x="10507" y="15502"/>
                  </a:cubicBezTo>
                  <a:cubicBezTo>
                    <a:pt x="10499" y="15454"/>
                    <a:pt x="10494" y="15411"/>
                    <a:pt x="10486" y="15363"/>
                  </a:cubicBezTo>
                  <a:cubicBezTo>
                    <a:pt x="10407" y="14874"/>
                    <a:pt x="10324" y="14386"/>
                    <a:pt x="10220" y="13907"/>
                  </a:cubicBezTo>
                  <a:cubicBezTo>
                    <a:pt x="6507" y="11693"/>
                    <a:pt x="3126" y="9070"/>
                    <a:pt x="110" y="6097"/>
                  </a:cubicBezTo>
                  <a:cubicBezTo>
                    <a:pt x="88" y="5920"/>
                    <a:pt x="75" y="5741"/>
                    <a:pt x="57" y="5562"/>
                  </a:cubicBezTo>
                  <a:close/>
                </a:path>
              </a:pathLst>
            </a:custGeom>
            <a:solidFill>
              <a:srgbClr val="609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5"/>
            <p:cNvSpPr/>
            <p:nvPr/>
          </p:nvSpPr>
          <p:spPr>
            <a:xfrm>
              <a:off x="3500842" y="4048537"/>
              <a:ext cx="1376" cy="7087"/>
            </a:xfrm>
            <a:custGeom>
              <a:rect b="b" l="l" r="r" t="t"/>
              <a:pathLst>
                <a:path extrusionOk="0" h="407" w="79">
                  <a:moveTo>
                    <a:pt x="22" y="1"/>
                  </a:moveTo>
                  <a:cubicBezTo>
                    <a:pt x="18" y="136"/>
                    <a:pt x="5" y="271"/>
                    <a:pt x="1" y="407"/>
                  </a:cubicBezTo>
                  <a:cubicBezTo>
                    <a:pt x="27" y="393"/>
                    <a:pt x="57" y="375"/>
                    <a:pt x="79" y="358"/>
                  </a:cubicBezTo>
                  <a:cubicBezTo>
                    <a:pt x="61" y="240"/>
                    <a:pt x="40" y="123"/>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5"/>
            <p:cNvSpPr/>
            <p:nvPr/>
          </p:nvSpPr>
          <p:spPr>
            <a:xfrm>
              <a:off x="3319195" y="3874307"/>
              <a:ext cx="177033" cy="146474"/>
            </a:xfrm>
            <a:custGeom>
              <a:rect b="b" l="l" r="r" t="t"/>
              <a:pathLst>
                <a:path extrusionOk="0" h="8412" w="10167">
                  <a:moveTo>
                    <a:pt x="0" y="1"/>
                  </a:moveTo>
                  <a:lnTo>
                    <a:pt x="4" y="6"/>
                  </a:lnTo>
                  <a:cubicBezTo>
                    <a:pt x="4" y="6"/>
                    <a:pt x="4" y="1"/>
                    <a:pt x="0" y="1"/>
                  </a:cubicBezTo>
                  <a:close/>
                  <a:moveTo>
                    <a:pt x="4" y="6"/>
                  </a:moveTo>
                  <a:lnTo>
                    <a:pt x="4" y="6"/>
                  </a:lnTo>
                  <a:cubicBezTo>
                    <a:pt x="8" y="23"/>
                    <a:pt x="8" y="45"/>
                    <a:pt x="8" y="58"/>
                  </a:cubicBezTo>
                  <a:cubicBezTo>
                    <a:pt x="8" y="63"/>
                    <a:pt x="8" y="67"/>
                    <a:pt x="4" y="67"/>
                  </a:cubicBezTo>
                  <a:cubicBezTo>
                    <a:pt x="22" y="246"/>
                    <a:pt x="35" y="425"/>
                    <a:pt x="57" y="602"/>
                  </a:cubicBezTo>
                  <a:cubicBezTo>
                    <a:pt x="3073" y="3575"/>
                    <a:pt x="6454" y="6198"/>
                    <a:pt x="10167" y="8412"/>
                  </a:cubicBezTo>
                  <a:cubicBezTo>
                    <a:pt x="10127" y="8237"/>
                    <a:pt x="10093" y="8064"/>
                    <a:pt x="10058" y="7897"/>
                  </a:cubicBezTo>
                  <a:cubicBezTo>
                    <a:pt x="6362" y="5658"/>
                    <a:pt x="2994" y="3013"/>
                    <a:pt x="4" y="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5"/>
            <p:cNvSpPr/>
            <p:nvPr/>
          </p:nvSpPr>
          <p:spPr>
            <a:xfrm>
              <a:off x="3000180" y="3805249"/>
              <a:ext cx="461832" cy="351454"/>
            </a:xfrm>
            <a:custGeom>
              <a:rect b="b" l="l" r="r" t="t"/>
              <a:pathLst>
                <a:path extrusionOk="0" h="20184" w="26523">
                  <a:moveTo>
                    <a:pt x="7109" y="1"/>
                  </a:moveTo>
                  <a:cubicBezTo>
                    <a:pt x="6868" y="1"/>
                    <a:pt x="6627" y="3"/>
                    <a:pt x="6386" y="6"/>
                  </a:cubicBezTo>
                  <a:cubicBezTo>
                    <a:pt x="4429" y="32"/>
                    <a:pt x="2464" y="171"/>
                    <a:pt x="503" y="328"/>
                  </a:cubicBezTo>
                  <a:cubicBezTo>
                    <a:pt x="501" y="327"/>
                    <a:pt x="499" y="326"/>
                    <a:pt x="498" y="326"/>
                  </a:cubicBezTo>
                  <a:cubicBezTo>
                    <a:pt x="495" y="326"/>
                    <a:pt x="493" y="328"/>
                    <a:pt x="493" y="328"/>
                  </a:cubicBezTo>
                  <a:cubicBezTo>
                    <a:pt x="332" y="328"/>
                    <a:pt x="167" y="350"/>
                    <a:pt x="1" y="359"/>
                  </a:cubicBezTo>
                  <a:cubicBezTo>
                    <a:pt x="18" y="429"/>
                    <a:pt x="36" y="481"/>
                    <a:pt x="58" y="551"/>
                  </a:cubicBezTo>
                  <a:lnTo>
                    <a:pt x="53" y="555"/>
                  </a:lnTo>
                  <a:lnTo>
                    <a:pt x="58" y="555"/>
                  </a:lnTo>
                  <a:cubicBezTo>
                    <a:pt x="811" y="3100"/>
                    <a:pt x="1273" y="5728"/>
                    <a:pt x="1888" y="8299"/>
                  </a:cubicBezTo>
                  <a:cubicBezTo>
                    <a:pt x="1919" y="8425"/>
                    <a:pt x="1945" y="8543"/>
                    <a:pt x="1975" y="8673"/>
                  </a:cubicBezTo>
                  <a:cubicBezTo>
                    <a:pt x="2406" y="10378"/>
                    <a:pt x="2908" y="12060"/>
                    <a:pt x="3627" y="13659"/>
                  </a:cubicBezTo>
                  <a:lnTo>
                    <a:pt x="3631" y="13663"/>
                  </a:lnTo>
                  <a:cubicBezTo>
                    <a:pt x="3671" y="13751"/>
                    <a:pt x="3713" y="13842"/>
                    <a:pt x="3762" y="13929"/>
                  </a:cubicBezTo>
                  <a:cubicBezTo>
                    <a:pt x="3775" y="13964"/>
                    <a:pt x="3792" y="13999"/>
                    <a:pt x="3810" y="14039"/>
                  </a:cubicBezTo>
                  <a:lnTo>
                    <a:pt x="3810" y="14043"/>
                  </a:lnTo>
                  <a:lnTo>
                    <a:pt x="3814" y="14043"/>
                  </a:lnTo>
                  <a:cubicBezTo>
                    <a:pt x="3914" y="14269"/>
                    <a:pt x="4019" y="14487"/>
                    <a:pt x="4137" y="14701"/>
                  </a:cubicBezTo>
                  <a:cubicBezTo>
                    <a:pt x="5266" y="16849"/>
                    <a:pt x="6869" y="18714"/>
                    <a:pt x="8782" y="20183"/>
                  </a:cubicBezTo>
                  <a:cubicBezTo>
                    <a:pt x="9371" y="20148"/>
                    <a:pt x="9954" y="20109"/>
                    <a:pt x="10538" y="20052"/>
                  </a:cubicBezTo>
                  <a:cubicBezTo>
                    <a:pt x="11549" y="19956"/>
                    <a:pt x="12551" y="19830"/>
                    <a:pt x="13550" y="19664"/>
                  </a:cubicBezTo>
                  <a:cubicBezTo>
                    <a:pt x="13584" y="19664"/>
                    <a:pt x="13628" y="19660"/>
                    <a:pt x="13667" y="19647"/>
                  </a:cubicBezTo>
                  <a:cubicBezTo>
                    <a:pt x="13998" y="19594"/>
                    <a:pt x="14334" y="19538"/>
                    <a:pt x="14665" y="19472"/>
                  </a:cubicBezTo>
                  <a:cubicBezTo>
                    <a:pt x="14700" y="19468"/>
                    <a:pt x="14731" y="19464"/>
                    <a:pt x="14761" y="19455"/>
                  </a:cubicBezTo>
                  <a:cubicBezTo>
                    <a:pt x="14769" y="19451"/>
                    <a:pt x="14773" y="19451"/>
                    <a:pt x="14783" y="19446"/>
                  </a:cubicBezTo>
                  <a:cubicBezTo>
                    <a:pt x="14956" y="19420"/>
                    <a:pt x="15127" y="19385"/>
                    <a:pt x="15296" y="19355"/>
                  </a:cubicBezTo>
                  <a:cubicBezTo>
                    <a:pt x="15345" y="19346"/>
                    <a:pt x="15393" y="19333"/>
                    <a:pt x="15437" y="19324"/>
                  </a:cubicBezTo>
                  <a:lnTo>
                    <a:pt x="15441" y="19320"/>
                  </a:lnTo>
                  <a:cubicBezTo>
                    <a:pt x="15924" y="19224"/>
                    <a:pt x="16412" y="19115"/>
                    <a:pt x="16901" y="18997"/>
                  </a:cubicBezTo>
                  <a:cubicBezTo>
                    <a:pt x="16939" y="18993"/>
                    <a:pt x="16979" y="18980"/>
                    <a:pt x="17022" y="18967"/>
                  </a:cubicBezTo>
                  <a:cubicBezTo>
                    <a:pt x="17297" y="18906"/>
                    <a:pt x="17571" y="18836"/>
                    <a:pt x="17850" y="18758"/>
                  </a:cubicBezTo>
                  <a:cubicBezTo>
                    <a:pt x="17885" y="18753"/>
                    <a:pt x="17929" y="18745"/>
                    <a:pt x="17969" y="18731"/>
                  </a:cubicBezTo>
                  <a:cubicBezTo>
                    <a:pt x="18639" y="18553"/>
                    <a:pt x="19310" y="18361"/>
                    <a:pt x="19977" y="18152"/>
                  </a:cubicBezTo>
                  <a:cubicBezTo>
                    <a:pt x="20722" y="17921"/>
                    <a:pt x="21459" y="17668"/>
                    <a:pt x="22187" y="17402"/>
                  </a:cubicBezTo>
                  <a:cubicBezTo>
                    <a:pt x="22321" y="17354"/>
                    <a:pt x="22452" y="17307"/>
                    <a:pt x="22583" y="17249"/>
                  </a:cubicBezTo>
                  <a:cubicBezTo>
                    <a:pt x="22714" y="17207"/>
                    <a:pt x="22836" y="17154"/>
                    <a:pt x="22957" y="17106"/>
                  </a:cubicBezTo>
                  <a:cubicBezTo>
                    <a:pt x="23128" y="17046"/>
                    <a:pt x="23293" y="16980"/>
                    <a:pt x="23459" y="16910"/>
                  </a:cubicBezTo>
                  <a:cubicBezTo>
                    <a:pt x="23969" y="16706"/>
                    <a:pt x="24474" y="16491"/>
                    <a:pt x="24976" y="16265"/>
                  </a:cubicBezTo>
                  <a:cubicBezTo>
                    <a:pt x="25499" y="16038"/>
                    <a:pt x="26012" y="15799"/>
                    <a:pt x="26523" y="15546"/>
                  </a:cubicBezTo>
                  <a:cubicBezTo>
                    <a:pt x="26405" y="14928"/>
                    <a:pt x="26287" y="14308"/>
                    <a:pt x="26161" y="13699"/>
                  </a:cubicBezTo>
                  <a:cubicBezTo>
                    <a:pt x="25956" y="12692"/>
                    <a:pt x="25725" y="11702"/>
                    <a:pt x="25420" y="10735"/>
                  </a:cubicBezTo>
                  <a:cubicBezTo>
                    <a:pt x="25381" y="10600"/>
                    <a:pt x="25333" y="10457"/>
                    <a:pt x="25290" y="10316"/>
                  </a:cubicBezTo>
                  <a:lnTo>
                    <a:pt x="25284" y="10312"/>
                  </a:lnTo>
                  <a:lnTo>
                    <a:pt x="25280" y="10308"/>
                  </a:lnTo>
                  <a:cubicBezTo>
                    <a:pt x="25220" y="10090"/>
                    <a:pt x="25149" y="9894"/>
                    <a:pt x="25071" y="9685"/>
                  </a:cubicBezTo>
                  <a:lnTo>
                    <a:pt x="25067" y="9676"/>
                  </a:lnTo>
                  <a:cubicBezTo>
                    <a:pt x="24793" y="8948"/>
                    <a:pt x="24470" y="8247"/>
                    <a:pt x="24073" y="7571"/>
                  </a:cubicBezTo>
                  <a:cubicBezTo>
                    <a:pt x="24056" y="7549"/>
                    <a:pt x="24051" y="7532"/>
                    <a:pt x="24029" y="7515"/>
                  </a:cubicBezTo>
                  <a:cubicBezTo>
                    <a:pt x="23864" y="7223"/>
                    <a:pt x="23677" y="6943"/>
                    <a:pt x="23490" y="6674"/>
                  </a:cubicBezTo>
                  <a:cubicBezTo>
                    <a:pt x="22160" y="4817"/>
                    <a:pt x="20339" y="3371"/>
                    <a:pt x="18273" y="2311"/>
                  </a:cubicBezTo>
                  <a:cubicBezTo>
                    <a:pt x="18208" y="2273"/>
                    <a:pt x="18146" y="2241"/>
                    <a:pt x="18077" y="2211"/>
                  </a:cubicBezTo>
                  <a:cubicBezTo>
                    <a:pt x="17942" y="2146"/>
                    <a:pt x="17802" y="2080"/>
                    <a:pt x="17659" y="2015"/>
                  </a:cubicBezTo>
                  <a:cubicBezTo>
                    <a:pt x="17332" y="1863"/>
                    <a:pt x="16996" y="1718"/>
                    <a:pt x="16656" y="1588"/>
                  </a:cubicBezTo>
                  <a:cubicBezTo>
                    <a:pt x="15767" y="1231"/>
                    <a:pt x="14844" y="939"/>
                    <a:pt x="13911" y="716"/>
                  </a:cubicBezTo>
                  <a:cubicBezTo>
                    <a:pt x="13876" y="704"/>
                    <a:pt x="13837" y="694"/>
                    <a:pt x="13798" y="686"/>
                  </a:cubicBezTo>
                  <a:cubicBezTo>
                    <a:pt x="13615" y="642"/>
                    <a:pt x="13423" y="603"/>
                    <a:pt x="13236" y="564"/>
                  </a:cubicBezTo>
                  <a:cubicBezTo>
                    <a:pt x="13126" y="538"/>
                    <a:pt x="13017" y="521"/>
                    <a:pt x="12905" y="503"/>
                  </a:cubicBezTo>
                  <a:cubicBezTo>
                    <a:pt x="12870" y="489"/>
                    <a:pt x="12830" y="485"/>
                    <a:pt x="12792" y="481"/>
                  </a:cubicBezTo>
                  <a:cubicBezTo>
                    <a:pt x="12233" y="372"/>
                    <a:pt x="11671" y="294"/>
                    <a:pt x="11113" y="228"/>
                  </a:cubicBezTo>
                  <a:cubicBezTo>
                    <a:pt x="11074" y="224"/>
                    <a:pt x="11035" y="215"/>
                    <a:pt x="10996" y="211"/>
                  </a:cubicBezTo>
                  <a:cubicBezTo>
                    <a:pt x="10752" y="185"/>
                    <a:pt x="10512" y="159"/>
                    <a:pt x="10268" y="141"/>
                  </a:cubicBezTo>
                  <a:cubicBezTo>
                    <a:pt x="10198" y="133"/>
                    <a:pt x="10137" y="123"/>
                    <a:pt x="10072" y="123"/>
                  </a:cubicBezTo>
                  <a:cubicBezTo>
                    <a:pt x="10011" y="119"/>
                    <a:pt x="9946" y="111"/>
                    <a:pt x="9880" y="102"/>
                  </a:cubicBezTo>
                  <a:cubicBezTo>
                    <a:pt x="8958" y="29"/>
                    <a:pt x="8033" y="1"/>
                    <a:pt x="7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5"/>
            <p:cNvSpPr/>
            <p:nvPr/>
          </p:nvSpPr>
          <p:spPr>
            <a:xfrm>
              <a:off x="2995636" y="3807008"/>
              <a:ext cx="397771" cy="301271"/>
            </a:xfrm>
            <a:custGeom>
              <a:rect b="b" l="l" r="r" t="t"/>
              <a:pathLst>
                <a:path extrusionOk="0" h="17302" w="22844">
                  <a:moveTo>
                    <a:pt x="202" y="0"/>
                  </a:moveTo>
                  <a:cubicBezTo>
                    <a:pt x="125" y="0"/>
                    <a:pt x="52" y="44"/>
                    <a:pt x="22" y="114"/>
                  </a:cubicBezTo>
                  <a:cubicBezTo>
                    <a:pt x="5" y="145"/>
                    <a:pt x="5" y="171"/>
                    <a:pt x="0" y="193"/>
                  </a:cubicBezTo>
                  <a:cubicBezTo>
                    <a:pt x="10" y="267"/>
                    <a:pt x="48" y="336"/>
                    <a:pt x="123" y="372"/>
                  </a:cubicBezTo>
                  <a:cubicBezTo>
                    <a:pt x="188" y="398"/>
                    <a:pt x="249" y="424"/>
                    <a:pt x="314" y="454"/>
                  </a:cubicBezTo>
                  <a:lnTo>
                    <a:pt x="319" y="454"/>
                  </a:lnTo>
                  <a:cubicBezTo>
                    <a:pt x="2606" y="1418"/>
                    <a:pt x="4863" y="2642"/>
                    <a:pt x="7190" y="4193"/>
                  </a:cubicBezTo>
                  <a:cubicBezTo>
                    <a:pt x="8019" y="4742"/>
                    <a:pt x="8856" y="5335"/>
                    <a:pt x="9706" y="5971"/>
                  </a:cubicBezTo>
                  <a:cubicBezTo>
                    <a:pt x="9740" y="5997"/>
                    <a:pt x="9779" y="6024"/>
                    <a:pt x="9815" y="6054"/>
                  </a:cubicBezTo>
                  <a:cubicBezTo>
                    <a:pt x="10150" y="6307"/>
                    <a:pt x="10481" y="6559"/>
                    <a:pt x="10816" y="6826"/>
                  </a:cubicBezTo>
                  <a:lnTo>
                    <a:pt x="10821" y="6830"/>
                  </a:lnTo>
                  <a:cubicBezTo>
                    <a:pt x="10943" y="6917"/>
                    <a:pt x="11060" y="7009"/>
                    <a:pt x="11174" y="7100"/>
                  </a:cubicBezTo>
                  <a:cubicBezTo>
                    <a:pt x="11178" y="7100"/>
                    <a:pt x="11183" y="7108"/>
                    <a:pt x="11187" y="7113"/>
                  </a:cubicBezTo>
                  <a:cubicBezTo>
                    <a:pt x="11226" y="7144"/>
                    <a:pt x="11265" y="7174"/>
                    <a:pt x="11305" y="7204"/>
                  </a:cubicBezTo>
                  <a:cubicBezTo>
                    <a:pt x="11967" y="7723"/>
                    <a:pt x="12643" y="8281"/>
                    <a:pt x="13318" y="8860"/>
                  </a:cubicBezTo>
                  <a:cubicBezTo>
                    <a:pt x="13932" y="9383"/>
                    <a:pt x="14538" y="9915"/>
                    <a:pt x="15139" y="10455"/>
                  </a:cubicBezTo>
                  <a:cubicBezTo>
                    <a:pt x="15213" y="10517"/>
                    <a:pt x="15283" y="10581"/>
                    <a:pt x="15358" y="10647"/>
                  </a:cubicBezTo>
                  <a:cubicBezTo>
                    <a:pt x="15654" y="10909"/>
                    <a:pt x="15950" y="11179"/>
                    <a:pt x="16247" y="11454"/>
                  </a:cubicBezTo>
                  <a:lnTo>
                    <a:pt x="16251" y="11454"/>
                  </a:lnTo>
                  <a:cubicBezTo>
                    <a:pt x="16355" y="11549"/>
                    <a:pt x="16464" y="11645"/>
                    <a:pt x="16573" y="11750"/>
                  </a:cubicBezTo>
                  <a:lnTo>
                    <a:pt x="16577" y="11750"/>
                  </a:lnTo>
                  <a:cubicBezTo>
                    <a:pt x="16782" y="11945"/>
                    <a:pt x="16995" y="12142"/>
                    <a:pt x="17205" y="12333"/>
                  </a:cubicBezTo>
                  <a:cubicBezTo>
                    <a:pt x="17253" y="12377"/>
                    <a:pt x="17301" y="12421"/>
                    <a:pt x="17345" y="12464"/>
                  </a:cubicBezTo>
                  <a:cubicBezTo>
                    <a:pt x="17824" y="12908"/>
                    <a:pt x="18303" y="13353"/>
                    <a:pt x="18773" y="13802"/>
                  </a:cubicBezTo>
                  <a:cubicBezTo>
                    <a:pt x="19519" y="14503"/>
                    <a:pt x="20260" y="15205"/>
                    <a:pt x="20983" y="15903"/>
                  </a:cubicBezTo>
                  <a:cubicBezTo>
                    <a:pt x="21467" y="16360"/>
                    <a:pt x="21955" y="16831"/>
                    <a:pt x="22448" y="17301"/>
                  </a:cubicBezTo>
                  <a:cubicBezTo>
                    <a:pt x="22582" y="17253"/>
                    <a:pt x="22713" y="17206"/>
                    <a:pt x="22844" y="17148"/>
                  </a:cubicBezTo>
                  <a:cubicBezTo>
                    <a:pt x="22308" y="16635"/>
                    <a:pt x="21768" y="16129"/>
                    <a:pt x="21241" y="15624"/>
                  </a:cubicBezTo>
                  <a:cubicBezTo>
                    <a:pt x="20469" y="14883"/>
                    <a:pt x="19689" y="14137"/>
                    <a:pt x="18900" y="13389"/>
                  </a:cubicBezTo>
                  <a:cubicBezTo>
                    <a:pt x="18347" y="12866"/>
                    <a:pt x="17793" y="12343"/>
                    <a:pt x="17227" y="11828"/>
                  </a:cubicBezTo>
                  <a:cubicBezTo>
                    <a:pt x="17178" y="11780"/>
                    <a:pt x="17126" y="11732"/>
                    <a:pt x="17079" y="11684"/>
                  </a:cubicBezTo>
                  <a:cubicBezTo>
                    <a:pt x="17005" y="11615"/>
                    <a:pt x="16926" y="11549"/>
                    <a:pt x="16852" y="11480"/>
                  </a:cubicBezTo>
                  <a:cubicBezTo>
                    <a:pt x="16752" y="11388"/>
                    <a:pt x="16656" y="11297"/>
                    <a:pt x="16560" y="11209"/>
                  </a:cubicBezTo>
                  <a:cubicBezTo>
                    <a:pt x="16028" y="10726"/>
                    <a:pt x="15501" y="10251"/>
                    <a:pt x="14965" y="9780"/>
                  </a:cubicBezTo>
                  <a:cubicBezTo>
                    <a:pt x="14891" y="9710"/>
                    <a:pt x="14817" y="9644"/>
                    <a:pt x="14743" y="9580"/>
                  </a:cubicBezTo>
                  <a:cubicBezTo>
                    <a:pt x="14355" y="9240"/>
                    <a:pt x="13958" y="8900"/>
                    <a:pt x="13566" y="8564"/>
                  </a:cubicBezTo>
                  <a:cubicBezTo>
                    <a:pt x="12786" y="7902"/>
                    <a:pt x="12019" y="7274"/>
                    <a:pt x="11261" y="6681"/>
                  </a:cubicBezTo>
                  <a:cubicBezTo>
                    <a:pt x="11257" y="6681"/>
                    <a:pt x="11253" y="6677"/>
                    <a:pt x="11253" y="6673"/>
                  </a:cubicBezTo>
                  <a:cubicBezTo>
                    <a:pt x="11213" y="6643"/>
                    <a:pt x="11174" y="6611"/>
                    <a:pt x="11139" y="6581"/>
                  </a:cubicBezTo>
                  <a:cubicBezTo>
                    <a:pt x="11043" y="6503"/>
                    <a:pt x="10947" y="6434"/>
                    <a:pt x="10851" y="6363"/>
                  </a:cubicBezTo>
                  <a:cubicBezTo>
                    <a:pt x="10525" y="6106"/>
                    <a:pt x="10193" y="5858"/>
                    <a:pt x="9871" y="5614"/>
                  </a:cubicBezTo>
                  <a:cubicBezTo>
                    <a:pt x="9831" y="5587"/>
                    <a:pt x="9801" y="5561"/>
                    <a:pt x="9762" y="5539"/>
                  </a:cubicBezTo>
                  <a:cubicBezTo>
                    <a:pt x="8851" y="4855"/>
                    <a:pt x="7949" y="4228"/>
                    <a:pt x="7056" y="3644"/>
                  </a:cubicBezTo>
                  <a:cubicBezTo>
                    <a:pt x="4929" y="2254"/>
                    <a:pt x="2850" y="1134"/>
                    <a:pt x="764" y="227"/>
                  </a:cubicBezTo>
                  <a:cubicBezTo>
                    <a:pt x="762" y="226"/>
                    <a:pt x="760" y="225"/>
                    <a:pt x="759" y="225"/>
                  </a:cubicBezTo>
                  <a:cubicBezTo>
                    <a:pt x="756" y="225"/>
                    <a:pt x="754" y="227"/>
                    <a:pt x="754" y="227"/>
                  </a:cubicBezTo>
                  <a:cubicBezTo>
                    <a:pt x="597" y="145"/>
                    <a:pt x="432" y="84"/>
                    <a:pt x="275" y="14"/>
                  </a:cubicBezTo>
                  <a:cubicBezTo>
                    <a:pt x="251" y="5"/>
                    <a:pt x="226"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5"/>
            <p:cNvSpPr/>
            <p:nvPr/>
          </p:nvSpPr>
          <p:spPr>
            <a:xfrm>
              <a:off x="3033055" y="3807095"/>
              <a:ext cx="159046" cy="149121"/>
            </a:xfrm>
            <a:custGeom>
              <a:rect b="b" l="l" r="r" t="t"/>
              <a:pathLst>
                <a:path extrusionOk="0" h="8564" w="9134">
                  <a:moveTo>
                    <a:pt x="7988" y="1"/>
                  </a:moveTo>
                  <a:cubicBezTo>
                    <a:pt x="8306" y="2109"/>
                    <a:pt x="8545" y="4241"/>
                    <a:pt x="8702" y="6358"/>
                  </a:cubicBezTo>
                  <a:cubicBezTo>
                    <a:pt x="8716" y="6507"/>
                    <a:pt x="8728" y="6654"/>
                    <a:pt x="8738" y="6803"/>
                  </a:cubicBezTo>
                  <a:cubicBezTo>
                    <a:pt x="8716" y="6807"/>
                    <a:pt x="8694" y="6816"/>
                    <a:pt x="8672" y="6821"/>
                  </a:cubicBezTo>
                  <a:cubicBezTo>
                    <a:pt x="5783" y="7539"/>
                    <a:pt x="2885" y="8002"/>
                    <a:pt x="0" y="8193"/>
                  </a:cubicBezTo>
                  <a:cubicBezTo>
                    <a:pt x="31" y="8319"/>
                    <a:pt x="61" y="8437"/>
                    <a:pt x="91" y="8563"/>
                  </a:cubicBezTo>
                  <a:cubicBezTo>
                    <a:pt x="3054" y="8368"/>
                    <a:pt x="6027" y="7888"/>
                    <a:pt x="8985" y="7134"/>
                  </a:cubicBezTo>
                  <a:cubicBezTo>
                    <a:pt x="9007" y="7129"/>
                    <a:pt x="9025" y="7121"/>
                    <a:pt x="9042" y="7103"/>
                  </a:cubicBezTo>
                  <a:cubicBezTo>
                    <a:pt x="9094" y="7073"/>
                    <a:pt x="9134" y="7004"/>
                    <a:pt x="9134" y="6938"/>
                  </a:cubicBezTo>
                  <a:cubicBezTo>
                    <a:pt x="9126" y="6851"/>
                    <a:pt x="9116" y="6763"/>
                    <a:pt x="9112" y="6676"/>
                  </a:cubicBezTo>
                  <a:cubicBezTo>
                    <a:pt x="8955" y="4458"/>
                    <a:pt x="8711" y="2240"/>
                    <a:pt x="8380" y="31"/>
                  </a:cubicBezTo>
                  <a:cubicBezTo>
                    <a:pt x="8249" y="17"/>
                    <a:pt x="8123" y="9"/>
                    <a:pt x="7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5"/>
            <p:cNvSpPr/>
            <p:nvPr/>
          </p:nvSpPr>
          <p:spPr>
            <a:xfrm>
              <a:off x="3063388" y="3840266"/>
              <a:ext cx="259760" cy="209438"/>
            </a:xfrm>
            <a:custGeom>
              <a:rect b="b" l="l" r="r" t="t"/>
              <a:pathLst>
                <a:path extrusionOk="0" h="12028" w="14918">
                  <a:moveTo>
                    <a:pt x="14025" y="0"/>
                  </a:moveTo>
                  <a:cubicBezTo>
                    <a:pt x="14552" y="3133"/>
                    <a:pt x="14081" y="6453"/>
                    <a:pt x="12669" y="9299"/>
                  </a:cubicBezTo>
                  <a:cubicBezTo>
                    <a:pt x="12643" y="9355"/>
                    <a:pt x="12608" y="9408"/>
                    <a:pt x="12582" y="9465"/>
                  </a:cubicBezTo>
                  <a:cubicBezTo>
                    <a:pt x="12513" y="9486"/>
                    <a:pt x="12442" y="9518"/>
                    <a:pt x="12364" y="9538"/>
                  </a:cubicBezTo>
                  <a:cubicBezTo>
                    <a:pt x="8438" y="10872"/>
                    <a:pt x="4162" y="11600"/>
                    <a:pt x="1" y="11652"/>
                  </a:cubicBezTo>
                  <a:cubicBezTo>
                    <a:pt x="57" y="11775"/>
                    <a:pt x="115" y="11901"/>
                    <a:pt x="180" y="12028"/>
                  </a:cubicBezTo>
                  <a:cubicBezTo>
                    <a:pt x="4398" y="11953"/>
                    <a:pt x="8717" y="11203"/>
                    <a:pt x="12682" y="9840"/>
                  </a:cubicBezTo>
                  <a:lnTo>
                    <a:pt x="12691" y="9840"/>
                  </a:lnTo>
                  <a:cubicBezTo>
                    <a:pt x="12722" y="9826"/>
                    <a:pt x="12748" y="9814"/>
                    <a:pt x="12782" y="9805"/>
                  </a:cubicBezTo>
                  <a:cubicBezTo>
                    <a:pt x="12826" y="9792"/>
                    <a:pt x="12865" y="9757"/>
                    <a:pt x="12891" y="9713"/>
                  </a:cubicBezTo>
                  <a:cubicBezTo>
                    <a:pt x="12913" y="9669"/>
                    <a:pt x="12939" y="9626"/>
                    <a:pt x="12961" y="9574"/>
                  </a:cubicBezTo>
                  <a:lnTo>
                    <a:pt x="12961" y="9570"/>
                  </a:lnTo>
                  <a:cubicBezTo>
                    <a:pt x="14412" y="6715"/>
                    <a:pt x="14918" y="3381"/>
                    <a:pt x="14447" y="200"/>
                  </a:cubicBezTo>
                  <a:cubicBezTo>
                    <a:pt x="14307" y="131"/>
                    <a:pt x="14172" y="69"/>
                    <a:pt x="1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5"/>
            <p:cNvSpPr/>
            <p:nvPr/>
          </p:nvSpPr>
          <p:spPr>
            <a:xfrm>
              <a:off x="3399919" y="3921443"/>
              <a:ext cx="25596" cy="181682"/>
            </a:xfrm>
            <a:custGeom>
              <a:rect b="b" l="l" r="r" t="t"/>
              <a:pathLst>
                <a:path extrusionOk="0" h="10434" w="1470">
                  <a:moveTo>
                    <a:pt x="533" y="1"/>
                  </a:moveTo>
                  <a:lnTo>
                    <a:pt x="533" y="1"/>
                  </a:lnTo>
                  <a:cubicBezTo>
                    <a:pt x="676" y="698"/>
                    <a:pt x="790" y="1399"/>
                    <a:pt x="877" y="2105"/>
                  </a:cubicBezTo>
                  <a:lnTo>
                    <a:pt x="881" y="2110"/>
                  </a:lnTo>
                  <a:cubicBezTo>
                    <a:pt x="907" y="2280"/>
                    <a:pt x="925" y="2458"/>
                    <a:pt x="942" y="2633"/>
                  </a:cubicBezTo>
                  <a:lnTo>
                    <a:pt x="942" y="2641"/>
                  </a:lnTo>
                  <a:cubicBezTo>
                    <a:pt x="977" y="2942"/>
                    <a:pt x="1003" y="3251"/>
                    <a:pt x="1029" y="3561"/>
                  </a:cubicBezTo>
                  <a:cubicBezTo>
                    <a:pt x="1029" y="3565"/>
                    <a:pt x="1034" y="3565"/>
                    <a:pt x="1029" y="3569"/>
                  </a:cubicBezTo>
                  <a:cubicBezTo>
                    <a:pt x="1090" y="4480"/>
                    <a:pt x="1086" y="5357"/>
                    <a:pt x="1016" y="6189"/>
                  </a:cubicBezTo>
                  <a:cubicBezTo>
                    <a:pt x="959" y="6978"/>
                    <a:pt x="842" y="7718"/>
                    <a:pt x="672" y="8428"/>
                  </a:cubicBezTo>
                  <a:cubicBezTo>
                    <a:pt x="502" y="9134"/>
                    <a:pt x="275" y="9806"/>
                    <a:pt x="0" y="10433"/>
                  </a:cubicBezTo>
                  <a:cubicBezTo>
                    <a:pt x="171" y="10373"/>
                    <a:pt x="336" y="10307"/>
                    <a:pt x="502" y="10237"/>
                  </a:cubicBezTo>
                  <a:cubicBezTo>
                    <a:pt x="702" y="9753"/>
                    <a:pt x="863" y="9252"/>
                    <a:pt x="994" y="8720"/>
                  </a:cubicBezTo>
                  <a:cubicBezTo>
                    <a:pt x="1191" y="7967"/>
                    <a:pt x="1317" y="7169"/>
                    <a:pt x="1386" y="6328"/>
                  </a:cubicBezTo>
                  <a:cubicBezTo>
                    <a:pt x="1460" y="5496"/>
                    <a:pt x="1470" y="4615"/>
                    <a:pt x="1417" y="3696"/>
                  </a:cubicBezTo>
                  <a:cubicBezTo>
                    <a:pt x="1417" y="3643"/>
                    <a:pt x="1412" y="3591"/>
                    <a:pt x="1408" y="3539"/>
                  </a:cubicBezTo>
                  <a:cubicBezTo>
                    <a:pt x="1396" y="3339"/>
                    <a:pt x="1382" y="3138"/>
                    <a:pt x="1360" y="2947"/>
                  </a:cubicBezTo>
                  <a:cubicBezTo>
                    <a:pt x="1347" y="2772"/>
                    <a:pt x="1325" y="2598"/>
                    <a:pt x="1303" y="2428"/>
                  </a:cubicBezTo>
                  <a:cubicBezTo>
                    <a:pt x="1247" y="1896"/>
                    <a:pt x="1169" y="1364"/>
                    <a:pt x="1072" y="842"/>
                  </a:cubicBezTo>
                  <a:cubicBezTo>
                    <a:pt x="907" y="550"/>
                    <a:pt x="720" y="270"/>
                    <a:pt x="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5"/>
            <p:cNvSpPr/>
            <p:nvPr/>
          </p:nvSpPr>
          <p:spPr>
            <a:xfrm>
              <a:off x="2525046" y="2982665"/>
              <a:ext cx="10691" cy="184781"/>
            </a:xfrm>
            <a:custGeom>
              <a:rect b="b" l="l" r="r" t="t"/>
              <a:pathLst>
                <a:path extrusionOk="0" h="10612" w="614">
                  <a:moveTo>
                    <a:pt x="310" y="0"/>
                  </a:moveTo>
                  <a:cubicBezTo>
                    <a:pt x="139" y="0"/>
                    <a:pt x="0" y="135"/>
                    <a:pt x="0" y="306"/>
                  </a:cubicBezTo>
                  <a:lnTo>
                    <a:pt x="0" y="10306"/>
                  </a:lnTo>
                  <a:cubicBezTo>
                    <a:pt x="0" y="10477"/>
                    <a:pt x="139" y="10612"/>
                    <a:pt x="310" y="10612"/>
                  </a:cubicBezTo>
                  <a:cubicBezTo>
                    <a:pt x="475" y="10612"/>
                    <a:pt x="614" y="10477"/>
                    <a:pt x="614" y="10306"/>
                  </a:cubicBezTo>
                  <a:lnTo>
                    <a:pt x="614" y="306"/>
                  </a:lnTo>
                  <a:cubicBezTo>
                    <a:pt x="614" y="135"/>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5"/>
            <p:cNvSpPr/>
            <p:nvPr/>
          </p:nvSpPr>
          <p:spPr>
            <a:xfrm>
              <a:off x="2438000" y="3069693"/>
              <a:ext cx="184781" cy="10726"/>
            </a:xfrm>
            <a:custGeom>
              <a:rect b="b" l="l" r="r" t="t"/>
              <a:pathLst>
                <a:path extrusionOk="0" h="616" w="10612">
                  <a:moveTo>
                    <a:pt x="305" y="0"/>
                  </a:moveTo>
                  <a:cubicBezTo>
                    <a:pt x="136" y="0"/>
                    <a:pt x="1" y="139"/>
                    <a:pt x="1" y="310"/>
                  </a:cubicBezTo>
                  <a:cubicBezTo>
                    <a:pt x="1" y="475"/>
                    <a:pt x="136" y="615"/>
                    <a:pt x="305" y="615"/>
                  </a:cubicBezTo>
                  <a:lnTo>
                    <a:pt x="10307" y="615"/>
                  </a:lnTo>
                  <a:cubicBezTo>
                    <a:pt x="10476" y="615"/>
                    <a:pt x="10611" y="475"/>
                    <a:pt x="10611" y="310"/>
                  </a:cubicBezTo>
                  <a:cubicBezTo>
                    <a:pt x="10611" y="139"/>
                    <a:pt x="10476" y="0"/>
                    <a:pt x="103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5"/>
            <p:cNvSpPr/>
            <p:nvPr/>
          </p:nvSpPr>
          <p:spPr>
            <a:xfrm>
              <a:off x="2482994" y="3023916"/>
              <a:ext cx="98973" cy="109316"/>
            </a:xfrm>
            <a:custGeom>
              <a:rect b="b" l="l" r="r" t="t"/>
              <a:pathLst>
                <a:path extrusionOk="0" h="6278" w="5684">
                  <a:moveTo>
                    <a:pt x="340" y="0"/>
                  </a:moveTo>
                  <a:cubicBezTo>
                    <a:pt x="267" y="0"/>
                    <a:pt x="194" y="25"/>
                    <a:pt x="136" y="75"/>
                  </a:cubicBezTo>
                  <a:cubicBezTo>
                    <a:pt x="10" y="189"/>
                    <a:pt x="0" y="381"/>
                    <a:pt x="110" y="507"/>
                  </a:cubicBezTo>
                  <a:lnTo>
                    <a:pt x="5112" y="6173"/>
                  </a:lnTo>
                  <a:cubicBezTo>
                    <a:pt x="5173" y="6242"/>
                    <a:pt x="5256" y="6277"/>
                    <a:pt x="5339" y="6277"/>
                  </a:cubicBezTo>
                  <a:cubicBezTo>
                    <a:pt x="5412" y="6277"/>
                    <a:pt x="5483" y="6251"/>
                    <a:pt x="5543" y="6199"/>
                  </a:cubicBezTo>
                  <a:cubicBezTo>
                    <a:pt x="5670" y="6089"/>
                    <a:pt x="5683" y="5894"/>
                    <a:pt x="5569" y="5767"/>
                  </a:cubicBezTo>
                  <a:lnTo>
                    <a:pt x="567" y="102"/>
                  </a:lnTo>
                  <a:cubicBezTo>
                    <a:pt x="508" y="34"/>
                    <a:pt x="425" y="0"/>
                    <a:pt x="3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5"/>
            <p:cNvSpPr/>
            <p:nvPr/>
          </p:nvSpPr>
          <p:spPr>
            <a:xfrm>
              <a:off x="2477161" y="3029714"/>
              <a:ext cx="110552" cy="97736"/>
            </a:xfrm>
            <a:custGeom>
              <a:rect b="b" l="l" r="r" t="t"/>
              <a:pathLst>
                <a:path extrusionOk="0" h="5613" w="6349">
                  <a:moveTo>
                    <a:pt x="6008" y="1"/>
                  </a:moveTo>
                  <a:cubicBezTo>
                    <a:pt x="5935" y="1"/>
                    <a:pt x="5863" y="26"/>
                    <a:pt x="5805" y="78"/>
                  </a:cubicBezTo>
                  <a:lnTo>
                    <a:pt x="140" y="5076"/>
                  </a:lnTo>
                  <a:cubicBezTo>
                    <a:pt x="13" y="5190"/>
                    <a:pt x="0" y="5382"/>
                    <a:pt x="113" y="5508"/>
                  </a:cubicBezTo>
                  <a:cubicBezTo>
                    <a:pt x="174" y="5578"/>
                    <a:pt x="257" y="5613"/>
                    <a:pt x="345" y="5613"/>
                  </a:cubicBezTo>
                  <a:cubicBezTo>
                    <a:pt x="414" y="5613"/>
                    <a:pt x="488" y="5587"/>
                    <a:pt x="544" y="5534"/>
                  </a:cubicBezTo>
                  <a:lnTo>
                    <a:pt x="6210" y="536"/>
                  </a:lnTo>
                  <a:cubicBezTo>
                    <a:pt x="6336" y="422"/>
                    <a:pt x="6349" y="231"/>
                    <a:pt x="6236" y="104"/>
                  </a:cubicBezTo>
                  <a:cubicBezTo>
                    <a:pt x="6177" y="36"/>
                    <a:pt x="6093" y="1"/>
                    <a:pt x="60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5"/>
            <p:cNvSpPr/>
            <p:nvPr/>
          </p:nvSpPr>
          <p:spPr>
            <a:xfrm>
              <a:off x="3808469" y="3083658"/>
              <a:ext cx="10709" cy="184781"/>
            </a:xfrm>
            <a:custGeom>
              <a:rect b="b" l="l" r="r" t="t"/>
              <a:pathLst>
                <a:path extrusionOk="0" h="10612" w="615">
                  <a:moveTo>
                    <a:pt x="310" y="1"/>
                  </a:moveTo>
                  <a:cubicBezTo>
                    <a:pt x="139" y="1"/>
                    <a:pt x="0" y="135"/>
                    <a:pt x="0" y="305"/>
                  </a:cubicBezTo>
                  <a:lnTo>
                    <a:pt x="0" y="10307"/>
                  </a:lnTo>
                  <a:cubicBezTo>
                    <a:pt x="0" y="10476"/>
                    <a:pt x="139" y="10612"/>
                    <a:pt x="310" y="10612"/>
                  </a:cubicBezTo>
                  <a:cubicBezTo>
                    <a:pt x="475" y="10612"/>
                    <a:pt x="614" y="10476"/>
                    <a:pt x="614" y="10307"/>
                  </a:cubicBezTo>
                  <a:lnTo>
                    <a:pt x="614" y="305"/>
                  </a:lnTo>
                  <a:cubicBezTo>
                    <a:pt x="614" y="135"/>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5"/>
            <p:cNvSpPr/>
            <p:nvPr/>
          </p:nvSpPr>
          <p:spPr>
            <a:xfrm>
              <a:off x="3721441" y="3170686"/>
              <a:ext cx="184764" cy="10709"/>
            </a:xfrm>
            <a:custGeom>
              <a:rect b="b" l="l" r="r" t="t"/>
              <a:pathLst>
                <a:path extrusionOk="0" h="615" w="10611">
                  <a:moveTo>
                    <a:pt x="304" y="1"/>
                  </a:moveTo>
                  <a:cubicBezTo>
                    <a:pt x="135" y="1"/>
                    <a:pt x="0" y="140"/>
                    <a:pt x="0" y="306"/>
                  </a:cubicBezTo>
                  <a:cubicBezTo>
                    <a:pt x="0" y="476"/>
                    <a:pt x="135" y="615"/>
                    <a:pt x="304" y="615"/>
                  </a:cubicBezTo>
                  <a:lnTo>
                    <a:pt x="10306" y="615"/>
                  </a:lnTo>
                  <a:cubicBezTo>
                    <a:pt x="10475" y="615"/>
                    <a:pt x="10610" y="476"/>
                    <a:pt x="10610" y="306"/>
                  </a:cubicBezTo>
                  <a:cubicBezTo>
                    <a:pt x="10610" y="140"/>
                    <a:pt x="10475"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5"/>
            <p:cNvSpPr/>
            <p:nvPr/>
          </p:nvSpPr>
          <p:spPr>
            <a:xfrm>
              <a:off x="3766348" y="3124908"/>
              <a:ext cx="98973" cy="109298"/>
            </a:xfrm>
            <a:custGeom>
              <a:rect b="b" l="l" r="r" t="t"/>
              <a:pathLst>
                <a:path extrusionOk="0" h="6277" w="5684">
                  <a:moveTo>
                    <a:pt x="345" y="0"/>
                  </a:moveTo>
                  <a:cubicBezTo>
                    <a:pt x="272" y="0"/>
                    <a:pt x="198" y="25"/>
                    <a:pt x="140" y="76"/>
                  </a:cubicBezTo>
                  <a:cubicBezTo>
                    <a:pt x="14" y="190"/>
                    <a:pt x="0" y="381"/>
                    <a:pt x="114" y="508"/>
                  </a:cubicBezTo>
                  <a:lnTo>
                    <a:pt x="5117" y="6172"/>
                  </a:lnTo>
                  <a:cubicBezTo>
                    <a:pt x="5173" y="6242"/>
                    <a:pt x="5260" y="6277"/>
                    <a:pt x="5343" y="6277"/>
                  </a:cubicBezTo>
                  <a:cubicBezTo>
                    <a:pt x="5417" y="6277"/>
                    <a:pt x="5487" y="6251"/>
                    <a:pt x="5547" y="6198"/>
                  </a:cubicBezTo>
                  <a:cubicBezTo>
                    <a:pt x="5674" y="6089"/>
                    <a:pt x="5683" y="5894"/>
                    <a:pt x="5574" y="5767"/>
                  </a:cubicBezTo>
                  <a:lnTo>
                    <a:pt x="571" y="102"/>
                  </a:lnTo>
                  <a:cubicBezTo>
                    <a:pt x="513" y="34"/>
                    <a:pt x="429" y="0"/>
                    <a:pt x="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5"/>
            <p:cNvSpPr/>
            <p:nvPr/>
          </p:nvSpPr>
          <p:spPr>
            <a:xfrm>
              <a:off x="3760584" y="3130707"/>
              <a:ext cx="110569" cy="97754"/>
            </a:xfrm>
            <a:custGeom>
              <a:rect b="b" l="l" r="r" t="t"/>
              <a:pathLst>
                <a:path extrusionOk="0" h="5614" w="6350">
                  <a:moveTo>
                    <a:pt x="6005" y="0"/>
                  </a:moveTo>
                  <a:cubicBezTo>
                    <a:pt x="5934" y="0"/>
                    <a:pt x="5862" y="25"/>
                    <a:pt x="5805" y="74"/>
                  </a:cubicBezTo>
                  <a:lnTo>
                    <a:pt x="140" y="5077"/>
                  </a:lnTo>
                  <a:cubicBezTo>
                    <a:pt x="13" y="5191"/>
                    <a:pt x="1" y="5382"/>
                    <a:pt x="114" y="5509"/>
                  </a:cubicBezTo>
                  <a:cubicBezTo>
                    <a:pt x="174" y="5578"/>
                    <a:pt x="257" y="5613"/>
                    <a:pt x="341" y="5613"/>
                  </a:cubicBezTo>
                  <a:cubicBezTo>
                    <a:pt x="414" y="5613"/>
                    <a:pt x="488" y="5587"/>
                    <a:pt x="545" y="5535"/>
                  </a:cubicBezTo>
                  <a:lnTo>
                    <a:pt x="6210" y="537"/>
                  </a:lnTo>
                  <a:cubicBezTo>
                    <a:pt x="6337" y="423"/>
                    <a:pt x="6349" y="231"/>
                    <a:pt x="6236" y="105"/>
                  </a:cubicBezTo>
                  <a:cubicBezTo>
                    <a:pt x="6177" y="36"/>
                    <a:pt x="6091" y="0"/>
                    <a:pt x="60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5"/>
            <p:cNvSpPr/>
            <p:nvPr/>
          </p:nvSpPr>
          <p:spPr>
            <a:xfrm>
              <a:off x="3019473" y="2572375"/>
              <a:ext cx="10709" cy="184799"/>
            </a:xfrm>
            <a:custGeom>
              <a:rect b="b" l="l" r="r" t="t"/>
              <a:pathLst>
                <a:path extrusionOk="0" h="10613" w="615">
                  <a:moveTo>
                    <a:pt x="310" y="1"/>
                  </a:moveTo>
                  <a:cubicBezTo>
                    <a:pt x="139" y="1"/>
                    <a:pt x="0" y="136"/>
                    <a:pt x="0" y="305"/>
                  </a:cubicBezTo>
                  <a:lnTo>
                    <a:pt x="0" y="10307"/>
                  </a:lnTo>
                  <a:cubicBezTo>
                    <a:pt x="0" y="10476"/>
                    <a:pt x="139" y="10612"/>
                    <a:pt x="310" y="10612"/>
                  </a:cubicBezTo>
                  <a:cubicBezTo>
                    <a:pt x="475" y="10612"/>
                    <a:pt x="614" y="10476"/>
                    <a:pt x="614" y="10307"/>
                  </a:cubicBezTo>
                  <a:lnTo>
                    <a:pt x="614" y="305"/>
                  </a:lnTo>
                  <a:cubicBezTo>
                    <a:pt x="614" y="136"/>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5"/>
            <p:cNvSpPr/>
            <p:nvPr/>
          </p:nvSpPr>
          <p:spPr>
            <a:xfrm>
              <a:off x="2932446" y="2659420"/>
              <a:ext cx="184764" cy="10691"/>
            </a:xfrm>
            <a:custGeom>
              <a:rect b="b" l="l" r="r" t="t"/>
              <a:pathLst>
                <a:path extrusionOk="0" h="614" w="10611">
                  <a:moveTo>
                    <a:pt x="304" y="0"/>
                  </a:moveTo>
                  <a:cubicBezTo>
                    <a:pt x="135" y="0"/>
                    <a:pt x="0" y="139"/>
                    <a:pt x="0" y="310"/>
                  </a:cubicBezTo>
                  <a:cubicBezTo>
                    <a:pt x="0" y="479"/>
                    <a:pt x="135" y="614"/>
                    <a:pt x="304" y="614"/>
                  </a:cubicBezTo>
                  <a:lnTo>
                    <a:pt x="10306" y="614"/>
                  </a:lnTo>
                  <a:cubicBezTo>
                    <a:pt x="10475" y="614"/>
                    <a:pt x="10610" y="479"/>
                    <a:pt x="10610" y="310"/>
                  </a:cubicBezTo>
                  <a:cubicBezTo>
                    <a:pt x="10610" y="139"/>
                    <a:pt x="10475"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5"/>
            <p:cNvSpPr/>
            <p:nvPr/>
          </p:nvSpPr>
          <p:spPr>
            <a:xfrm>
              <a:off x="2977422" y="2613660"/>
              <a:ext cx="98973" cy="109263"/>
            </a:xfrm>
            <a:custGeom>
              <a:rect b="b" l="l" r="r" t="t"/>
              <a:pathLst>
                <a:path extrusionOk="0" h="6275" w="5684">
                  <a:moveTo>
                    <a:pt x="338" y="1"/>
                  </a:moveTo>
                  <a:cubicBezTo>
                    <a:pt x="267" y="1"/>
                    <a:pt x="196" y="25"/>
                    <a:pt x="136" y="74"/>
                  </a:cubicBezTo>
                  <a:cubicBezTo>
                    <a:pt x="10" y="188"/>
                    <a:pt x="0" y="379"/>
                    <a:pt x="110" y="506"/>
                  </a:cubicBezTo>
                  <a:lnTo>
                    <a:pt x="5112" y="6170"/>
                  </a:lnTo>
                  <a:cubicBezTo>
                    <a:pt x="5173" y="6240"/>
                    <a:pt x="5256" y="6275"/>
                    <a:pt x="5339" y="6275"/>
                  </a:cubicBezTo>
                  <a:cubicBezTo>
                    <a:pt x="5413" y="6275"/>
                    <a:pt x="5483" y="6249"/>
                    <a:pt x="5543" y="6202"/>
                  </a:cubicBezTo>
                  <a:cubicBezTo>
                    <a:pt x="5670" y="6088"/>
                    <a:pt x="5684" y="5896"/>
                    <a:pt x="5570" y="5770"/>
                  </a:cubicBezTo>
                  <a:lnTo>
                    <a:pt x="567" y="104"/>
                  </a:lnTo>
                  <a:cubicBezTo>
                    <a:pt x="508" y="36"/>
                    <a:pt x="424"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5"/>
            <p:cNvSpPr/>
            <p:nvPr/>
          </p:nvSpPr>
          <p:spPr>
            <a:xfrm>
              <a:off x="2971589" y="2619441"/>
              <a:ext cx="110569" cy="97736"/>
            </a:xfrm>
            <a:custGeom>
              <a:rect b="b" l="l" r="r" t="t"/>
              <a:pathLst>
                <a:path extrusionOk="0" h="5613" w="6350">
                  <a:moveTo>
                    <a:pt x="6008" y="0"/>
                  </a:moveTo>
                  <a:cubicBezTo>
                    <a:pt x="5936" y="0"/>
                    <a:pt x="5863" y="26"/>
                    <a:pt x="5805" y="78"/>
                  </a:cubicBezTo>
                  <a:lnTo>
                    <a:pt x="140" y="5076"/>
                  </a:lnTo>
                  <a:cubicBezTo>
                    <a:pt x="13" y="5190"/>
                    <a:pt x="1" y="5381"/>
                    <a:pt x="114" y="5508"/>
                  </a:cubicBezTo>
                  <a:cubicBezTo>
                    <a:pt x="174" y="5577"/>
                    <a:pt x="257" y="5612"/>
                    <a:pt x="345" y="5612"/>
                  </a:cubicBezTo>
                  <a:cubicBezTo>
                    <a:pt x="414" y="5612"/>
                    <a:pt x="488" y="5586"/>
                    <a:pt x="544" y="5534"/>
                  </a:cubicBezTo>
                  <a:lnTo>
                    <a:pt x="6210" y="536"/>
                  </a:lnTo>
                  <a:cubicBezTo>
                    <a:pt x="6336" y="422"/>
                    <a:pt x="6349" y="230"/>
                    <a:pt x="6236" y="104"/>
                  </a:cubicBezTo>
                  <a:cubicBezTo>
                    <a:pt x="6177" y="36"/>
                    <a:pt x="6093" y="0"/>
                    <a:pt x="60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5"/>
            <p:cNvSpPr/>
            <p:nvPr/>
          </p:nvSpPr>
          <p:spPr>
            <a:xfrm>
              <a:off x="2994260" y="3355084"/>
              <a:ext cx="10656" cy="184781"/>
            </a:xfrm>
            <a:custGeom>
              <a:rect b="b" l="l" r="r" t="t"/>
              <a:pathLst>
                <a:path extrusionOk="0" h="10612" w="612">
                  <a:moveTo>
                    <a:pt x="306" y="0"/>
                  </a:moveTo>
                  <a:cubicBezTo>
                    <a:pt x="137" y="0"/>
                    <a:pt x="1" y="135"/>
                    <a:pt x="1" y="306"/>
                  </a:cubicBezTo>
                  <a:lnTo>
                    <a:pt x="1" y="10306"/>
                  </a:lnTo>
                  <a:cubicBezTo>
                    <a:pt x="1" y="10477"/>
                    <a:pt x="137" y="10612"/>
                    <a:pt x="306" y="10612"/>
                  </a:cubicBezTo>
                  <a:cubicBezTo>
                    <a:pt x="477" y="10612"/>
                    <a:pt x="612" y="10477"/>
                    <a:pt x="612" y="10306"/>
                  </a:cubicBezTo>
                  <a:lnTo>
                    <a:pt x="612" y="306"/>
                  </a:lnTo>
                  <a:cubicBezTo>
                    <a:pt x="612" y="135"/>
                    <a:pt x="477"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5"/>
            <p:cNvSpPr/>
            <p:nvPr/>
          </p:nvSpPr>
          <p:spPr>
            <a:xfrm>
              <a:off x="2907163" y="3442112"/>
              <a:ext cx="184851" cy="10726"/>
            </a:xfrm>
            <a:custGeom>
              <a:rect b="b" l="l" r="r" t="t"/>
              <a:pathLst>
                <a:path extrusionOk="0" h="616" w="10616">
                  <a:moveTo>
                    <a:pt x="306" y="0"/>
                  </a:moveTo>
                  <a:cubicBezTo>
                    <a:pt x="139" y="0"/>
                    <a:pt x="0" y="139"/>
                    <a:pt x="0" y="306"/>
                  </a:cubicBezTo>
                  <a:cubicBezTo>
                    <a:pt x="0" y="475"/>
                    <a:pt x="139" y="615"/>
                    <a:pt x="306" y="615"/>
                  </a:cubicBezTo>
                  <a:lnTo>
                    <a:pt x="10306" y="615"/>
                  </a:lnTo>
                  <a:cubicBezTo>
                    <a:pt x="10477" y="615"/>
                    <a:pt x="10616" y="475"/>
                    <a:pt x="10616" y="306"/>
                  </a:cubicBezTo>
                  <a:cubicBezTo>
                    <a:pt x="10616" y="139"/>
                    <a:pt x="10477"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5"/>
            <p:cNvSpPr/>
            <p:nvPr/>
          </p:nvSpPr>
          <p:spPr>
            <a:xfrm>
              <a:off x="2952157" y="3396299"/>
              <a:ext cx="98955" cy="109350"/>
            </a:xfrm>
            <a:custGeom>
              <a:rect b="b" l="l" r="r" t="t"/>
              <a:pathLst>
                <a:path extrusionOk="0" h="6280" w="5683">
                  <a:moveTo>
                    <a:pt x="341" y="0"/>
                  </a:moveTo>
                  <a:cubicBezTo>
                    <a:pt x="269" y="0"/>
                    <a:pt x="198" y="26"/>
                    <a:pt x="140" y="77"/>
                  </a:cubicBezTo>
                  <a:cubicBezTo>
                    <a:pt x="13" y="191"/>
                    <a:pt x="1" y="383"/>
                    <a:pt x="109" y="509"/>
                  </a:cubicBezTo>
                  <a:lnTo>
                    <a:pt x="5112" y="6175"/>
                  </a:lnTo>
                  <a:cubicBezTo>
                    <a:pt x="5174" y="6244"/>
                    <a:pt x="5256" y="6279"/>
                    <a:pt x="5343" y="6279"/>
                  </a:cubicBezTo>
                  <a:cubicBezTo>
                    <a:pt x="5413" y="6279"/>
                    <a:pt x="5487" y="6253"/>
                    <a:pt x="5544" y="6201"/>
                  </a:cubicBezTo>
                  <a:cubicBezTo>
                    <a:pt x="5670" y="6091"/>
                    <a:pt x="5683" y="5896"/>
                    <a:pt x="5570" y="5769"/>
                  </a:cubicBezTo>
                  <a:lnTo>
                    <a:pt x="572" y="103"/>
                  </a:lnTo>
                  <a:cubicBezTo>
                    <a:pt x="510" y="36"/>
                    <a:pt x="426" y="0"/>
                    <a:pt x="3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5"/>
            <p:cNvSpPr/>
            <p:nvPr/>
          </p:nvSpPr>
          <p:spPr>
            <a:xfrm>
              <a:off x="2946393" y="3402098"/>
              <a:ext cx="110500" cy="97771"/>
            </a:xfrm>
            <a:custGeom>
              <a:rect b="b" l="l" r="r" t="t"/>
              <a:pathLst>
                <a:path extrusionOk="0" h="5615" w="6346">
                  <a:moveTo>
                    <a:pt x="6007" y="0"/>
                  </a:moveTo>
                  <a:cubicBezTo>
                    <a:pt x="5935" y="0"/>
                    <a:pt x="5861" y="25"/>
                    <a:pt x="5801" y="76"/>
                  </a:cubicBezTo>
                  <a:lnTo>
                    <a:pt x="135" y="5078"/>
                  </a:lnTo>
                  <a:cubicBezTo>
                    <a:pt x="10" y="5192"/>
                    <a:pt x="0" y="5384"/>
                    <a:pt x="109" y="5510"/>
                  </a:cubicBezTo>
                  <a:cubicBezTo>
                    <a:pt x="171" y="5580"/>
                    <a:pt x="253" y="5615"/>
                    <a:pt x="340" y="5615"/>
                  </a:cubicBezTo>
                  <a:cubicBezTo>
                    <a:pt x="410" y="5615"/>
                    <a:pt x="484" y="5589"/>
                    <a:pt x="541" y="5536"/>
                  </a:cubicBezTo>
                  <a:lnTo>
                    <a:pt x="6206" y="538"/>
                  </a:lnTo>
                  <a:cubicBezTo>
                    <a:pt x="6332" y="424"/>
                    <a:pt x="6345" y="233"/>
                    <a:pt x="6232" y="102"/>
                  </a:cubicBezTo>
                  <a:cubicBezTo>
                    <a:pt x="6174" y="34"/>
                    <a:pt x="6091" y="0"/>
                    <a:pt x="60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5"/>
            <p:cNvSpPr/>
            <p:nvPr/>
          </p:nvSpPr>
          <p:spPr>
            <a:xfrm>
              <a:off x="2695462" y="3813694"/>
              <a:ext cx="10726" cy="184851"/>
            </a:xfrm>
            <a:custGeom>
              <a:rect b="b" l="l" r="r" t="t"/>
              <a:pathLst>
                <a:path extrusionOk="0" h="10616" w="616">
                  <a:moveTo>
                    <a:pt x="310" y="0"/>
                  </a:moveTo>
                  <a:cubicBezTo>
                    <a:pt x="139" y="0"/>
                    <a:pt x="0" y="140"/>
                    <a:pt x="0" y="306"/>
                  </a:cubicBezTo>
                  <a:lnTo>
                    <a:pt x="0" y="10306"/>
                  </a:lnTo>
                  <a:cubicBezTo>
                    <a:pt x="0" y="10477"/>
                    <a:pt x="139" y="10616"/>
                    <a:pt x="310" y="10616"/>
                  </a:cubicBezTo>
                  <a:cubicBezTo>
                    <a:pt x="475" y="10616"/>
                    <a:pt x="615" y="10477"/>
                    <a:pt x="615" y="10306"/>
                  </a:cubicBezTo>
                  <a:lnTo>
                    <a:pt x="615" y="306"/>
                  </a:lnTo>
                  <a:cubicBezTo>
                    <a:pt x="615" y="140"/>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5"/>
            <p:cNvSpPr/>
            <p:nvPr/>
          </p:nvSpPr>
          <p:spPr>
            <a:xfrm>
              <a:off x="2608434" y="3900809"/>
              <a:ext cx="184781" cy="10639"/>
            </a:xfrm>
            <a:custGeom>
              <a:rect b="b" l="l" r="r" t="t"/>
              <a:pathLst>
                <a:path extrusionOk="0" h="611" w="10612">
                  <a:moveTo>
                    <a:pt x="305" y="1"/>
                  </a:moveTo>
                  <a:cubicBezTo>
                    <a:pt x="135" y="1"/>
                    <a:pt x="0" y="136"/>
                    <a:pt x="0" y="305"/>
                  </a:cubicBezTo>
                  <a:cubicBezTo>
                    <a:pt x="0" y="475"/>
                    <a:pt x="135" y="610"/>
                    <a:pt x="305" y="610"/>
                  </a:cubicBezTo>
                  <a:lnTo>
                    <a:pt x="10306" y="610"/>
                  </a:lnTo>
                  <a:cubicBezTo>
                    <a:pt x="10476" y="610"/>
                    <a:pt x="10611" y="475"/>
                    <a:pt x="10611" y="305"/>
                  </a:cubicBezTo>
                  <a:cubicBezTo>
                    <a:pt x="10611" y="136"/>
                    <a:pt x="10476"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5"/>
            <p:cNvSpPr/>
            <p:nvPr/>
          </p:nvSpPr>
          <p:spPr>
            <a:xfrm>
              <a:off x="2653428" y="3854997"/>
              <a:ext cx="98955" cy="109263"/>
            </a:xfrm>
            <a:custGeom>
              <a:rect b="b" l="l" r="r" t="t"/>
              <a:pathLst>
                <a:path extrusionOk="0" h="6275" w="5683">
                  <a:moveTo>
                    <a:pt x="338" y="0"/>
                  </a:moveTo>
                  <a:cubicBezTo>
                    <a:pt x="266" y="0"/>
                    <a:pt x="193" y="26"/>
                    <a:pt x="135" y="78"/>
                  </a:cubicBezTo>
                  <a:cubicBezTo>
                    <a:pt x="9" y="186"/>
                    <a:pt x="0" y="383"/>
                    <a:pt x="109" y="509"/>
                  </a:cubicBezTo>
                  <a:lnTo>
                    <a:pt x="5111" y="6174"/>
                  </a:lnTo>
                  <a:cubicBezTo>
                    <a:pt x="5168" y="6240"/>
                    <a:pt x="5256" y="6274"/>
                    <a:pt x="5338" y="6274"/>
                  </a:cubicBezTo>
                  <a:cubicBezTo>
                    <a:pt x="5413" y="6274"/>
                    <a:pt x="5482" y="6252"/>
                    <a:pt x="5543" y="6200"/>
                  </a:cubicBezTo>
                  <a:cubicBezTo>
                    <a:pt x="5670" y="6087"/>
                    <a:pt x="5683" y="5895"/>
                    <a:pt x="5570" y="5769"/>
                  </a:cubicBezTo>
                  <a:lnTo>
                    <a:pt x="566" y="104"/>
                  </a:lnTo>
                  <a:cubicBezTo>
                    <a:pt x="507" y="35"/>
                    <a:pt x="423" y="0"/>
                    <a:pt x="3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5"/>
            <p:cNvSpPr/>
            <p:nvPr/>
          </p:nvSpPr>
          <p:spPr>
            <a:xfrm>
              <a:off x="2647577" y="3860760"/>
              <a:ext cx="110587" cy="97719"/>
            </a:xfrm>
            <a:custGeom>
              <a:rect b="b" l="l" r="r" t="t"/>
              <a:pathLst>
                <a:path extrusionOk="0" h="5612" w="6351">
                  <a:moveTo>
                    <a:pt x="6006" y="0"/>
                  </a:moveTo>
                  <a:cubicBezTo>
                    <a:pt x="5935" y="0"/>
                    <a:pt x="5863" y="26"/>
                    <a:pt x="5805" y="78"/>
                  </a:cubicBezTo>
                  <a:lnTo>
                    <a:pt x="140" y="5076"/>
                  </a:lnTo>
                  <a:cubicBezTo>
                    <a:pt x="13" y="5189"/>
                    <a:pt x="1" y="5381"/>
                    <a:pt x="114" y="5507"/>
                  </a:cubicBezTo>
                  <a:cubicBezTo>
                    <a:pt x="175" y="5577"/>
                    <a:pt x="258" y="5612"/>
                    <a:pt x="345" y="5612"/>
                  </a:cubicBezTo>
                  <a:cubicBezTo>
                    <a:pt x="415" y="5612"/>
                    <a:pt x="489" y="5590"/>
                    <a:pt x="546" y="5538"/>
                  </a:cubicBezTo>
                  <a:lnTo>
                    <a:pt x="6210" y="535"/>
                  </a:lnTo>
                  <a:cubicBezTo>
                    <a:pt x="6336" y="422"/>
                    <a:pt x="6350" y="230"/>
                    <a:pt x="6236" y="104"/>
                  </a:cubicBezTo>
                  <a:cubicBezTo>
                    <a:pt x="6175" y="36"/>
                    <a:pt x="6091" y="0"/>
                    <a:pt x="60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6"/>
          <p:cNvSpPr txBox="1"/>
          <p:nvPr>
            <p:ph idx="1" type="subTitle"/>
          </p:nvPr>
        </p:nvSpPr>
        <p:spPr>
          <a:xfrm>
            <a:off x="720000" y="1794995"/>
            <a:ext cx="2336400" cy="627000"/>
          </a:xfrm>
          <a:prstGeom prst="rect">
            <a:avLst/>
          </a:prstGeom>
        </p:spPr>
        <p:txBody>
          <a:bodyPr anchorCtr="0" anchor="ctr" bIns="91425" lIns="182875" spcFirstLastPara="1" rIns="182875" wrap="square" tIns="91425">
            <a:noAutofit/>
          </a:bodyPr>
          <a:lstStyle/>
          <a:p>
            <a:pPr indent="0" lvl="0" marL="0" rtl="0" algn="ctr">
              <a:spcBef>
                <a:spcPts val="0"/>
              </a:spcBef>
              <a:spcAft>
                <a:spcPts val="0"/>
              </a:spcAft>
              <a:buNone/>
            </a:pPr>
            <a:r>
              <a:rPr b="1" lang="en" sz="2000">
                <a:solidFill>
                  <a:schemeClr val="accent2"/>
                </a:solidFill>
                <a:latin typeface="Bungee"/>
                <a:ea typeface="Bungee"/>
                <a:cs typeface="Bungee"/>
                <a:sym typeface="Bungee"/>
              </a:rPr>
              <a:t>Background</a:t>
            </a:r>
            <a:endParaRPr/>
          </a:p>
        </p:txBody>
      </p:sp>
      <p:sp>
        <p:nvSpPr>
          <p:cNvPr id="741" name="Google Shape;741;p36"/>
          <p:cNvSpPr txBox="1"/>
          <p:nvPr>
            <p:ph idx="2" type="title"/>
          </p:nvPr>
        </p:nvSpPr>
        <p:spPr>
          <a:xfrm>
            <a:off x="1250550" y="1380325"/>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742" name="Google Shape;742;p36"/>
          <p:cNvSpPr txBox="1"/>
          <p:nvPr>
            <p:ph idx="3"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table </a:t>
            </a:r>
            <a:r>
              <a:rPr lang="en">
                <a:solidFill>
                  <a:schemeClr val="accent2"/>
                </a:solidFill>
              </a:rPr>
              <a:t>of</a:t>
            </a:r>
            <a:r>
              <a:rPr lang="en"/>
              <a:t> contents</a:t>
            </a:r>
            <a:endParaRPr/>
          </a:p>
        </p:txBody>
      </p:sp>
      <p:sp>
        <p:nvSpPr>
          <p:cNvPr id="743" name="Google Shape;743;p36"/>
          <p:cNvSpPr txBox="1"/>
          <p:nvPr>
            <p:ph idx="5" type="title"/>
          </p:nvPr>
        </p:nvSpPr>
        <p:spPr>
          <a:xfrm>
            <a:off x="3934350" y="1380325"/>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744" name="Google Shape;744;p36"/>
          <p:cNvSpPr txBox="1"/>
          <p:nvPr>
            <p:ph idx="8" type="title"/>
          </p:nvPr>
        </p:nvSpPr>
        <p:spPr>
          <a:xfrm>
            <a:off x="6618150" y="1380325"/>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745" name="Google Shape;745;p36"/>
          <p:cNvSpPr txBox="1"/>
          <p:nvPr>
            <p:ph idx="14" type="title"/>
          </p:nvPr>
        </p:nvSpPr>
        <p:spPr>
          <a:xfrm>
            <a:off x="1250550" y="3046841"/>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746" name="Google Shape;746;p36"/>
          <p:cNvSpPr txBox="1"/>
          <p:nvPr>
            <p:ph idx="17" type="title"/>
          </p:nvPr>
        </p:nvSpPr>
        <p:spPr>
          <a:xfrm>
            <a:off x="3934350" y="3046841"/>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747" name="Google Shape;747;p36"/>
          <p:cNvSpPr txBox="1"/>
          <p:nvPr>
            <p:ph idx="20" type="title"/>
          </p:nvPr>
        </p:nvSpPr>
        <p:spPr>
          <a:xfrm>
            <a:off x="6618150" y="3046841"/>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grpSp>
        <p:nvGrpSpPr>
          <p:cNvPr id="748" name="Google Shape;748;p36"/>
          <p:cNvGrpSpPr/>
          <p:nvPr/>
        </p:nvGrpSpPr>
        <p:grpSpPr>
          <a:xfrm>
            <a:off x="2820281" y="1960839"/>
            <a:ext cx="448034" cy="447956"/>
            <a:chOff x="10333025" y="2667100"/>
            <a:chExt cx="191100" cy="191075"/>
          </a:xfrm>
        </p:grpSpPr>
        <p:sp>
          <p:nvSpPr>
            <p:cNvPr id="749" name="Google Shape;749;p36"/>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6"/>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6"/>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3" name="Google Shape;753;p36"/>
          <p:cNvSpPr txBox="1"/>
          <p:nvPr>
            <p:ph idx="1" type="subTitle"/>
          </p:nvPr>
        </p:nvSpPr>
        <p:spPr>
          <a:xfrm>
            <a:off x="3403800" y="1794995"/>
            <a:ext cx="2336400" cy="627000"/>
          </a:xfrm>
          <a:prstGeom prst="rect">
            <a:avLst/>
          </a:prstGeom>
        </p:spPr>
        <p:txBody>
          <a:bodyPr anchorCtr="0" anchor="ctr" bIns="91425" lIns="182875" spcFirstLastPara="1" rIns="182875" wrap="square" tIns="91425">
            <a:noAutofit/>
          </a:bodyPr>
          <a:lstStyle/>
          <a:p>
            <a:pPr indent="0" lvl="0" marL="0" rtl="0" algn="ctr">
              <a:spcBef>
                <a:spcPts val="0"/>
              </a:spcBef>
              <a:spcAft>
                <a:spcPts val="0"/>
              </a:spcAft>
              <a:buNone/>
            </a:pPr>
            <a:r>
              <a:rPr b="1" lang="en" sz="1900">
                <a:solidFill>
                  <a:schemeClr val="accent2"/>
                </a:solidFill>
                <a:latin typeface="Bungee"/>
                <a:ea typeface="Bungee"/>
                <a:cs typeface="Bungee"/>
                <a:sym typeface="Bungee"/>
              </a:rPr>
              <a:t>Methodology</a:t>
            </a:r>
            <a:endParaRPr sz="1300"/>
          </a:p>
        </p:txBody>
      </p:sp>
      <p:sp>
        <p:nvSpPr>
          <p:cNvPr id="754" name="Google Shape;754;p36"/>
          <p:cNvSpPr txBox="1"/>
          <p:nvPr>
            <p:ph idx="1" type="subTitle"/>
          </p:nvPr>
        </p:nvSpPr>
        <p:spPr>
          <a:xfrm>
            <a:off x="6087600" y="1795008"/>
            <a:ext cx="2336400" cy="627000"/>
          </a:xfrm>
          <a:prstGeom prst="rect">
            <a:avLst/>
          </a:prstGeom>
        </p:spPr>
        <p:txBody>
          <a:bodyPr anchorCtr="0" anchor="ctr" bIns="91425" lIns="182875" spcFirstLastPara="1" rIns="182875" wrap="square" tIns="91425">
            <a:noAutofit/>
          </a:bodyPr>
          <a:lstStyle/>
          <a:p>
            <a:pPr indent="0" lvl="0" marL="0" rtl="0" algn="ctr">
              <a:spcBef>
                <a:spcPts val="0"/>
              </a:spcBef>
              <a:spcAft>
                <a:spcPts val="0"/>
              </a:spcAft>
              <a:buNone/>
            </a:pPr>
            <a:r>
              <a:rPr b="1" lang="en" sz="1900">
                <a:solidFill>
                  <a:schemeClr val="accent2"/>
                </a:solidFill>
                <a:latin typeface="Bungee"/>
                <a:ea typeface="Bungee"/>
                <a:cs typeface="Bungee"/>
                <a:sym typeface="Bungee"/>
              </a:rPr>
              <a:t>Literature</a:t>
            </a:r>
            <a:endParaRPr b="1" sz="1900">
              <a:solidFill>
                <a:schemeClr val="accent2"/>
              </a:solidFill>
              <a:latin typeface="Bungee"/>
              <a:ea typeface="Bungee"/>
              <a:cs typeface="Bungee"/>
              <a:sym typeface="Bungee"/>
            </a:endParaRPr>
          </a:p>
          <a:p>
            <a:pPr indent="0" lvl="0" marL="0" rtl="0" algn="ctr">
              <a:spcBef>
                <a:spcPts val="0"/>
              </a:spcBef>
              <a:spcAft>
                <a:spcPts val="0"/>
              </a:spcAft>
              <a:buNone/>
            </a:pPr>
            <a:r>
              <a:rPr b="1" lang="en" sz="1900">
                <a:solidFill>
                  <a:schemeClr val="accent2"/>
                </a:solidFill>
                <a:latin typeface="Bungee"/>
                <a:ea typeface="Bungee"/>
                <a:cs typeface="Bungee"/>
                <a:sym typeface="Bungee"/>
              </a:rPr>
              <a:t>Review</a:t>
            </a:r>
            <a:endParaRPr b="1" sz="1900">
              <a:solidFill>
                <a:schemeClr val="accent2"/>
              </a:solidFill>
              <a:latin typeface="Bungee"/>
              <a:ea typeface="Bungee"/>
              <a:cs typeface="Bungee"/>
              <a:sym typeface="Bungee"/>
            </a:endParaRPr>
          </a:p>
        </p:txBody>
      </p:sp>
      <p:sp>
        <p:nvSpPr>
          <p:cNvPr id="755" name="Google Shape;755;p36"/>
          <p:cNvSpPr txBox="1"/>
          <p:nvPr>
            <p:ph idx="1" type="subTitle"/>
          </p:nvPr>
        </p:nvSpPr>
        <p:spPr>
          <a:xfrm>
            <a:off x="720000" y="3532445"/>
            <a:ext cx="2336400" cy="627000"/>
          </a:xfrm>
          <a:prstGeom prst="rect">
            <a:avLst/>
          </a:prstGeom>
        </p:spPr>
        <p:txBody>
          <a:bodyPr anchorCtr="0" anchor="ctr" bIns="91425" lIns="182875" spcFirstLastPara="1" rIns="182875" wrap="square" tIns="91425">
            <a:noAutofit/>
          </a:bodyPr>
          <a:lstStyle/>
          <a:p>
            <a:pPr indent="0" lvl="0" marL="0" rtl="0" algn="ctr">
              <a:spcBef>
                <a:spcPts val="0"/>
              </a:spcBef>
              <a:spcAft>
                <a:spcPts val="0"/>
              </a:spcAft>
              <a:buNone/>
            </a:pPr>
            <a:r>
              <a:rPr b="1" lang="en" sz="1900">
                <a:solidFill>
                  <a:schemeClr val="accent2"/>
                </a:solidFill>
                <a:latin typeface="Bungee"/>
                <a:ea typeface="Bungee"/>
                <a:cs typeface="Bungee"/>
                <a:sym typeface="Bungee"/>
              </a:rPr>
              <a:t>Results</a:t>
            </a:r>
            <a:endParaRPr sz="1300"/>
          </a:p>
        </p:txBody>
      </p:sp>
      <p:sp>
        <p:nvSpPr>
          <p:cNvPr id="756" name="Google Shape;756;p36"/>
          <p:cNvSpPr txBox="1"/>
          <p:nvPr>
            <p:ph idx="1" type="subTitle"/>
          </p:nvPr>
        </p:nvSpPr>
        <p:spPr>
          <a:xfrm>
            <a:off x="3462450" y="3532445"/>
            <a:ext cx="2336400" cy="627000"/>
          </a:xfrm>
          <a:prstGeom prst="rect">
            <a:avLst/>
          </a:prstGeom>
        </p:spPr>
        <p:txBody>
          <a:bodyPr anchorCtr="0" anchor="ctr" bIns="91425" lIns="182875" spcFirstLastPara="1" rIns="182875" wrap="square" tIns="91425">
            <a:noAutofit/>
          </a:bodyPr>
          <a:lstStyle/>
          <a:p>
            <a:pPr indent="0" lvl="0" marL="0" rtl="0" algn="ctr">
              <a:spcBef>
                <a:spcPts val="0"/>
              </a:spcBef>
              <a:spcAft>
                <a:spcPts val="0"/>
              </a:spcAft>
              <a:buNone/>
            </a:pPr>
            <a:r>
              <a:rPr b="1" lang="en" sz="1900">
                <a:solidFill>
                  <a:schemeClr val="accent2"/>
                </a:solidFill>
                <a:latin typeface="Bungee"/>
                <a:ea typeface="Bungee"/>
                <a:cs typeface="Bungee"/>
                <a:sym typeface="Bungee"/>
              </a:rPr>
              <a:t>Discussion</a:t>
            </a:r>
            <a:endParaRPr sz="1300"/>
          </a:p>
        </p:txBody>
      </p:sp>
      <p:sp>
        <p:nvSpPr>
          <p:cNvPr id="757" name="Google Shape;757;p36"/>
          <p:cNvSpPr txBox="1"/>
          <p:nvPr>
            <p:ph idx="1" type="subTitle"/>
          </p:nvPr>
        </p:nvSpPr>
        <p:spPr>
          <a:xfrm>
            <a:off x="6048375" y="3532450"/>
            <a:ext cx="2752800" cy="627000"/>
          </a:xfrm>
          <a:prstGeom prst="rect">
            <a:avLst/>
          </a:prstGeom>
        </p:spPr>
        <p:txBody>
          <a:bodyPr anchorCtr="0" anchor="ctr" bIns="91425" lIns="182875" spcFirstLastPara="1" rIns="182875" wrap="square" tIns="91425">
            <a:noAutofit/>
          </a:bodyPr>
          <a:lstStyle/>
          <a:p>
            <a:pPr indent="0" lvl="0" marL="0" rtl="0" algn="ctr">
              <a:spcBef>
                <a:spcPts val="0"/>
              </a:spcBef>
              <a:spcAft>
                <a:spcPts val="0"/>
              </a:spcAft>
              <a:buNone/>
            </a:pPr>
            <a:r>
              <a:rPr b="1" lang="en" sz="1600">
                <a:solidFill>
                  <a:schemeClr val="accent2"/>
                </a:solidFill>
                <a:latin typeface="Bungee"/>
                <a:ea typeface="Bungee"/>
                <a:cs typeface="Bungee"/>
                <a:sym typeface="Bungee"/>
              </a:rPr>
              <a:t>Acknowledgements</a:t>
            </a:r>
            <a:endParaRPr sz="1000"/>
          </a:p>
        </p:txBody>
      </p:sp>
      <p:grpSp>
        <p:nvGrpSpPr>
          <p:cNvPr id="758" name="Google Shape;758;p36"/>
          <p:cNvGrpSpPr/>
          <p:nvPr/>
        </p:nvGrpSpPr>
        <p:grpSpPr>
          <a:xfrm>
            <a:off x="5791981" y="3621967"/>
            <a:ext cx="448034" cy="447956"/>
            <a:chOff x="10333025" y="2667100"/>
            <a:chExt cx="191100" cy="191075"/>
          </a:xfrm>
        </p:grpSpPr>
        <p:sp>
          <p:nvSpPr>
            <p:cNvPr id="759" name="Google Shape;759;p36"/>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6"/>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6"/>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6"/>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37"/>
          <p:cNvSpPr txBox="1"/>
          <p:nvPr>
            <p:ph type="title"/>
          </p:nvPr>
        </p:nvSpPr>
        <p:spPr>
          <a:xfrm>
            <a:off x="875896" y="607988"/>
            <a:ext cx="5206800" cy="56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68" name="Google Shape;768;p37"/>
          <p:cNvSpPr txBox="1"/>
          <p:nvPr>
            <p:ph idx="1" type="subTitle"/>
          </p:nvPr>
        </p:nvSpPr>
        <p:spPr>
          <a:xfrm>
            <a:off x="875900" y="1476375"/>
            <a:ext cx="5206800" cy="2583000"/>
          </a:xfrm>
          <a:prstGeom prst="rect">
            <a:avLst/>
          </a:prstGeom>
        </p:spPr>
        <p:txBody>
          <a:bodyPr anchorCtr="0" anchor="ctr" bIns="91425" lIns="182875" spcFirstLastPara="1" rIns="91425" wrap="square" tIns="91425">
            <a:noAutofit/>
          </a:bodyPr>
          <a:lstStyle/>
          <a:p>
            <a:pPr indent="-336550" lvl="0" marL="457200" rtl="0" algn="l">
              <a:spcBef>
                <a:spcPts val="0"/>
              </a:spcBef>
              <a:spcAft>
                <a:spcPts val="0"/>
              </a:spcAft>
              <a:buSzPts val="1700"/>
              <a:buChar char="➔"/>
            </a:pPr>
            <a:r>
              <a:rPr lang="en" sz="1900"/>
              <a:t>Saturnalian Pattern</a:t>
            </a:r>
            <a:endParaRPr sz="1900"/>
          </a:p>
          <a:p>
            <a:pPr indent="-336550" lvl="1" marL="914400" rtl="0" algn="l">
              <a:spcBef>
                <a:spcPts val="0"/>
              </a:spcBef>
              <a:spcAft>
                <a:spcPts val="0"/>
              </a:spcAft>
              <a:buSzPts val="1700"/>
              <a:buChar char="◆"/>
            </a:pPr>
            <a:r>
              <a:rPr lang="en" sz="1900"/>
              <a:t>Chaos : Leadership and Familial Dynamics</a:t>
            </a:r>
            <a:endParaRPr sz="1900"/>
          </a:p>
          <a:p>
            <a:pPr indent="-349250" lvl="1" marL="914400" rtl="0" algn="l">
              <a:spcBef>
                <a:spcPts val="0"/>
              </a:spcBef>
              <a:spcAft>
                <a:spcPts val="0"/>
              </a:spcAft>
              <a:buSzPts val="1900"/>
              <a:buChar char="◆"/>
            </a:pPr>
            <a:r>
              <a:rPr lang="en" sz="1900"/>
              <a:t>Anarchical, archaic, or extremist</a:t>
            </a:r>
            <a:endParaRPr sz="1900"/>
          </a:p>
          <a:p>
            <a:pPr indent="-336550" lvl="0" marL="457200" rtl="0" algn="l">
              <a:spcBef>
                <a:spcPts val="0"/>
              </a:spcBef>
              <a:spcAft>
                <a:spcPts val="0"/>
              </a:spcAft>
              <a:buSzPts val="1700"/>
              <a:buChar char="➔"/>
            </a:pPr>
            <a:r>
              <a:rPr lang="en" sz="1900"/>
              <a:t>English &amp; Italian Relations</a:t>
            </a:r>
            <a:endParaRPr sz="1900"/>
          </a:p>
          <a:p>
            <a:pPr indent="-336550" lvl="1" marL="914400" rtl="0" algn="ctr">
              <a:spcBef>
                <a:spcPts val="0"/>
              </a:spcBef>
              <a:spcAft>
                <a:spcPts val="0"/>
              </a:spcAft>
              <a:buSzPts val="1700"/>
              <a:buChar char="◆"/>
            </a:pPr>
            <a:r>
              <a:rPr lang="en" sz="1700"/>
              <a:t>Machiavelli’s Brutal Prince </a:t>
            </a:r>
            <a:endParaRPr sz="1700"/>
          </a:p>
          <a:p>
            <a:pPr indent="0" lvl="0" marL="1371600" rtl="0" algn="l">
              <a:spcBef>
                <a:spcPts val="0"/>
              </a:spcBef>
              <a:spcAft>
                <a:spcPts val="0"/>
              </a:spcAft>
              <a:buNone/>
            </a:pPr>
            <a:r>
              <a:rPr lang="en" sz="1700"/>
              <a:t>   (Lion and Fox)</a:t>
            </a:r>
            <a:endParaRPr sz="1700"/>
          </a:p>
        </p:txBody>
      </p:sp>
      <p:grpSp>
        <p:nvGrpSpPr>
          <p:cNvPr id="769" name="Google Shape;769;p37"/>
          <p:cNvGrpSpPr/>
          <p:nvPr/>
        </p:nvGrpSpPr>
        <p:grpSpPr>
          <a:xfrm>
            <a:off x="5850531" y="1757214"/>
            <a:ext cx="448034" cy="447956"/>
            <a:chOff x="10333025" y="2667100"/>
            <a:chExt cx="191100" cy="191075"/>
          </a:xfrm>
        </p:grpSpPr>
        <p:sp>
          <p:nvSpPr>
            <p:cNvPr id="770" name="Google Shape;770;p37"/>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7"/>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7"/>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7"/>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4" name="Google Shape;774;p37"/>
          <p:cNvPicPr preferRelativeResize="0"/>
          <p:nvPr/>
        </p:nvPicPr>
        <p:blipFill>
          <a:blip r:embed="rId3">
            <a:alphaModFix/>
          </a:blip>
          <a:stretch>
            <a:fillRect/>
          </a:stretch>
        </p:blipFill>
        <p:spPr>
          <a:xfrm>
            <a:off x="5440100" y="2096825"/>
            <a:ext cx="3122875" cy="312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8"/>
          <p:cNvSpPr txBox="1"/>
          <p:nvPr>
            <p:ph type="title"/>
          </p:nvPr>
        </p:nvSpPr>
        <p:spPr>
          <a:xfrm>
            <a:off x="3238500" y="3227700"/>
            <a:ext cx="5190600" cy="112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—Niccolò  </a:t>
            </a:r>
            <a:r>
              <a:rPr lang="en">
                <a:solidFill>
                  <a:schemeClr val="accent2"/>
                </a:solidFill>
              </a:rPr>
              <a:t>Machiavelli</a:t>
            </a:r>
            <a:endParaRPr>
              <a:solidFill>
                <a:schemeClr val="accent2"/>
              </a:solidFill>
            </a:endParaRPr>
          </a:p>
          <a:p>
            <a:pPr indent="0" lvl="0" marL="0" rtl="0" algn="r">
              <a:spcBef>
                <a:spcPts val="0"/>
              </a:spcBef>
              <a:spcAft>
                <a:spcPts val="0"/>
              </a:spcAft>
              <a:buNone/>
            </a:pPr>
            <a:r>
              <a:rPr i="1" lang="en">
                <a:latin typeface="Jura"/>
                <a:ea typeface="Jura"/>
                <a:cs typeface="Jura"/>
                <a:sym typeface="Jura"/>
              </a:rPr>
              <a:t>The Prince </a:t>
            </a:r>
            <a:endParaRPr i="1">
              <a:latin typeface="Jura"/>
              <a:ea typeface="Jura"/>
              <a:cs typeface="Jura"/>
              <a:sym typeface="Jura"/>
            </a:endParaRPr>
          </a:p>
        </p:txBody>
      </p:sp>
      <p:sp>
        <p:nvSpPr>
          <p:cNvPr id="780" name="Google Shape;780;p38"/>
          <p:cNvSpPr txBox="1"/>
          <p:nvPr>
            <p:ph idx="1" type="subTitle"/>
          </p:nvPr>
        </p:nvSpPr>
        <p:spPr>
          <a:xfrm>
            <a:off x="2644525" y="1383900"/>
            <a:ext cx="5784600" cy="1843800"/>
          </a:xfrm>
          <a:prstGeom prst="rect">
            <a:avLst/>
          </a:prstGeom>
        </p:spPr>
        <p:txBody>
          <a:bodyPr anchorCtr="0" anchor="ctr" bIns="91425" lIns="292600" spcFirstLastPara="1" rIns="292600" wrap="square" tIns="91425">
            <a:noAutofit/>
          </a:bodyPr>
          <a:lstStyle/>
          <a:p>
            <a:pPr indent="0" lvl="0" marL="0" rtl="0" algn="r">
              <a:spcBef>
                <a:spcPts val="0"/>
              </a:spcBef>
              <a:spcAft>
                <a:spcPts val="0"/>
              </a:spcAft>
              <a:buNone/>
            </a:pPr>
            <a:r>
              <a:rPr lang="en"/>
              <a:t>“[A leader] must be a </a:t>
            </a:r>
            <a:r>
              <a:rPr b="1" i="1" lang="en">
                <a:solidFill>
                  <a:schemeClr val="accent2"/>
                </a:solidFill>
                <a:latin typeface="Jura"/>
                <a:ea typeface="Jura"/>
                <a:cs typeface="Jura"/>
                <a:sym typeface="Jura"/>
              </a:rPr>
              <a:t>fox </a:t>
            </a:r>
            <a:r>
              <a:rPr lang="en"/>
              <a:t>in order to recognize traps, and a </a:t>
            </a:r>
            <a:r>
              <a:rPr b="1" i="1" lang="en">
                <a:solidFill>
                  <a:schemeClr val="accent2"/>
                </a:solidFill>
                <a:latin typeface="Jura"/>
                <a:ea typeface="Jura"/>
                <a:cs typeface="Jura"/>
                <a:sym typeface="Jura"/>
              </a:rPr>
              <a:t>lion </a:t>
            </a:r>
            <a:r>
              <a:rPr lang="en"/>
              <a:t>to frighten off wolves.”</a:t>
            </a:r>
            <a:endParaRPr/>
          </a:p>
        </p:txBody>
      </p:sp>
      <p:grpSp>
        <p:nvGrpSpPr>
          <p:cNvPr id="781" name="Google Shape;781;p38"/>
          <p:cNvGrpSpPr/>
          <p:nvPr/>
        </p:nvGrpSpPr>
        <p:grpSpPr>
          <a:xfrm>
            <a:off x="2403106" y="1164389"/>
            <a:ext cx="448034" cy="447956"/>
            <a:chOff x="10333025" y="2667100"/>
            <a:chExt cx="191100" cy="191075"/>
          </a:xfrm>
        </p:grpSpPr>
        <p:sp>
          <p:nvSpPr>
            <p:cNvPr id="782" name="Google Shape;782;p38"/>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8"/>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8"/>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8"/>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38"/>
          <p:cNvGrpSpPr/>
          <p:nvPr/>
        </p:nvGrpSpPr>
        <p:grpSpPr>
          <a:xfrm flipH="1">
            <a:off x="1457846" y="2734102"/>
            <a:ext cx="1780658" cy="1799871"/>
            <a:chOff x="7112849" y="2558250"/>
            <a:chExt cx="1993348" cy="1982236"/>
          </a:xfrm>
        </p:grpSpPr>
        <p:grpSp>
          <p:nvGrpSpPr>
            <p:cNvPr id="787" name="Google Shape;787;p38"/>
            <p:cNvGrpSpPr/>
            <p:nvPr/>
          </p:nvGrpSpPr>
          <p:grpSpPr>
            <a:xfrm>
              <a:off x="7112849" y="2698952"/>
              <a:ext cx="1993348" cy="1841534"/>
              <a:chOff x="2188880" y="563808"/>
              <a:chExt cx="1840240" cy="1699930"/>
            </a:xfrm>
          </p:grpSpPr>
          <p:sp>
            <p:nvSpPr>
              <p:cNvPr id="788" name="Google Shape;788;p38"/>
              <p:cNvSpPr/>
              <p:nvPr/>
            </p:nvSpPr>
            <p:spPr>
              <a:xfrm>
                <a:off x="2188880" y="563808"/>
                <a:ext cx="1840240" cy="1699930"/>
              </a:xfrm>
              <a:custGeom>
                <a:rect b="b" l="l" r="r" t="t"/>
                <a:pathLst>
                  <a:path extrusionOk="0" h="97627" w="105685">
                    <a:moveTo>
                      <a:pt x="53870" y="1"/>
                    </a:moveTo>
                    <a:cubicBezTo>
                      <a:pt x="53766" y="1"/>
                      <a:pt x="53662" y="1"/>
                      <a:pt x="53558" y="2"/>
                    </a:cubicBezTo>
                    <a:cubicBezTo>
                      <a:pt x="40658" y="89"/>
                      <a:pt x="27878" y="5563"/>
                      <a:pt x="18910" y="14841"/>
                    </a:cubicBezTo>
                    <a:cubicBezTo>
                      <a:pt x="15401" y="18475"/>
                      <a:pt x="12482" y="22623"/>
                      <a:pt x="9579" y="26758"/>
                    </a:cubicBezTo>
                    <a:cubicBezTo>
                      <a:pt x="8098" y="28868"/>
                      <a:pt x="6616" y="30977"/>
                      <a:pt x="5135" y="33082"/>
                    </a:cubicBezTo>
                    <a:cubicBezTo>
                      <a:pt x="3395" y="35561"/>
                      <a:pt x="1622" y="38106"/>
                      <a:pt x="811" y="41030"/>
                    </a:cubicBezTo>
                    <a:cubicBezTo>
                      <a:pt x="0" y="43950"/>
                      <a:pt x="332" y="47371"/>
                      <a:pt x="2415" y="49576"/>
                    </a:cubicBezTo>
                    <a:cubicBezTo>
                      <a:pt x="3216" y="50426"/>
                      <a:pt x="4262" y="51088"/>
                      <a:pt x="4790" y="52134"/>
                    </a:cubicBezTo>
                    <a:cubicBezTo>
                      <a:pt x="5147" y="52849"/>
                      <a:pt x="5226" y="53663"/>
                      <a:pt x="5318" y="54457"/>
                    </a:cubicBezTo>
                    <a:cubicBezTo>
                      <a:pt x="5370" y="54906"/>
                      <a:pt x="5426" y="55355"/>
                      <a:pt x="5491" y="55803"/>
                    </a:cubicBezTo>
                    <a:cubicBezTo>
                      <a:pt x="7108" y="66998"/>
                      <a:pt x="12870" y="77514"/>
                      <a:pt x="21205" y="85127"/>
                    </a:cubicBezTo>
                    <a:cubicBezTo>
                      <a:pt x="29869" y="93046"/>
                      <a:pt x="41187" y="97447"/>
                      <a:pt x="52913" y="97621"/>
                    </a:cubicBezTo>
                    <a:cubicBezTo>
                      <a:pt x="53154" y="97625"/>
                      <a:pt x="53396" y="97626"/>
                      <a:pt x="53638" y="97626"/>
                    </a:cubicBezTo>
                    <a:cubicBezTo>
                      <a:pt x="63913" y="97626"/>
                      <a:pt x="74206" y="94481"/>
                      <a:pt x="82567" y="88474"/>
                    </a:cubicBezTo>
                    <a:cubicBezTo>
                      <a:pt x="82650" y="88412"/>
                      <a:pt x="82742" y="88347"/>
                      <a:pt x="82829" y="88282"/>
                    </a:cubicBezTo>
                    <a:cubicBezTo>
                      <a:pt x="83169" y="88030"/>
                      <a:pt x="83513" y="87772"/>
                      <a:pt x="83848" y="87511"/>
                    </a:cubicBezTo>
                    <a:cubicBezTo>
                      <a:pt x="84206" y="87236"/>
                      <a:pt x="84554" y="86953"/>
                      <a:pt x="84877" y="86692"/>
                    </a:cubicBezTo>
                    <a:cubicBezTo>
                      <a:pt x="84898" y="86670"/>
                      <a:pt x="84925" y="86648"/>
                      <a:pt x="84951" y="86630"/>
                    </a:cubicBezTo>
                    <a:lnTo>
                      <a:pt x="89401" y="82469"/>
                    </a:lnTo>
                    <a:cubicBezTo>
                      <a:pt x="89440" y="82430"/>
                      <a:pt x="89479" y="82390"/>
                      <a:pt x="89518" y="82346"/>
                    </a:cubicBezTo>
                    <a:cubicBezTo>
                      <a:pt x="90738" y="81044"/>
                      <a:pt x="91889" y="79675"/>
                      <a:pt x="92961" y="78246"/>
                    </a:cubicBezTo>
                    <a:cubicBezTo>
                      <a:pt x="99854" y="69051"/>
                      <a:pt x="103384" y="57468"/>
                      <a:pt x="102600" y="45986"/>
                    </a:cubicBezTo>
                    <a:cubicBezTo>
                      <a:pt x="102487" y="44299"/>
                      <a:pt x="102282" y="42591"/>
                      <a:pt x="102535" y="40917"/>
                    </a:cubicBezTo>
                    <a:cubicBezTo>
                      <a:pt x="102831" y="38961"/>
                      <a:pt x="103742" y="37148"/>
                      <a:pt x="104221" y="35226"/>
                    </a:cubicBezTo>
                    <a:cubicBezTo>
                      <a:pt x="105685" y="29395"/>
                      <a:pt x="102613" y="22745"/>
                      <a:pt x="97227" y="20074"/>
                    </a:cubicBezTo>
                    <a:cubicBezTo>
                      <a:pt x="95602" y="19268"/>
                      <a:pt x="93820" y="18797"/>
                      <a:pt x="92281" y="17842"/>
                    </a:cubicBezTo>
                    <a:cubicBezTo>
                      <a:pt x="90803" y="16923"/>
                      <a:pt x="89627" y="15612"/>
                      <a:pt x="88402" y="14374"/>
                    </a:cubicBezTo>
                    <a:cubicBezTo>
                      <a:pt x="79386" y="5293"/>
                      <a:pt x="66668" y="1"/>
                      <a:pt x="53870" y="1"/>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8"/>
              <p:cNvSpPr/>
              <p:nvPr/>
            </p:nvSpPr>
            <p:spPr>
              <a:xfrm>
                <a:off x="2325707" y="613695"/>
                <a:ext cx="1603186" cy="1602385"/>
              </a:xfrm>
              <a:custGeom>
                <a:rect b="b" l="l" r="r" t="t"/>
                <a:pathLst>
                  <a:path extrusionOk="0" h="92025" w="92071">
                    <a:moveTo>
                      <a:pt x="46031" y="1"/>
                    </a:moveTo>
                    <a:cubicBezTo>
                      <a:pt x="43186" y="1"/>
                      <a:pt x="40396" y="262"/>
                      <a:pt x="37695" y="759"/>
                    </a:cubicBezTo>
                    <a:cubicBezTo>
                      <a:pt x="37647" y="763"/>
                      <a:pt x="37603" y="771"/>
                      <a:pt x="37559" y="780"/>
                    </a:cubicBezTo>
                    <a:cubicBezTo>
                      <a:pt x="36161" y="1041"/>
                      <a:pt x="34779" y="1369"/>
                      <a:pt x="33424" y="1747"/>
                    </a:cubicBezTo>
                    <a:cubicBezTo>
                      <a:pt x="32330" y="2061"/>
                      <a:pt x="31254" y="2414"/>
                      <a:pt x="30191" y="2802"/>
                    </a:cubicBezTo>
                    <a:cubicBezTo>
                      <a:pt x="28168" y="3543"/>
                      <a:pt x="26207" y="4419"/>
                      <a:pt x="24329" y="5434"/>
                    </a:cubicBezTo>
                    <a:cubicBezTo>
                      <a:pt x="24059" y="5574"/>
                      <a:pt x="23793" y="5721"/>
                      <a:pt x="23532" y="5874"/>
                    </a:cubicBezTo>
                    <a:cubicBezTo>
                      <a:pt x="20948" y="7312"/>
                      <a:pt x="18530" y="8999"/>
                      <a:pt x="16289" y="10908"/>
                    </a:cubicBezTo>
                    <a:cubicBezTo>
                      <a:pt x="11714" y="14778"/>
                      <a:pt x="7905" y="19536"/>
                      <a:pt x="5121" y="24913"/>
                    </a:cubicBezTo>
                    <a:cubicBezTo>
                      <a:pt x="1852" y="31241"/>
                      <a:pt x="0" y="38423"/>
                      <a:pt x="0" y="46045"/>
                    </a:cubicBezTo>
                    <a:cubicBezTo>
                      <a:pt x="0" y="46271"/>
                      <a:pt x="0" y="46502"/>
                      <a:pt x="8" y="46733"/>
                    </a:cubicBezTo>
                    <a:cubicBezTo>
                      <a:pt x="8" y="46829"/>
                      <a:pt x="13" y="46924"/>
                      <a:pt x="13" y="47017"/>
                    </a:cubicBezTo>
                    <a:cubicBezTo>
                      <a:pt x="39" y="48184"/>
                      <a:pt x="105" y="49339"/>
                      <a:pt x="218" y="50485"/>
                    </a:cubicBezTo>
                    <a:cubicBezTo>
                      <a:pt x="348" y="51910"/>
                      <a:pt x="553" y="53314"/>
                      <a:pt x="815" y="54694"/>
                    </a:cubicBezTo>
                    <a:cubicBezTo>
                      <a:pt x="1979" y="60830"/>
                      <a:pt x="4362" y="66530"/>
                      <a:pt x="7705" y="71546"/>
                    </a:cubicBezTo>
                    <a:cubicBezTo>
                      <a:pt x="11138" y="76697"/>
                      <a:pt x="15583" y="81116"/>
                      <a:pt x="20756" y="84515"/>
                    </a:cubicBezTo>
                    <a:cubicBezTo>
                      <a:pt x="20948" y="84637"/>
                      <a:pt x="21135" y="84759"/>
                      <a:pt x="21322" y="84881"/>
                    </a:cubicBezTo>
                    <a:cubicBezTo>
                      <a:pt x="28681" y="89599"/>
                      <a:pt x="37429" y="92024"/>
                      <a:pt x="46164" y="92024"/>
                    </a:cubicBezTo>
                    <a:cubicBezTo>
                      <a:pt x="51065" y="92024"/>
                      <a:pt x="55962" y="91261"/>
                      <a:pt x="60608" y="89710"/>
                    </a:cubicBezTo>
                    <a:cubicBezTo>
                      <a:pt x="78396" y="83775"/>
                      <a:pt x="91173" y="66910"/>
                      <a:pt x="92018" y="48180"/>
                    </a:cubicBezTo>
                    <a:cubicBezTo>
                      <a:pt x="92058" y="47474"/>
                      <a:pt x="92070" y="46759"/>
                      <a:pt x="92070" y="46045"/>
                    </a:cubicBezTo>
                    <a:cubicBezTo>
                      <a:pt x="92070" y="45836"/>
                      <a:pt x="92070" y="45627"/>
                      <a:pt x="92062" y="45422"/>
                    </a:cubicBezTo>
                    <a:cubicBezTo>
                      <a:pt x="92028" y="42680"/>
                      <a:pt x="91753" y="40000"/>
                      <a:pt x="91260" y="37399"/>
                    </a:cubicBezTo>
                    <a:cubicBezTo>
                      <a:pt x="90254" y="32099"/>
                      <a:pt x="88341" y="27123"/>
                      <a:pt x="85687" y="22634"/>
                    </a:cubicBezTo>
                    <a:cubicBezTo>
                      <a:pt x="85381" y="22129"/>
                      <a:pt x="85077" y="21628"/>
                      <a:pt x="84759" y="21140"/>
                    </a:cubicBezTo>
                    <a:cubicBezTo>
                      <a:pt x="84210" y="20290"/>
                      <a:pt x="83639" y="19454"/>
                      <a:pt x="83033" y="18643"/>
                    </a:cubicBezTo>
                    <a:cubicBezTo>
                      <a:pt x="83011" y="18608"/>
                      <a:pt x="82989" y="18573"/>
                      <a:pt x="82959" y="18547"/>
                    </a:cubicBezTo>
                    <a:cubicBezTo>
                      <a:pt x="82762" y="18277"/>
                      <a:pt x="82553" y="18006"/>
                      <a:pt x="82344" y="17741"/>
                    </a:cubicBezTo>
                    <a:cubicBezTo>
                      <a:pt x="82327" y="17714"/>
                      <a:pt x="82309" y="17688"/>
                      <a:pt x="82283" y="17662"/>
                    </a:cubicBezTo>
                    <a:cubicBezTo>
                      <a:pt x="82279" y="17662"/>
                      <a:pt x="82275" y="17658"/>
                      <a:pt x="82270" y="17654"/>
                    </a:cubicBezTo>
                    <a:cubicBezTo>
                      <a:pt x="82201" y="17558"/>
                      <a:pt x="82126" y="17461"/>
                      <a:pt x="82052" y="17366"/>
                    </a:cubicBezTo>
                    <a:cubicBezTo>
                      <a:pt x="82018" y="17322"/>
                      <a:pt x="81982" y="17278"/>
                      <a:pt x="81948" y="17235"/>
                    </a:cubicBezTo>
                    <a:cubicBezTo>
                      <a:pt x="81921" y="17192"/>
                      <a:pt x="81887" y="17157"/>
                      <a:pt x="81857" y="17127"/>
                    </a:cubicBezTo>
                    <a:cubicBezTo>
                      <a:pt x="81547" y="16739"/>
                      <a:pt x="81224" y="16355"/>
                      <a:pt x="80893" y="15971"/>
                    </a:cubicBezTo>
                    <a:cubicBezTo>
                      <a:pt x="80876" y="15945"/>
                      <a:pt x="80845" y="15915"/>
                      <a:pt x="80811" y="15880"/>
                    </a:cubicBezTo>
                    <a:cubicBezTo>
                      <a:pt x="80632" y="15671"/>
                      <a:pt x="80445" y="15457"/>
                      <a:pt x="80244" y="15239"/>
                    </a:cubicBezTo>
                    <a:cubicBezTo>
                      <a:pt x="80226" y="15209"/>
                      <a:pt x="80196" y="15178"/>
                      <a:pt x="80170" y="15148"/>
                    </a:cubicBezTo>
                    <a:cubicBezTo>
                      <a:pt x="79896" y="14852"/>
                      <a:pt x="79621" y="14555"/>
                      <a:pt x="79341" y="14263"/>
                    </a:cubicBezTo>
                    <a:cubicBezTo>
                      <a:pt x="79137" y="14050"/>
                      <a:pt x="78932" y="13841"/>
                      <a:pt x="78732" y="13636"/>
                    </a:cubicBezTo>
                    <a:cubicBezTo>
                      <a:pt x="78182" y="13074"/>
                      <a:pt x="77616" y="12542"/>
                      <a:pt x="77046" y="12014"/>
                    </a:cubicBezTo>
                    <a:cubicBezTo>
                      <a:pt x="76941" y="11918"/>
                      <a:pt x="76836" y="11827"/>
                      <a:pt x="76727" y="11735"/>
                    </a:cubicBezTo>
                    <a:cubicBezTo>
                      <a:pt x="76627" y="11640"/>
                      <a:pt x="76531" y="11557"/>
                      <a:pt x="76431" y="11470"/>
                    </a:cubicBezTo>
                    <a:cubicBezTo>
                      <a:pt x="76296" y="11348"/>
                      <a:pt x="76161" y="11230"/>
                      <a:pt x="76021" y="11117"/>
                    </a:cubicBezTo>
                    <a:cubicBezTo>
                      <a:pt x="75608" y="10755"/>
                      <a:pt x="75184" y="10407"/>
                      <a:pt x="74753" y="10062"/>
                    </a:cubicBezTo>
                    <a:cubicBezTo>
                      <a:pt x="74309" y="9701"/>
                      <a:pt x="73860" y="9356"/>
                      <a:pt x="73402" y="9025"/>
                    </a:cubicBezTo>
                    <a:cubicBezTo>
                      <a:pt x="72731" y="8519"/>
                      <a:pt x="72038" y="8040"/>
                      <a:pt x="71336" y="7578"/>
                    </a:cubicBezTo>
                    <a:cubicBezTo>
                      <a:pt x="71314" y="7561"/>
                      <a:pt x="71284" y="7543"/>
                      <a:pt x="71262" y="7535"/>
                    </a:cubicBezTo>
                    <a:cubicBezTo>
                      <a:pt x="71163" y="7457"/>
                      <a:pt x="71062" y="7395"/>
                      <a:pt x="70962" y="7334"/>
                    </a:cubicBezTo>
                    <a:cubicBezTo>
                      <a:pt x="68238" y="5565"/>
                      <a:pt x="65318" y="4088"/>
                      <a:pt x="62237" y="2933"/>
                    </a:cubicBezTo>
                    <a:cubicBezTo>
                      <a:pt x="57561" y="1172"/>
                      <a:pt x="52520" y="152"/>
                      <a:pt x="47259" y="17"/>
                    </a:cubicBezTo>
                    <a:cubicBezTo>
                      <a:pt x="47134" y="13"/>
                      <a:pt x="47012" y="9"/>
                      <a:pt x="46885" y="9"/>
                    </a:cubicBezTo>
                    <a:cubicBezTo>
                      <a:pt x="46602" y="5"/>
                      <a:pt x="46318" y="1"/>
                      <a:pt x="46031"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8"/>
              <p:cNvSpPr/>
              <p:nvPr/>
            </p:nvSpPr>
            <p:spPr>
              <a:xfrm>
                <a:off x="3053080" y="2213555"/>
                <a:ext cx="70886" cy="3413"/>
              </a:xfrm>
              <a:custGeom>
                <a:rect b="b" l="l" r="r" t="t"/>
                <a:pathLst>
                  <a:path extrusionOk="0" h="196" w="4071">
                    <a:moveTo>
                      <a:pt x="1" y="0"/>
                    </a:moveTo>
                    <a:lnTo>
                      <a:pt x="1" y="0"/>
                    </a:lnTo>
                    <a:cubicBezTo>
                      <a:pt x="40" y="4"/>
                      <a:pt x="79" y="8"/>
                      <a:pt x="118" y="13"/>
                    </a:cubicBezTo>
                    <a:cubicBezTo>
                      <a:pt x="158" y="16"/>
                      <a:pt x="197" y="19"/>
                      <a:pt x="237" y="22"/>
                    </a:cubicBezTo>
                    <a:lnTo>
                      <a:pt x="237" y="22"/>
                    </a:lnTo>
                    <a:cubicBezTo>
                      <a:pt x="158" y="15"/>
                      <a:pt x="79" y="7"/>
                      <a:pt x="1" y="0"/>
                    </a:cubicBezTo>
                    <a:close/>
                    <a:moveTo>
                      <a:pt x="237" y="22"/>
                    </a:moveTo>
                    <a:cubicBezTo>
                      <a:pt x="342" y="31"/>
                      <a:pt x="447" y="40"/>
                      <a:pt x="554" y="47"/>
                    </a:cubicBezTo>
                    <a:cubicBezTo>
                      <a:pt x="519" y="43"/>
                      <a:pt x="488" y="43"/>
                      <a:pt x="458" y="39"/>
                    </a:cubicBezTo>
                    <a:cubicBezTo>
                      <a:pt x="384" y="33"/>
                      <a:pt x="311" y="27"/>
                      <a:pt x="237" y="22"/>
                    </a:cubicBezTo>
                    <a:close/>
                    <a:moveTo>
                      <a:pt x="1194" y="95"/>
                    </a:moveTo>
                    <a:cubicBezTo>
                      <a:pt x="1238" y="98"/>
                      <a:pt x="1281" y="102"/>
                      <a:pt x="1324" y="103"/>
                    </a:cubicBezTo>
                    <a:lnTo>
                      <a:pt x="1324" y="103"/>
                    </a:lnTo>
                    <a:cubicBezTo>
                      <a:pt x="1281" y="101"/>
                      <a:pt x="1238" y="98"/>
                      <a:pt x="1194" y="95"/>
                    </a:cubicBezTo>
                    <a:close/>
                    <a:moveTo>
                      <a:pt x="1324" y="103"/>
                    </a:moveTo>
                    <a:cubicBezTo>
                      <a:pt x="1404" y="108"/>
                      <a:pt x="1484" y="113"/>
                      <a:pt x="1563" y="118"/>
                    </a:cubicBezTo>
                    <a:lnTo>
                      <a:pt x="1563" y="118"/>
                    </a:lnTo>
                    <a:cubicBezTo>
                      <a:pt x="1501" y="114"/>
                      <a:pt x="1439" y="109"/>
                      <a:pt x="1377" y="105"/>
                    </a:cubicBezTo>
                    <a:cubicBezTo>
                      <a:pt x="1360" y="105"/>
                      <a:pt x="1342" y="104"/>
                      <a:pt x="1324" y="103"/>
                    </a:cubicBezTo>
                    <a:close/>
                    <a:moveTo>
                      <a:pt x="1563" y="118"/>
                    </a:moveTo>
                    <a:cubicBezTo>
                      <a:pt x="1718" y="128"/>
                      <a:pt x="1872" y="135"/>
                      <a:pt x="2025" y="142"/>
                    </a:cubicBezTo>
                    <a:lnTo>
                      <a:pt x="2025" y="142"/>
                    </a:lnTo>
                    <a:cubicBezTo>
                      <a:pt x="1871" y="135"/>
                      <a:pt x="1717" y="126"/>
                      <a:pt x="1563" y="118"/>
                    </a:cubicBezTo>
                    <a:close/>
                    <a:moveTo>
                      <a:pt x="2025" y="142"/>
                    </a:moveTo>
                    <a:lnTo>
                      <a:pt x="2025" y="142"/>
                    </a:lnTo>
                    <a:cubicBezTo>
                      <a:pt x="2169" y="149"/>
                      <a:pt x="2313" y="155"/>
                      <a:pt x="2456" y="161"/>
                    </a:cubicBezTo>
                    <a:lnTo>
                      <a:pt x="2456" y="161"/>
                    </a:lnTo>
                    <a:cubicBezTo>
                      <a:pt x="2434" y="159"/>
                      <a:pt x="2411" y="158"/>
                      <a:pt x="2389" y="157"/>
                    </a:cubicBezTo>
                    <a:cubicBezTo>
                      <a:pt x="2268" y="152"/>
                      <a:pt x="2146" y="147"/>
                      <a:pt x="2025" y="142"/>
                    </a:cubicBezTo>
                    <a:close/>
                    <a:moveTo>
                      <a:pt x="2456" y="161"/>
                    </a:moveTo>
                    <a:cubicBezTo>
                      <a:pt x="2576" y="167"/>
                      <a:pt x="2694" y="170"/>
                      <a:pt x="2811" y="174"/>
                    </a:cubicBezTo>
                    <a:cubicBezTo>
                      <a:pt x="2862" y="176"/>
                      <a:pt x="2912" y="177"/>
                      <a:pt x="2962" y="178"/>
                    </a:cubicBezTo>
                    <a:lnTo>
                      <a:pt x="2962" y="178"/>
                    </a:lnTo>
                    <a:cubicBezTo>
                      <a:pt x="2794" y="173"/>
                      <a:pt x="2625" y="167"/>
                      <a:pt x="2456" y="161"/>
                    </a:cubicBezTo>
                    <a:close/>
                    <a:moveTo>
                      <a:pt x="2962" y="178"/>
                    </a:moveTo>
                    <a:cubicBezTo>
                      <a:pt x="3149" y="183"/>
                      <a:pt x="3336" y="187"/>
                      <a:pt x="3523" y="190"/>
                    </a:cubicBezTo>
                    <a:lnTo>
                      <a:pt x="3523" y="190"/>
                    </a:lnTo>
                    <a:cubicBezTo>
                      <a:pt x="3433" y="188"/>
                      <a:pt x="3342" y="186"/>
                      <a:pt x="3251" y="183"/>
                    </a:cubicBezTo>
                    <a:lnTo>
                      <a:pt x="3212" y="183"/>
                    </a:lnTo>
                    <a:cubicBezTo>
                      <a:pt x="3165" y="183"/>
                      <a:pt x="3112" y="178"/>
                      <a:pt x="3068" y="178"/>
                    </a:cubicBezTo>
                    <a:cubicBezTo>
                      <a:pt x="3033" y="178"/>
                      <a:pt x="2998" y="178"/>
                      <a:pt x="2962" y="178"/>
                    </a:cubicBezTo>
                    <a:close/>
                    <a:moveTo>
                      <a:pt x="3523" y="190"/>
                    </a:moveTo>
                    <a:cubicBezTo>
                      <a:pt x="3707" y="194"/>
                      <a:pt x="3890" y="196"/>
                      <a:pt x="4070" y="196"/>
                    </a:cubicBezTo>
                    <a:cubicBezTo>
                      <a:pt x="3888" y="195"/>
                      <a:pt x="3705" y="193"/>
                      <a:pt x="3523" y="190"/>
                    </a:cubicBezTo>
                    <a:close/>
                  </a:path>
                </a:pathLst>
              </a:custGeom>
              <a:solidFill>
                <a:srgbClr val="A9B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8"/>
              <p:cNvSpPr/>
              <p:nvPr/>
            </p:nvSpPr>
            <p:spPr>
              <a:xfrm>
                <a:off x="3552818" y="1685330"/>
                <a:ext cx="28104" cy="14139"/>
              </a:xfrm>
              <a:custGeom>
                <a:rect b="b" l="l" r="r" t="t"/>
                <a:pathLst>
                  <a:path extrusionOk="0" h="812" w="1614">
                    <a:moveTo>
                      <a:pt x="1613" y="1"/>
                    </a:moveTo>
                    <a:cubicBezTo>
                      <a:pt x="1121" y="415"/>
                      <a:pt x="576" y="672"/>
                      <a:pt x="0" y="811"/>
                    </a:cubicBezTo>
                    <a:cubicBezTo>
                      <a:pt x="576" y="672"/>
                      <a:pt x="1125" y="415"/>
                      <a:pt x="1613" y="1"/>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8"/>
              <p:cNvSpPr/>
              <p:nvPr/>
            </p:nvSpPr>
            <p:spPr>
              <a:xfrm>
                <a:off x="2807459" y="1702272"/>
                <a:ext cx="26275" cy="6460"/>
              </a:xfrm>
              <a:custGeom>
                <a:rect b="b" l="l" r="r" t="t"/>
                <a:pathLst>
                  <a:path extrusionOk="0" h="371" w="1509">
                    <a:moveTo>
                      <a:pt x="1508" y="0"/>
                    </a:moveTo>
                    <a:cubicBezTo>
                      <a:pt x="1016" y="166"/>
                      <a:pt x="515" y="288"/>
                      <a:pt x="0" y="371"/>
                    </a:cubicBezTo>
                    <a:cubicBezTo>
                      <a:pt x="515" y="288"/>
                      <a:pt x="1016" y="166"/>
                      <a:pt x="1508" y="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8"/>
              <p:cNvSpPr/>
              <p:nvPr/>
            </p:nvSpPr>
            <p:spPr>
              <a:xfrm>
                <a:off x="3330722" y="1768039"/>
                <a:ext cx="44402" cy="38116"/>
              </a:xfrm>
              <a:custGeom>
                <a:rect b="b" l="l" r="r" t="t"/>
                <a:pathLst>
                  <a:path extrusionOk="0" h="2189" w="2550">
                    <a:moveTo>
                      <a:pt x="2550" y="1"/>
                    </a:moveTo>
                    <a:cubicBezTo>
                      <a:pt x="2547" y="1"/>
                      <a:pt x="2546" y="3"/>
                      <a:pt x="2544" y="6"/>
                    </a:cubicBezTo>
                    <a:lnTo>
                      <a:pt x="2544" y="6"/>
                    </a:lnTo>
                    <a:cubicBezTo>
                      <a:pt x="2546" y="4"/>
                      <a:pt x="2548" y="3"/>
                      <a:pt x="2550" y="1"/>
                    </a:cubicBezTo>
                    <a:close/>
                    <a:moveTo>
                      <a:pt x="2544" y="6"/>
                    </a:moveTo>
                    <a:cubicBezTo>
                      <a:pt x="1404" y="975"/>
                      <a:pt x="339" y="1850"/>
                      <a:pt x="0" y="2189"/>
                    </a:cubicBezTo>
                    <a:cubicBezTo>
                      <a:pt x="336" y="1853"/>
                      <a:pt x="1408" y="977"/>
                      <a:pt x="2542" y="9"/>
                    </a:cubicBezTo>
                    <a:cubicBezTo>
                      <a:pt x="2543" y="8"/>
                      <a:pt x="2544" y="7"/>
                      <a:pt x="2544" y="6"/>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8"/>
              <p:cNvSpPr/>
              <p:nvPr/>
            </p:nvSpPr>
            <p:spPr>
              <a:xfrm>
                <a:off x="3061037" y="2214217"/>
                <a:ext cx="48668" cy="2542"/>
              </a:xfrm>
              <a:custGeom>
                <a:rect b="b" l="l" r="r" t="t"/>
                <a:pathLst>
                  <a:path extrusionOk="0" h="146" w="2795">
                    <a:moveTo>
                      <a:pt x="1" y="1"/>
                    </a:moveTo>
                    <a:lnTo>
                      <a:pt x="1" y="1"/>
                    </a:lnTo>
                    <a:cubicBezTo>
                      <a:pt x="13" y="2"/>
                      <a:pt x="24" y="3"/>
                      <a:pt x="36" y="4"/>
                    </a:cubicBezTo>
                    <a:lnTo>
                      <a:pt x="36" y="4"/>
                    </a:lnTo>
                    <a:cubicBezTo>
                      <a:pt x="24" y="3"/>
                      <a:pt x="13" y="2"/>
                      <a:pt x="1" y="1"/>
                    </a:cubicBezTo>
                    <a:close/>
                    <a:moveTo>
                      <a:pt x="36" y="4"/>
                    </a:moveTo>
                    <a:cubicBezTo>
                      <a:pt x="180" y="18"/>
                      <a:pt x="325" y="29"/>
                      <a:pt x="469" y="39"/>
                    </a:cubicBezTo>
                    <a:lnTo>
                      <a:pt x="469" y="39"/>
                    </a:lnTo>
                    <a:cubicBezTo>
                      <a:pt x="345" y="30"/>
                      <a:pt x="221" y="19"/>
                      <a:pt x="97" y="9"/>
                    </a:cubicBezTo>
                    <a:cubicBezTo>
                      <a:pt x="75" y="7"/>
                      <a:pt x="55" y="6"/>
                      <a:pt x="36" y="4"/>
                    </a:cubicBezTo>
                    <a:close/>
                    <a:moveTo>
                      <a:pt x="469" y="39"/>
                    </a:moveTo>
                    <a:cubicBezTo>
                      <a:pt x="559" y="46"/>
                      <a:pt x="648" y="52"/>
                      <a:pt x="737" y="57"/>
                    </a:cubicBezTo>
                    <a:cubicBezTo>
                      <a:pt x="799" y="61"/>
                      <a:pt x="860" y="67"/>
                      <a:pt x="920" y="67"/>
                    </a:cubicBezTo>
                    <a:cubicBezTo>
                      <a:pt x="769" y="58"/>
                      <a:pt x="619" y="49"/>
                      <a:pt x="469" y="39"/>
                    </a:cubicBezTo>
                    <a:close/>
                    <a:moveTo>
                      <a:pt x="920" y="67"/>
                    </a:moveTo>
                    <a:cubicBezTo>
                      <a:pt x="1045" y="78"/>
                      <a:pt x="1167" y="85"/>
                      <a:pt x="1291" y="91"/>
                    </a:cubicBezTo>
                    <a:lnTo>
                      <a:pt x="1291" y="91"/>
                    </a:lnTo>
                    <a:cubicBezTo>
                      <a:pt x="1168" y="84"/>
                      <a:pt x="1044" y="76"/>
                      <a:pt x="920" y="67"/>
                    </a:cubicBezTo>
                    <a:close/>
                    <a:moveTo>
                      <a:pt x="1291" y="91"/>
                    </a:moveTo>
                    <a:cubicBezTo>
                      <a:pt x="1410" y="97"/>
                      <a:pt x="1530" y="102"/>
                      <a:pt x="1649" y="107"/>
                    </a:cubicBezTo>
                    <a:lnTo>
                      <a:pt x="1649" y="107"/>
                    </a:lnTo>
                    <a:cubicBezTo>
                      <a:pt x="1549" y="102"/>
                      <a:pt x="1448" y="97"/>
                      <a:pt x="1348" y="93"/>
                    </a:cubicBezTo>
                    <a:cubicBezTo>
                      <a:pt x="1329" y="92"/>
                      <a:pt x="1310" y="91"/>
                      <a:pt x="1291" y="91"/>
                    </a:cubicBezTo>
                    <a:close/>
                    <a:moveTo>
                      <a:pt x="1649" y="107"/>
                    </a:moveTo>
                    <a:cubicBezTo>
                      <a:pt x="1744" y="112"/>
                      <a:pt x="1838" y="116"/>
                      <a:pt x="1932" y="119"/>
                    </a:cubicBezTo>
                    <a:cubicBezTo>
                      <a:pt x="1837" y="115"/>
                      <a:pt x="1743" y="111"/>
                      <a:pt x="1649" y="107"/>
                    </a:cubicBezTo>
                    <a:close/>
                    <a:moveTo>
                      <a:pt x="2611" y="140"/>
                    </a:moveTo>
                    <a:cubicBezTo>
                      <a:pt x="2655" y="140"/>
                      <a:pt x="2708" y="145"/>
                      <a:pt x="2755" y="145"/>
                    </a:cubicBezTo>
                    <a:lnTo>
                      <a:pt x="2794" y="145"/>
                    </a:lnTo>
                    <a:cubicBezTo>
                      <a:pt x="2734" y="145"/>
                      <a:pt x="2672" y="140"/>
                      <a:pt x="2611" y="140"/>
                    </a:cubicBezTo>
                    <a:close/>
                  </a:path>
                </a:pathLst>
              </a:custGeom>
              <a:solidFill>
                <a:srgbClr val="4B69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8"/>
              <p:cNvSpPr/>
              <p:nvPr/>
            </p:nvSpPr>
            <p:spPr>
              <a:xfrm>
                <a:off x="3374967" y="1767830"/>
                <a:ext cx="470" cy="383"/>
              </a:xfrm>
              <a:custGeom>
                <a:rect b="b" l="l" r="r" t="t"/>
                <a:pathLst>
                  <a:path extrusionOk="0" h="22" w="27">
                    <a:moveTo>
                      <a:pt x="27" y="0"/>
                    </a:moveTo>
                    <a:cubicBezTo>
                      <a:pt x="21" y="5"/>
                      <a:pt x="13" y="9"/>
                      <a:pt x="9" y="13"/>
                    </a:cubicBezTo>
                    <a:cubicBezTo>
                      <a:pt x="5" y="13"/>
                      <a:pt x="5" y="17"/>
                      <a:pt x="1" y="21"/>
                    </a:cubicBezTo>
                    <a:cubicBezTo>
                      <a:pt x="9" y="13"/>
                      <a:pt x="17" y="9"/>
                      <a:pt x="27" y="0"/>
                    </a:cubicBezTo>
                    <a:close/>
                  </a:path>
                </a:pathLst>
              </a:custGeom>
              <a:solidFill>
                <a:srgbClr val="A8A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8"/>
              <p:cNvSpPr/>
              <p:nvPr/>
            </p:nvSpPr>
            <p:spPr>
              <a:xfrm>
                <a:off x="2749319" y="613695"/>
                <a:ext cx="1020460" cy="465454"/>
              </a:xfrm>
              <a:custGeom>
                <a:rect b="b" l="l" r="r" t="t"/>
                <a:pathLst>
                  <a:path extrusionOk="0" h="26731" w="58605">
                    <a:moveTo>
                      <a:pt x="13231" y="780"/>
                    </a:moveTo>
                    <a:cubicBezTo>
                      <a:pt x="11833" y="1041"/>
                      <a:pt x="10451" y="1369"/>
                      <a:pt x="9096" y="1747"/>
                    </a:cubicBezTo>
                    <a:cubicBezTo>
                      <a:pt x="8002" y="2061"/>
                      <a:pt x="6926" y="2414"/>
                      <a:pt x="5863" y="2802"/>
                    </a:cubicBezTo>
                    <a:cubicBezTo>
                      <a:pt x="3840" y="3543"/>
                      <a:pt x="1879" y="4419"/>
                      <a:pt x="1" y="5434"/>
                    </a:cubicBezTo>
                    <a:cubicBezTo>
                      <a:pt x="272" y="5936"/>
                      <a:pt x="555" y="6423"/>
                      <a:pt x="855" y="6898"/>
                    </a:cubicBezTo>
                    <a:cubicBezTo>
                      <a:pt x="5008" y="4911"/>
                      <a:pt x="9135" y="2871"/>
                      <a:pt x="13231" y="780"/>
                    </a:cubicBezTo>
                    <a:close/>
                    <a:moveTo>
                      <a:pt x="21703" y="1"/>
                    </a:moveTo>
                    <a:cubicBezTo>
                      <a:pt x="18858" y="1"/>
                      <a:pt x="16068" y="262"/>
                      <a:pt x="13367" y="759"/>
                    </a:cubicBezTo>
                    <a:cubicBezTo>
                      <a:pt x="9576" y="3404"/>
                      <a:pt x="5845" y="6057"/>
                      <a:pt x="2211" y="8868"/>
                    </a:cubicBezTo>
                    <a:cubicBezTo>
                      <a:pt x="2647" y="9456"/>
                      <a:pt x="3100" y="10023"/>
                      <a:pt x="3575" y="10576"/>
                    </a:cubicBezTo>
                    <a:cubicBezTo>
                      <a:pt x="4089" y="11178"/>
                      <a:pt x="4625" y="11761"/>
                      <a:pt x="5183" y="12328"/>
                    </a:cubicBezTo>
                    <a:cubicBezTo>
                      <a:pt x="6726" y="13905"/>
                      <a:pt x="8416" y="15349"/>
                      <a:pt x="10185" y="16660"/>
                    </a:cubicBezTo>
                    <a:cubicBezTo>
                      <a:pt x="10290" y="16743"/>
                      <a:pt x="10395" y="16817"/>
                      <a:pt x="10499" y="16896"/>
                    </a:cubicBezTo>
                    <a:cubicBezTo>
                      <a:pt x="11044" y="17300"/>
                      <a:pt x="11593" y="17688"/>
                      <a:pt x="12155" y="18072"/>
                    </a:cubicBezTo>
                    <a:cubicBezTo>
                      <a:pt x="12609" y="17222"/>
                      <a:pt x="13066" y="16368"/>
                      <a:pt x="13536" y="15522"/>
                    </a:cubicBezTo>
                    <a:cubicBezTo>
                      <a:pt x="16404" y="10276"/>
                      <a:pt x="19411" y="5094"/>
                      <a:pt x="22557" y="9"/>
                    </a:cubicBezTo>
                    <a:cubicBezTo>
                      <a:pt x="22274" y="5"/>
                      <a:pt x="21990" y="1"/>
                      <a:pt x="21703" y="1"/>
                    </a:cubicBezTo>
                    <a:close/>
                    <a:moveTo>
                      <a:pt x="22931" y="17"/>
                    </a:moveTo>
                    <a:cubicBezTo>
                      <a:pt x="21106" y="4989"/>
                      <a:pt x="19158" y="9910"/>
                      <a:pt x="17119" y="14790"/>
                    </a:cubicBezTo>
                    <a:cubicBezTo>
                      <a:pt x="16413" y="16481"/>
                      <a:pt x="15694" y="18167"/>
                      <a:pt x="14966" y="19854"/>
                    </a:cubicBezTo>
                    <a:cubicBezTo>
                      <a:pt x="16674" y="20866"/>
                      <a:pt x="18452" y="21785"/>
                      <a:pt x="20270" y="22591"/>
                    </a:cubicBezTo>
                    <a:cubicBezTo>
                      <a:pt x="20787" y="19858"/>
                      <a:pt x="21368" y="17131"/>
                      <a:pt x="22012" y="14424"/>
                    </a:cubicBezTo>
                    <a:cubicBezTo>
                      <a:pt x="23128" y="9701"/>
                      <a:pt x="24444" y="5025"/>
                      <a:pt x="25938" y="410"/>
                    </a:cubicBezTo>
                    <a:lnTo>
                      <a:pt x="25938" y="410"/>
                    </a:lnTo>
                    <a:cubicBezTo>
                      <a:pt x="25656" y="5142"/>
                      <a:pt x="25399" y="9822"/>
                      <a:pt x="25189" y="14516"/>
                    </a:cubicBezTo>
                    <a:cubicBezTo>
                      <a:pt x="25045" y="17785"/>
                      <a:pt x="24928" y="21061"/>
                      <a:pt x="24850" y="24356"/>
                    </a:cubicBezTo>
                    <a:cubicBezTo>
                      <a:pt x="27700" y="25311"/>
                      <a:pt x="30645" y="25995"/>
                      <a:pt x="33621" y="26373"/>
                    </a:cubicBezTo>
                    <a:cubicBezTo>
                      <a:pt x="34389" y="23066"/>
                      <a:pt x="35216" y="19767"/>
                      <a:pt x="36105" y="16486"/>
                    </a:cubicBezTo>
                    <a:cubicBezTo>
                      <a:pt x="37147" y="12634"/>
                      <a:pt x="38275" y="8803"/>
                      <a:pt x="39487" y="5003"/>
                    </a:cubicBezTo>
                    <a:lnTo>
                      <a:pt x="39487" y="5003"/>
                    </a:lnTo>
                    <a:cubicBezTo>
                      <a:pt x="39448" y="9100"/>
                      <a:pt x="39417" y="13065"/>
                      <a:pt x="39448" y="17022"/>
                    </a:cubicBezTo>
                    <a:cubicBezTo>
                      <a:pt x="39465" y="20246"/>
                      <a:pt x="39514" y="23458"/>
                      <a:pt x="39627" y="26731"/>
                    </a:cubicBezTo>
                    <a:cubicBezTo>
                      <a:pt x="43927" y="26679"/>
                      <a:pt x="48237" y="25973"/>
                      <a:pt x="52320" y="24626"/>
                    </a:cubicBezTo>
                    <a:cubicBezTo>
                      <a:pt x="52016" y="23742"/>
                      <a:pt x="51771" y="22865"/>
                      <a:pt x="51598" y="22373"/>
                    </a:cubicBezTo>
                    <a:cubicBezTo>
                      <a:pt x="50887" y="20442"/>
                      <a:pt x="50395" y="18042"/>
                      <a:pt x="49627" y="15941"/>
                    </a:cubicBezTo>
                    <a:cubicBezTo>
                      <a:pt x="49331" y="15108"/>
                      <a:pt x="48991" y="14333"/>
                      <a:pt x="48586" y="13649"/>
                    </a:cubicBezTo>
                    <a:lnTo>
                      <a:pt x="48586" y="13649"/>
                    </a:lnTo>
                    <a:cubicBezTo>
                      <a:pt x="49044" y="14416"/>
                      <a:pt x="49492" y="15182"/>
                      <a:pt x="49937" y="15954"/>
                    </a:cubicBezTo>
                    <a:cubicBezTo>
                      <a:pt x="51467" y="18573"/>
                      <a:pt x="52939" y="21226"/>
                      <a:pt x="54360" y="23893"/>
                    </a:cubicBezTo>
                    <a:cubicBezTo>
                      <a:pt x="55811" y="23332"/>
                      <a:pt x="57227" y="22686"/>
                      <a:pt x="58605" y="21950"/>
                    </a:cubicBezTo>
                    <a:cubicBezTo>
                      <a:pt x="58591" y="21924"/>
                      <a:pt x="58569" y="21902"/>
                      <a:pt x="58557" y="21876"/>
                    </a:cubicBezTo>
                    <a:cubicBezTo>
                      <a:pt x="58348" y="21480"/>
                      <a:pt x="57428" y="19519"/>
                      <a:pt x="56247" y="16952"/>
                    </a:cubicBezTo>
                    <a:cubicBezTo>
                      <a:pt x="55859" y="16111"/>
                      <a:pt x="55445" y="15200"/>
                      <a:pt x="55013" y="14263"/>
                    </a:cubicBezTo>
                    <a:cubicBezTo>
                      <a:pt x="54809" y="14050"/>
                      <a:pt x="54604" y="13841"/>
                      <a:pt x="54404" y="13636"/>
                    </a:cubicBezTo>
                    <a:cubicBezTo>
                      <a:pt x="53854" y="13074"/>
                      <a:pt x="53288" y="12542"/>
                      <a:pt x="52718" y="12014"/>
                    </a:cubicBezTo>
                    <a:cubicBezTo>
                      <a:pt x="52613" y="11918"/>
                      <a:pt x="52508" y="11827"/>
                      <a:pt x="52399" y="11735"/>
                    </a:cubicBezTo>
                    <a:cubicBezTo>
                      <a:pt x="52299" y="11640"/>
                      <a:pt x="52203" y="11557"/>
                      <a:pt x="52103" y="11470"/>
                    </a:cubicBezTo>
                    <a:cubicBezTo>
                      <a:pt x="51968" y="11348"/>
                      <a:pt x="51833" y="11230"/>
                      <a:pt x="51693" y="11117"/>
                    </a:cubicBezTo>
                    <a:cubicBezTo>
                      <a:pt x="51280" y="10755"/>
                      <a:pt x="50856" y="10407"/>
                      <a:pt x="50425" y="10062"/>
                    </a:cubicBezTo>
                    <a:cubicBezTo>
                      <a:pt x="49981" y="9701"/>
                      <a:pt x="49532" y="9356"/>
                      <a:pt x="49074" y="9025"/>
                    </a:cubicBezTo>
                    <a:cubicBezTo>
                      <a:pt x="48403" y="8519"/>
                      <a:pt x="47710" y="8040"/>
                      <a:pt x="47008" y="7578"/>
                    </a:cubicBezTo>
                    <a:cubicBezTo>
                      <a:pt x="46986" y="7561"/>
                      <a:pt x="46956" y="7543"/>
                      <a:pt x="46934" y="7535"/>
                    </a:cubicBezTo>
                    <a:cubicBezTo>
                      <a:pt x="46835" y="7457"/>
                      <a:pt x="46734" y="7395"/>
                      <a:pt x="46634" y="7334"/>
                    </a:cubicBezTo>
                    <a:cubicBezTo>
                      <a:pt x="43910" y="5565"/>
                      <a:pt x="40990" y="4088"/>
                      <a:pt x="37909" y="2933"/>
                    </a:cubicBezTo>
                    <a:cubicBezTo>
                      <a:pt x="33233" y="1172"/>
                      <a:pt x="28192" y="152"/>
                      <a:pt x="22931" y="1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8"/>
              <p:cNvSpPr/>
              <p:nvPr/>
            </p:nvSpPr>
            <p:spPr>
              <a:xfrm>
                <a:off x="2329486" y="1478539"/>
                <a:ext cx="411370" cy="606791"/>
              </a:xfrm>
              <a:custGeom>
                <a:rect b="b" l="l" r="r" t="t"/>
                <a:pathLst>
                  <a:path extrusionOk="0" h="34848" w="23625">
                    <a:moveTo>
                      <a:pt x="2492" y="0"/>
                    </a:moveTo>
                    <a:cubicBezTo>
                      <a:pt x="1665" y="0"/>
                      <a:pt x="761" y="335"/>
                      <a:pt x="1" y="817"/>
                    </a:cubicBezTo>
                    <a:cubicBezTo>
                      <a:pt x="131" y="2242"/>
                      <a:pt x="336" y="3646"/>
                      <a:pt x="598" y="5026"/>
                    </a:cubicBezTo>
                    <a:cubicBezTo>
                      <a:pt x="1762" y="11162"/>
                      <a:pt x="4145" y="16862"/>
                      <a:pt x="7488" y="21878"/>
                    </a:cubicBezTo>
                    <a:cubicBezTo>
                      <a:pt x="10921" y="27029"/>
                      <a:pt x="15366" y="31448"/>
                      <a:pt x="20539" y="34847"/>
                    </a:cubicBezTo>
                    <a:cubicBezTo>
                      <a:pt x="22687" y="31931"/>
                      <a:pt x="23625" y="28158"/>
                      <a:pt x="23088" y="24576"/>
                    </a:cubicBezTo>
                    <a:cubicBezTo>
                      <a:pt x="22788" y="22588"/>
                      <a:pt x="21955" y="20545"/>
                      <a:pt x="20278" y="19425"/>
                    </a:cubicBezTo>
                    <a:cubicBezTo>
                      <a:pt x="19595" y="18968"/>
                      <a:pt x="18753" y="18734"/>
                      <a:pt x="17925" y="18734"/>
                    </a:cubicBezTo>
                    <a:cubicBezTo>
                      <a:pt x="16731" y="18734"/>
                      <a:pt x="15567" y="19220"/>
                      <a:pt x="14953" y="20228"/>
                    </a:cubicBezTo>
                    <a:lnTo>
                      <a:pt x="14953" y="20228"/>
                    </a:lnTo>
                    <a:cubicBezTo>
                      <a:pt x="16793" y="17179"/>
                      <a:pt x="18245" y="13896"/>
                      <a:pt x="19275" y="10483"/>
                    </a:cubicBezTo>
                    <a:cubicBezTo>
                      <a:pt x="19719" y="9001"/>
                      <a:pt x="20091" y="7463"/>
                      <a:pt x="19946" y="5925"/>
                    </a:cubicBezTo>
                    <a:cubicBezTo>
                      <a:pt x="19811" y="4382"/>
                      <a:pt x="19088" y="2830"/>
                      <a:pt x="17768" y="2019"/>
                    </a:cubicBezTo>
                    <a:cubicBezTo>
                      <a:pt x="17068" y="1593"/>
                      <a:pt x="16284" y="1416"/>
                      <a:pt x="15477" y="1416"/>
                    </a:cubicBezTo>
                    <a:cubicBezTo>
                      <a:pt x="14223" y="1416"/>
                      <a:pt x="12914" y="1845"/>
                      <a:pt x="11784" y="2434"/>
                    </a:cubicBezTo>
                    <a:cubicBezTo>
                      <a:pt x="8481" y="4151"/>
                      <a:pt x="5871" y="7162"/>
                      <a:pt x="4633" y="10670"/>
                    </a:cubicBezTo>
                    <a:cubicBezTo>
                      <a:pt x="5300" y="8033"/>
                      <a:pt x="5405" y="5262"/>
                      <a:pt x="4938" y="2582"/>
                    </a:cubicBezTo>
                    <a:cubicBezTo>
                      <a:pt x="4816" y="1915"/>
                      <a:pt x="4650" y="1231"/>
                      <a:pt x="4206" y="726"/>
                    </a:cubicBezTo>
                    <a:cubicBezTo>
                      <a:pt x="3755" y="211"/>
                      <a:pt x="3147" y="0"/>
                      <a:pt x="24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8"/>
              <p:cNvSpPr/>
              <p:nvPr/>
            </p:nvSpPr>
            <p:spPr>
              <a:xfrm>
                <a:off x="3241570" y="2016777"/>
                <a:ext cx="415445" cy="139108"/>
              </a:xfrm>
              <a:custGeom>
                <a:rect b="b" l="l" r="r" t="t"/>
                <a:pathLst>
                  <a:path extrusionOk="0" h="7989" w="23859">
                    <a:moveTo>
                      <a:pt x="23859" y="0"/>
                    </a:moveTo>
                    <a:cubicBezTo>
                      <a:pt x="23702" y="49"/>
                      <a:pt x="23545" y="92"/>
                      <a:pt x="23388" y="141"/>
                    </a:cubicBezTo>
                    <a:cubicBezTo>
                      <a:pt x="23000" y="254"/>
                      <a:pt x="22608" y="362"/>
                      <a:pt x="22216" y="471"/>
                    </a:cubicBezTo>
                    <a:cubicBezTo>
                      <a:pt x="15797" y="2301"/>
                      <a:pt x="9317" y="3944"/>
                      <a:pt x="2924" y="5863"/>
                    </a:cubicBezTo>
                    <a:cubicBezTo>
                      <a:pt x="2183" y="6080"/>
                      <a:pt x="1447" y="6307"/>
                      <a:pt x="711" y="6533"/>
                    </a:cubicBezTo>
                    <a:cubicBezTo>
                      <a:pt x="709" y="6535"/>
                      <a:pt x="705" y="6535"/>
                      <a:pt x="702" y="6535"/>
                    </a:cubicBezTo>
                    <a:cubicBezTo>
                      <a:pt x="698" y="6535"/>
                      <a:pt x="695" y="6535"/>
                      <a:pt x="693" y="6537"/>
                    </a:cubicBezTo>
                    <a:cubicBezTo>
                      <a:pt x="1" y="6756"/>
                      <a:pt x="131" y="7766"/>
                      <a:pt x="872" y="7880"/>
                    </a:cubicBezTo>
                    <a:cubicBezTo>
                      <a:pt x="1360" y="7958"/>
                      <a:pt x="1870" y="7985"/>
                      <a:pt x="2366" y="7989"/>
                    </a:cubicBezTo>
                    <a:cubicBezTo>
                      <a:pt x="2668" y="7989"/>
                      <a:pt x="2968" y="7985"/>
                      <a:pt x="3264" y="7971"/>
                    </a:cubicBezTo>
                    <a:cubicBezTo>
                      <a:pt x="7827" y="7792"/>
                      <a:pt x="12232" y="6690"/>
                      <a:pt x="16534" y="5287"/>
                    </a:cubicBezTo>
                    <a:cubicBezTo>
                      <a:pt x="16834" y="5117"/>
                      <a:pt x="17127" y="4942"/>
                      <a:pt x="17418" y="4759"/>
                    </a:cubicBezTo>
                    <a:cubicBezTo>
                      <a:pt x="17823" y="4515"/>
                      <a:pt x="18220" y="4262"/>
                      <a:pt x="18612" y="4006"/>
                    </a:cubicBezTo>
                    <a:cubicBezTo>
                      <a:pt x="18925" y="3801"/>
                      <a:pt x="19231" y="3592"/>
                      <a:pt x="19540" y="3383"/>
                    </a:cubicBezTo>
                    <a:cubicBezTo>
                      <a:pt x="19850" y="3169"/>
                      <a:pt x="20160" y="2951"/>
                      <a:pt x="20468" y="2725"/>
                    </a:cubicBezTo>
                    <a:cubicBezTo>
                      <a:pt x="20534" y="2677"/>
                      <a:pt x="20604" y="2625"/>
                      <a:pt x="20669" y="2572"/>
                    </a:cubicBezTo>
                    <a:cubicBezTo>
                      <a:pt x="21005" y="2323"/>
                      <a:pt x="21345" y="2071"/>
                      <a:pt x="21667" y="1818"/>
                    </a:cubicBezTo>
                    <a:cubicBezTo>
                      <a:pt x="22002" y="1565"/>
                      <a:pt x="22325" y="1299"/>
                      <a:pt x="22648" y="1034"/>
                    </a:cubicBezTo>
                    <a:cubicBezTo>
                      <a:pt x="22891" y="837"/>
                      <a:pt x="23131" y="637"/>
                      <a:pt x="23366" y="432"/>
                    </a:cubicBezTo>
                    <a:lnTo>
                      <a:pt x="23370" y="428"/>
                    </a:lnTo>
                    <a:cubicBezTo>
                      <a:pt x="23392" y="415"/>
                      <a:pt x="23406" y="398"/>
                      <a:pt x="23423" y="380"/>
                    </a:cubicBezTo>
                    <a:cubicBezTo>
                      <a:pt x="23571" y="258"/>
                      <a:pt x="23720" y="127"/>
                      <a:pt x="238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8"/>
              <p:cNvSpPr/>
              <p:nvPr/>
            </p:nvSpPr>
            <p:spPr>
              <a:xfrm>
                <a:off x="3209200" y="1928304"/>
                <a:ext cx="509664" cy="70225"/>
              </a:xfrm>
              <a:custGeom>
                <a:rect b="b" l="l" r="r" t="t"/>
                <a:pathLst>
                  <a:path extrusionOk="0" h="4033" w="29270">
                    <a:moveTo>
                      <a:pt x="903" y="0"/>
                    </a:moveTo>
                    <a:cubicBezTo>
                      <a:pt x="194" y="0"/>
                      <a:pt x="1" y="990"/>
                      <a:pt x="652" y="1330"/>
                    </a:cubicBezTo>
                    <a:cubicBezTo>
                      <a:pt x="1363" y="1700"/>
                      <a:pt x="2129" y="1962"/>
                      <a:pt x="2883" y="2197"/>
                    </a:cubicBezTo>
                    <a:cubicBezTo>
                      <a:pt x="7973" y="3743"/>
                      <a:pt x="13274" y="4033"/>
                      <a:pt x="18529" y="4033"/>
                    </a:cubicBezTo>
                    <a:cubicBezTo>
                      <a:pt x="19497" y="4033"/>
                      <a:pt x="20463" y="4023"/>
                      <a:pt x="21426" y="4009"/>
                    </a:cubicBezTo>
                    <a:cubicBezTo>
                      <a:pt x="22994" y="3983"/>
                      <a:pt x="25187" y="3870"/>
                      <a:pt x="27200" y="3713"/>
                    </a:cubicBezTo>
                    <a:cubicBezTo>
                      <a:pt x="27234" y="3683"/>
                      <a:pt x="27274" y="3649"/>
                      <a:pt x="27304" y="3613"/>
                    </a:cubicBezTo>
                    <a:cubicBezTo>
                      <a:pt x="27556" y="3378"/>
                      <a:pt x="27801" y="3138"/>
                      <a:pt x="28045" y="2885"/>
                    </a:cubicBezTo>
                    <a:cubicBezTo>
                      <a:pt x="28310" y="2619"/>
                      <a:pt x="28576" y="2345"/>
                      <a:pt x="28838" y="2062"/>
                    </a:cubicBezTo>
                    <a:cubicBezTo>
                      <a:pt x="28864" y="2036"/>
                      <a:pt x="28890" y="2006"/>
                      <a:pt x="28916" y="1979"/>
                    </a:cubicBezTo>
                    <a:cubicBezTo>
                      <a:pt x="29038" y="1853"/>
                      <a:pt x="29151" y="1726"/>
                      <a:pt x="29270" y="1600"/>
                    </a:cubicBezTo>
                    <a:lnTo>
                      <a:pt x="29270" y="1600"/>
                    </a:lnTo>
                    <a:cubicBezTo>
                      <a:pt x="29242" y="1601"/>
                      <a:pt x="29216" y="1602"/>
                      <a:pt x="29192" y="1602"/>
                    </a:cubicBezTo>
                    <a:cubicBezTo>
                      <a:pt x="29144" y="1602"/>
                      <a:pt x="29102" y="1600"/>
                      <a:pt x="29065" y="1600"/>
                    </a:cubicBezTo>
                    <a:cubicBezTo>
                      <a:pt x="28568" y="1583"/>
                      <a:pt x="28075" y="1561"/>
                      <a:pt x="27578" y="1539"/>
                    </a:cubicBezTo>
                    <a:cubicBezTo>
                      <a:pt x="18702" y="1177"/>
                      <a:pt x="9829" y="284"/>
                      <a:pt x="944" y="5"/>
                    </a:cubicBezTo>
                    <a:cubicBezTo>
                      <a:pt x="939" y="5"/>
                      <a:pt x="931" y="1"/>
                      <a:pt x="927" y="1"/>
                    </a:cubicBezTo>
                    <a:cubicBezTo>
                      <a:pt x="919" y="0"/>
                      <a:pt x="911" y="0"/>
                      <a:pt x="9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8"/>
              <p:cNvSpPr/>
              <p:nvPr/>
            </p:nvSpPr>
            <p:spPr>
              <a:xfrm>
                <a:off x="3294556" y="1729436"/>
                <a:ext cx="444802" cy="233345"/>
              </a:xfrm>
              <a:custGeom>
                <a:rect b="b" l="l" r="r" t="t"/>
                <a:pathLst>
                  <a:path extrusionOk="0" h="13401" w="25545">
                    <a:moveTo>
                      <a:pt x="887" y="0"/>
                    </a:moveTo>
                    <a:cubicBezTo>
                      <a:pt x="357" y="0"/>
                      <a:pt x="1" y="696"/>
                      <a:pt x="409" y="1190"/>
                    </a:cubicBezTo>
                    <a:cubicBezTo>
                      <a:pt x="927" y="1800"/>
                      <a:pt x="1533" y="2340"/>
                      <a:pt x="2151" y="2837"/>
                    </a:cubicBezTo>
                    <a:cubicBezTo>
                      <a:pt x="7037" y="6807"/>
                      <a:pt x="12863" y="9256"/>
                      <a:pt x="18641" y="11518"/>
                    </a:cubicBezTo>
                    <a:cubicBezTo>
                      <a:pt x="19744" y="11949"/>
                      <a:pt x="21195" y="12467"/>
                      <a:pt x="22676" y="12960"/>
                    </a:cubicBezTo>
                    <a:cubicBezTo>
                      <a:pt x="23125" y="13109"/>
                      <a:pt x="23575" y="13256"/>
                      <a:pt x="24014" y="13400"/>
                    </a:cubicBezTo>
                    <a:cubicBezTo>
                      <a:pt x="24136" y="13274"/>
                      <a:pt x="24249" y="13147"/>
                      <a:pt x="24368" y="13021"/>
                    </a:cubicBezTo>
                    <a:cubicBezTo>
                      <a:pt x="24768" y="12580"/>
                      <a:pt x="25160" y="12136"/>
                      <a:pt x="25544" y="11683"/>
                    </a:cubicBezTo>
                    <a:cubicBezTo>
                      <a:pt x="17356" y="7962"/>
                      <a:pt x="9394" y="3726"/>
                      <a:pt x="1180" y="74"/>
                    </a:cubicBezTo>
                    <a:cubicBezTo>
                      <a:pt x="1176" y="74"/>
                      <a:pt x="1171" y="66"/>
                      <a:pt x="1162" y="61"/>
                    </a:cubicBezTo>
                    <a:cubicBezTo>
                      <a:pt x="1067" y="19"/>
                      <a:pt x="975" y="0"/>
                      <a:pt x="8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8"/>
              <p:cNvSpPr/>
              <p:nvPr/>
            </p:nvSpPr>
            <p:spPr>
              <a:xfrm>
                <a:off x="3444095" y="1526423"/>
                <a:ext cx="322183" cy="400992"/>
              </a:xfrm>
              <a:custGeom>
                <a:rect b="b" l="l" r="r" t="t"/>
                <a:pathLst>
                  <a:path extrusionOk="0" h="23029" w="18503">
                    <a:moveTo>
                      <a:pt x="816" y="1"/>
                    </a:moveTo>
                    <a:cubicBezTo>
                      <a:pt x="400" y="1"/>
                      <a:pt x="1" y="410"/>
                      <a:pt x="140" y="922"/>
                    </a:cubicBezTo>
                    <a:cubicBezTo>
                      <a:pt x="335" y="1693"/>
                      <a:pt x="653" y="2443"/>
                      <a:pt x="998" y="3161"/>
                    </a:cubicBezTo>
                    <a:cubicBezTo>
                      <a:pt x="3704" y="8844"/>
                      <a:pt x="7914" y="13559"/>
                      <a:pt x="12158" y="18078"/>
                    </a:cubicBezTo>
                    <a:cubicBezTo>
                      <a:pt x="13470" y="19472"/>
                      <a:pt x="15510" y="21455"/>
                      <a:pt x="17222" y="23028"/>
                    </a:cubicBezTo>
                    <a:cubicBezTo>
                      <a:pt x="17662" y="22497"/>
                      <a:pt x="18089" y="21956"/>
                      <a:pt x="18503" y="21407"/>
                    </a:cubicBezTo>
                    <a:cubicBezTo>
                      <a:pt x="12642" y="14466"/>
                      <a:pt x="7212" y="7149"/>
                      <a:pt x="1312" y="246"/>
                    </a:cubicBezTo>
                    <a:lnTo>
                      <a:pt x="1303" y="233"/>
                    </a:lnTo>
                    <a:cubicBezTo>
                      <a:pt x="1163" y="71"/>
                      <a:pt x="988" y="1"/>
                      <a:pt x="8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8"/>
              <p:cNvSpPr/>
              <p:nvPr/>
            </p:nvSpPr>
            <p:spPr>
              <a:xfrm>
                <a:off x="3671119" y="1446622"/>
                <a:ext cx="127111" cy="450148"/>
              </a:xfrm>
              <a:custGeom>
                <a:rect b="b" l="l" r="r" t="t"/>
                <a:pathLst>
                  <a:path extrusionOk="0" h="25852" w="7300">
                    <a:moveTo>
                      <a:pt x="888" y="1"/>
                    </a:moveTo>
                    <a:cubicBezTo>
                      <a:pt x="569" y="1"/>
                      <a:pt x="236" y="216"/>
                      <a:pt x="166" y="615"/>
                    </a:cubicBezTo>
                    <a:cubicBezTo>
                      <a:pt x="22" y="1395"/>
                      <a:pt x="0" y="2210"/>
                      <a:pt x="9" y="3007"/>
                    </a:cubicBezTo>
                    <a:cubicBezTo>
                      <a:pt x="75" y="9300"/>
                      <a:pt x="1923" y="15344"/>
                      <a:pt x="3874" y="21236"/>
                    </a:cubicBezTo>
                    <a:cubicBezTo>
                      <a:pt x="4297" y="22513"/>
                      <a:pt x="4929" y="24208"/>
                      <a:pt x="5574" y="25851"/>
                    </a:cubicBezTo>
                    <a:cubicBezTo>
                      <a:pt x="6175" y="25053"/>
                      <a:pt x="6750" y="24238"/>
                      <a:pt x="7299" y="23398"/>
                    </a:cubicBezTo>
                    <a:cubicBezTo>
                      <a:pt x="5326" y="15780"/>
                      <a:pt x="3652" y="8067"/>
                      <a:pt x="1521" y="493"/>
                    </a:cubicBezTo>
                    <a:cubicBezTo>
                      <a:pt x="1517" y="489"/>
                      <a:pt x="1517" y="479"/>
                      <a:pt x="1508" y="479"/>
                    </a:cubicBezTo>
                    <a:cubicBezTo>
                      <a:pt x="1420" y="154"/>
                      <a:pt x="1159" y="1"/>
                      <a:pt x="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8"/>
              <p:cNvSpPr/>
              <p:nvPr/>
            </p:nvSpPr>
            <p:spPr>
              <a:xfrm>
                <a:off x="3807163" y="1420416"/>
                <a:ext cx="78182" cy="418283"/>
              </a:xfrm>
              <a:custGeom>
                <a:rect b="b" l="l" r="r" t="t"/>
                <a:pathLst>
                  <a:path extrusionOk="0" h="24022" w="4490">
                    <a:moveTo>
                      <a:pt x="3789" y="0"/>
                    </a:moveTo>
                    <a:cubicBezTo>
                      <a:pt x="3544" y="0"/>
                      <a:pt x="3291" y="120"/>
                      <a:pt x="3143" y="385"/>
                    </a:cubicBezTo>
                    <a:cubicBezTo>
                      <a:pt x="2755" y="1083"/>
                      <a:pt x="2471" y="1845"/>
                      <a:pt x="2223" y="2599"/>
                    </a:cubicBezTo>
                    <a:cubicBezTo>
                      <a:pt x="262" y="8583"/>
                      <a:pt x="49" y="14901"/>
                      <a:pt x="5" y="21103"/>
                    </a:cubicBezTo>
                    <a:cubicBezTo>
                      <a:pt x="1" y="21940"/>
                      <a:pt x="14" y="22954"/>
                      <a:pt x="49" y="24022"/>
                    </a:cubicBezTo>
                    <a:cubicBezTo>
                      <a:pt x="1169" y="22231"/>
                      <a:pt x="2163" y="20357"/>
                      <a:pt x="3030" y="18405"/>
                    </a:cubicBezTo>
                    <a:cubicBezTo>
                      <a:pt x="3557" y="12509"/>
                      <a:pt x="4141" y="6612"/>
                      <a:pt x="4464" y="713"/>
                    </a:cubicBezTo>
                    <a:lnTo>
                      <a:pt x="4464" y="687"/>
                    </a:lnTo>
                    <a:cubicBezTo>
                      <a:pt x="4489" y="257"/>
                      <a:pt x="4147" y="0"/>
                      <a:pt x="37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8"/>
              <p:cNvSpPr/>
              <p:nvPr/>
            </p:nvSpPr>
            <p:spPr>
              <a:xfrm>
                <a:off x="2765721" y="735548"/>
                <a:ext cx="10726" cy="185548"/>
              </a:xfrm>
              <a:custGeom>
                <a:rect b="b" l="l" r="r" t="t"/>
                <a:pathLst>
                  <a:path extrusionOk="0" h="10656" w="616">
                    <a:moveTo>
                      <a:pt x="306" y="0"/>
                    </a:moveTo>
                    <a:cubicBezTo>
                      <a:pt x="136" y="0"/>
                      <a:pt x="0" y="141"/>
                      <a:pt x="0" y="310"/>
                    </a:cubicBezTo>
                    <a:lnTo>
                      <a:pt x="0" y="10346"/>
                    </a:lnTo>
                    <a:cubicBezTo>
                      <a:pt x="0" y="10516"/>
                      <a:pt x="136" y="10656"/>
                      <a:pt x="306" y="10656"/>
                    </a:cubicBezTo>
                    <a:cubicBezTo>
                      <a:pt x="476" y="10656"/>
                      <a:pt x="615" y="10516"/>
                      <a:pt x="615" y="10346"/>
                    </a:cubicBezTo>
                    <a:lnTo>
                      <a:pt x="615" y="310"/>
                    </a:lnTo>
                    <a:cubicBezTo>
                      <a:pt x="615" y="141"/>
                      <a:pt x="476"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8"/>
              <p:cNvSpPr/>
              <p:nvPr/>
            </p:nvSpPr>
            <p:spPr>
              <a:xfrm>
                <a:off x="2678310" y="822958"/>
                <a:ext cx="185548" cy="10726"/>
              </a:xfrm>
              <a:custGeom>
                <a:rect b="b" l="l" r="r" t="t"/>
                <a:pathLst>
                  <a:path extrusionOk="0" h="616" w="10656">
                    <a:moveTo>
                      <a:pt x="305" y="1"/>
                    </a:moveTo>
                    <a:cubicBezTo>
                      <a:pt x="136" y="1"/>
                      <a:pt x="0" y="141"/>
                      <a:pt x="0" y="306"/>
                    </a:cubicBezTo>
                    <a:cubicBezTo>
                      <a:pt x="0" y="475"/>
                      <a:pt x="136" y="616"/>
                      <a:pt x="305" y="616"/>
                    </a:cubicBezTo>
                    <a:lnTo>
                      <a:pt x="10346" y="616"/>
                    </a:lnTo>
                    <a:cubicBezTo>
                      <a:pt x="10516" y="616"/>
                      <a:pt x="10655" y="475"/>
                      <a:pt x="10655" y="306"/>
                    </a:cubicBezTo>
                    <a:cubicBezTo>
                      <a:pt x="10655" y="141"/>
                      <a:pt x="10516" y="1"/>
                      <a:pt x="10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8"/>
              <p:cNvSpPr/>
              <p:nvPr/>
            </p:nvSpPr>
            <p:spPr>
              <a:xfrm>
                <a:off x="2723461" y="776989"/>
                <a:ext cx="99338" cy="109734"/>
              </a:xfrm>
              <a:custGeom>
                <a:rect b="b" l="l" r="r" t="t"/>
                <a:pathLst>
                  <a:path extrusionOk="0" h="6302" w="5705">
                    <a:moveTo>
                      <a:pt x="342" y="1"/>
                    </a:moveTo>
                    <a:cubicBezTo>
                      <a:pt x="270" y="1"/>
                      <a:pt x="198" y="26"/>
                      <a:pt x="140" y="78"/>
                    </a:cubicBezTo>
                    <a:cubicBezTo>
                      <a:pt x="9" y="187"/>
                      <a:pt x="1" y="384"/>
                      <a:pt x="110" y="510"/>
                    </a:cubicBezTo>
                    <a:lnTo>
                      <a:pt x="5130" y="6197"/>
                    </a:lnTo>
                    <a:cubicBezTo>
                      <a:pt x="5190" y="6267"/>
                      <a:pt x="5277" y="6301"/>
                      <a:pt x="5361" y="6301"/>
                    </a:cubicBezTo>
                    <a:cubicBezTo>
                      <a:pt x="5434" y="6301"/>
                      <a:pt x="5504" y="6275"/>
                      <a:pt x="5565" y="6223"/>
                    </a:cubicBezTo>
                    <a:cubicBezTo>
                      <a:pt x="5691" y="6110"/>
                      <a:pt x="5705" y="5918"/>
                      <a:pt x="5591" y="5792"/>
                    </a:cubicBezTo>
                    <a:lnTo>
                      <a:pt x="571" y="104"/>
                    </a:lnTo>
                    <a:cubicBezTo>
                      <a:pt x="510" y="36"/>
                      <a:pt x="426" y="1"/>
                      <a:pt x="3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8"/>
              <p:cNvSpPr/>
              <p:nvPr/>
            </p:nvSpPr>
            <p:spPr>
              <a:xfrm>
                <a:off x="2717628" y="782770"/>
                <a:ext cx="110935" cy="98102"/>
              </a:xfrm>
              <a:custGeom>
                <a:rect b="b" l="l" r="r" t="t"/>
                <a:pathLst>
                  <a:path extrusionOk="0" h="5634" w="6371">
                    <a:moveTo>
                      <a:pt x="6029" y="0"/>
                    </a:moveTo>
                    <a:cubicBezTo>
                      <a:pt x="5957" y="0"/>
                      <a:pt x="5884" y="26"/>
                      <a:pt x="5827" y="78"/>
                    </a:cubicBezTo>
                    <a:lnTo>
                      <a:pt x="139" y="5098"/>
                    </a:lnTo>
                    <a:cubicBezTo>
                      <a:pt x="13" y="5211"/>
                      <a:pt x="0" y="5403"/>
                      <a:pt x="113" y="5534"/>
                    </a:cubicBezTo>
                    <a:cubicBezTo>
                      <a:pt x="174" y="5599"/>
                      <a:pt x="257" y="5633"/>
                      <a:pt x="344" y="5633"/>
                    </a:cubicBezTo>
                    <a:cubicBezTo>
                      <a:pt x="414" y="5633"/>
                      <a:pt x="487" y="5613"/>
                      <a:pt x="545" y="5560"/>
                    </a:cubicBezTo>
                    <a:lnTo>
                      <a:pt x="6231" y="540"/>
                    </a:lnTo>
                    <a:cubicBezTo>
                      <a:pt x="6358" y="426"/>
                      <a:pt x="6370" y="235"/>
                      <a:pt x="6257" y="104"/>
                    </a:cubicBezTo>
                    <a:cubicBezTo>
                      <a:pt x="6199" y="36"/>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8"/>
              <p:cNvSpPr/>
              <p:nvPr/>
            </p:nvSpPr>
            <p:spPr>
              <a:xfrm>
                <a:off x="3654960" y="1083380"/>
                <a:ext cx="10709" cy="185548"/>
              </a:xfrm>
              <a:custGeom>
                <a:rect b="b" l="l" r="r" t="t"/>
                <a:pathLst>
                  <a:path extrusionOk="0" h="10656" w="615">
                    <a:moveTo>
                      <a:pt x="309" y="1"/>
                    </a:moveTo>
                    <a:cubicBezTo>
                      <a:pt x="140" y="1"/>
                      <a:pt x="1" y="141"/>
                      <a:pt x="1" y="310"/>
                    </a:cubicBezTo>
                    <a:lnTo>
                      <a:pt x="1" y="10350"/>
                    </a:lnTo>
                    <a:cubicBezTo>
                      <a:pt x="1" y="10516"/>
                      <a:pt x="140" y="10656"/>
                      <a:pt x="309" y="10656"/>
                    </a:cubicBezTo>
                    <a:cubicBezTo>
                      <a:pt x="480" y="10656"/>
                      <a:pt x="615" y="10516"/>
                      <a:pt x="615" y="10350"/>
                    </a:cubicBezTo>
                    <a:lnTo>
                      <a:pt x="615" y="310"/>
                    </a:lnTo>
                    <a:cubicBezTo>
                      <a:pt x="615" y="141"/>
                      <a:pt x="480" y="1"/>
                      <a:pt x="3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8"/>
              <p:cNvSpPr/>
              <p:nvPr/>
            </p:nvSpPr>
            <p:spPr>
              <a:xfrm>
                <a:off x="3567549" y="1170790"/>
                <a:ext cx="185530" cy="10726"/>
              </a:xfrm>
              <a:custGeom>
                <a:rect b="b" l="l" r="r" t="t"/>
                <a:pathLst>
                  <a:path extrusionOk="0" h="616" w="10655">
                    <a:moveTo>
                      <a:pt x="309" y="1"/>
                    </a:moveTo>
                    <a:cubicBezTo>
                      <a:pt x="140" y="1"/>
                      <a:pt x="1" y="141"/>
                      <a:pt x="1" y="310"/>
                    </a:cubicBezTo>
                    <a:cubicBezTo>
                      <a:pt x="1" y="481"/>
                      <a:pt x="140" y="616"/>
                      <a:pt x="309" y="616"/>
                    </a:cubicBezTo>
                    <a:lnTo>
                      <a:pt x="10349" y="616"/>
                    </a:lnTo>
                    <a:cubicBezTo>
                      <a:pt x="10516" y="616"/>
                      <a:pt x="10655" y="481"/>
                      <a:pt x="10655" y="310"/>
                    </a:cubicBezTo>
                    <a:cubicBezTo>
                      <a:pt x="10655" y="141"/>
                      <a:pt x="10516" y="1"/>
                      <a:pt x="10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8"/>
              <p:cNvSpPr/>
              <p:nvPr/>
            </p:nvSpPr>
            <p:spPr>
              <a:xfrm>
                <a:off x="3612700" y="1124839"/>
                <a:ext cx="99338" cy="109716"/>
              </a:xfrm>
              <a:custGeom>
                <a:rect b="b" l="l" r="r" t="t"/>
                <a:pathLst>
                  <a:path extrusionOk="0" h="6301" w="5705">
                    <a:moveTo>
                      <a:pt x="343" y="0"/>
                    </a:moveTo>
                    <a:cubicBezTo>
                      <a:pt x="270" y="0"/>
                      <a:pt x="197" y="25"/>
                      <a:pt x="139" y="77"/>
                    </a:cubicBezTo>
                    <a:cubicBezTo>
                      <a:pt x="13" y="191"/>
                      <a:pt x="0" y="383"/>
                      <a:pt x="113" y="513"/>
                    </a:cubicBezTo>
                    <a:lnTo>
                      <a:pt x="5133" y="6196"/>
                    </a:lnTo>
                    <a:cubicBezTo>
                      <a:pt x="5194" y="6266"/>
                      <a:pt x="5278" y="6300"/>
                      <a:pt x="5364" y="6300"/>
                    </a:cubicBezTo>
                    <a:cubicBezTo>
                      <a:pt x="5435" y="6300"/>
                      <a:pt x="5508" y="6274"/>
                      <a:pt x="5565" y="6226"/>
                    </a:cubicBezTo>
                    <a:cubicBezTo>
                      <a:pt x="5691" y="6113"/>
                      <a:pt x="5704" y="5917"/>
                      <a:pt x="5591" y="5791"/>
                    </a:cubicBezTo>
                    <a:lnTo>
                      <a:pt x="575" y="103"/>
                    </a:lnTo>
                    <a:cubicBezTo>
                      <a:pt x="514" y="35"/>
                      <a:pt x="428" y="0"/>
                      <a:pt x="3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8"/>
              <p:cNvSpPr/>
              <p:nvPr/>
            </p:nvSpPr>
            <p:spPr>
              <a:xfrm>
                <a:off x="3606919" y="1130655"/>
                <a:ext cx="110970" cy="98137"/>
              </a:xfrm>
              <a:custGeom>
                <a:rect b="b" l="l" r="r" t="t"/>
                <a:pathLst>
                  <a:path extrusionOk="0" h="5636" w="6373">
                    <a:moveTo>
                      <a:pt x="6031" y="0"/>
                    </a:moveTo>
                    <a:cubicBezTo>
                      <a:pt x="5958" y="0"/>
                      <a:pt x="5884" y="27"/>
                      <a:pt x="5823" y="79"/>
                    </a:cubicBezTo>
                    <a:lnTo>
                      <a:pt x="140" y="5095"/>
                    </a:lnTo>
                    <a:cubicBezTo>
                      <a:pt x="9" y="5208"/>
                      <a:pt x="1" y="5405"/>
                      <a:pt x="109" y="5531"/>
                    </a:cubicBezTo>
                    <a:cubicBezTo>
                      <a:pt x="171" y="5600"/>
                      <a:pt x="258" y="5636"/>
                      <a:pt x="341" y="5636"/>
                    </a:cubicBezTo>
                    <a:cubicBezTo>
                      <a:pt x="415" y="5636"/>
                      <a:pt x="485" y="5610"/>
                      <a:pt x="546" y="5557"/>
                    </a:cubicBezTo>
                    <a:lnTo>
                      <a:pt x="6232" y="537"/>
                    </a:lnTo>
                    <a:cubicBezTo>
                      <a:pt x="6358" y="423"/>
                      <a:pt x="6372" y="232"/>
                      <a:pt x="6258" y="105"/>
                    </a:cubicBezTo>
                    <a:cubicBezTo>
                      <a:pt x="6198" y="35"/>
                      <a:pt x="6115" y="0"/>
                      <a:pt x="60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8"/>
              <p:cNvSpPr/>
              <p:nvPr/>
            </p:nvSpPr>
            <p:spPr>
              <a:xfrm>
                <a:off x="2624053" y="1727224"/>
                <a:ext cx="10726" cy="185548"/>
              </a:xfrm>
              <a:custGeom>
                <a:rect b="b" l="l" r="r" t="t"/>
                <a:pathLst>
                  <a:path extrusionOk="0" h="10656" w="616">
                    <a:moveTo>
                      <a:pt x="306" y="0"/>
                    </a:moveTo>
                    <a:cubicBezTo>
                      <a:pt x="135" y="0"/>
                      <a:pt x="0" y="140"/>
                      <a:pt x="0" y="310"/>
                    </a:cubicBezTo>
                    <a:lnTo>
                      <a:pt x="0" y="10346"/>
                    </a:lnTo>
                    <a:cubicBezTo>
                      <a:pt x="0" y="10516"/>
                      <a:pt x="135" y="10655"/>
                      <a:pt x="306" y="10655"/>
                    </a:cubicBezTo>
                    <a:cubicBezTo>
                      <a:pt x="475" y="10655"/>
                      <a:pt x="615" y="10516"/>
                      <a:pt x="615" y="10346"/>
                    </a:cubicBezTo>
                    <a:lnTo>
                      <a:pt x="615" y="310"/>
                    </a:lnTo>
                    <a:cubicBezTo>
                      <a:pt x="615" y="140"/>
                      <a:pt x="475"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8"/>
              <p:cNvSpPr/>
              <p:nvPr/>
            </p:nvSpPr>
            <p:spPr>
              <a:xfrm>
                <a:off x="2536642" y="1814635"/>
                <a:ext cx="185548" cy="10726"/>
              </a:xfrm>
              <a:custGeom>
                <a:rect b="b" l="l" r="r" t="t"/>
                <a:pathLst>
                  <a:path extrusionOk="0" h="616" w="10656">
                    <a:moveTo>
                      <a:pt x="306" y="0"/>
                    </a:moveTo>
                    <a:cubicBezTo>
                      <a:pt x="135" y="0"/>
                      <a:pt x="0" y="136"/>
                      <a:pt x="0" y="306"/>
                    </a:cubicBezTo>
                    <a:cubicBezTo>
                      <a:pt x="0" y="476"/>
                      <a:pt x="135" y="615"/>
                      <a:pt x="306" y="615"/>
                    </a:cubicBezTo>
                    <a:lnTo>
                      <a:pt x="10346" y="615"/>
                    </a:lnTo>
                    <a:cubicBezTo>
                      <a:pt x="10515" y="615"/>
                      <a:pt x="10655" y="476"/>
                      <a:pt x="10655" y="306"/>
                    </a:cubicBezTo>
                    <a:cubicBezTo>
                      <a:pt x="10655" y="136"/>
                      <a:pt x="10515" y="0"/>
                      <a:pt x="1034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8"/>
              <p:cNvSpPr/>
              <p:nvPr/>
            </p:nvSpPr>
            <p:spPr>
              <a:xfrm>
                <a:off x="2581775" y="1768666"/>
                <a:ext cx="99373" cy="109716"/>
              </a:xfrm>
              <a:custGeom>
                <a:rect b="b" l="l" r="r" t="t"/>
                <a:pathLst>
                  <a:path extrusionOk="0" h="6301" w="5707">
                    <a:moveTo>
                      <a:pt x="340" y="1"/>
                    </a:moveTo>
                    <a:cubicBezTo>
                      <a:pt x="268" y="1"/>
                      <a:pt x="197" y="26"/>
                      <a:pt x="141" y="78"/>
                    </a:cubicBezTo>
                    <a:cubicBezTo>
                      <a:pt x="10" y="188"/>
                      <a:pt x="1" y="383"/>
                      <a:pt x="111" y="510"/>
                    </a:cubicBezTo>
                    <a:lnTo>
                      <a:pt x="5131" y="6196"/>
                    </a:lnTo>
                    <a:cubicBezTo>
                      <a:pt x="5192" y="6266"/>
                      <a:pt x="5278" y="6301"/>
                      <a:pt x="5361" y="6301"/>
                    </a:cubicBezTo>
                    <a:cubicBezTo>
                      <a:pt x="5435" y="6301"/>
                      <a:pt x="5505" y="6275"/>
                      <a:pt x="5566" y="6222"/>
                    </a:cubicBezTo>
                    <a:cubicBezTo>
                      <a:pt x="5693" y="6109"/>
                      <a:pt x="5706" y="5918"/>
                      <a:pt x="5592" y="5792"/>
                    </a:cubicBezTo>
                    <a:lnTo>
                      <a:pt x="572" y="104"/>
                    </a:lnTo>
                    <a:cubicBezTo>
                      <a:pt x="511" y="36"/>
                      <a:pt x="425"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8"/>
              <p:cNvSpPr/>
              <p:nvPr/>
            </p:nvSpPr>
            <p:spPr>
              <a:xfrm>
                <a:off x="2575960" y="1774447"/>
                <a:ext cx="110935" cy="98119"/>
              </a:xfrm>
              <a:custGeom>
                <a:rect b="b" l="l" r="r" t="t"/>
                <a:pathLst>
                  <a:path extrusionOk="0" h="5635" w="6371">
                    <a:moveTo>
                      <a:pt x="6029" y="0"/>
                    </a:moveTo>
                    <a:cubicBezTo>
                      <a:pt x="5957" y="0"/>
                      <a:pt x="5884" y="26"/>
                      <a:pt x="5826" y="77"/>
                    </a:cubicBezTo>
                    <a:lnTo>
                      <a:pt x="139" y="5098"/>
                    </a:lnTo>
                    <a:cubicBezTo>
                      <a:pt x="13" y="5211"/>
                      <a:pt x="0" y="5403"/>
                      <a:pt x="113" y="5530"/>
                    </a:cubicBezTo>
                    <a:cubicBezTo>
                      <a:pt x="174" y="5599"/>
                      <a:pt x="256" y="5634"/>
                      <a:pt x="344" y="5634"/>
                    </a:cubicBezTo>
                    <a:cubicBezTo>
                      <a:pt x="413" y="5634"/>
                      <a:pt x="488" y="5608"/>
                      <a:pt x="544" y="5560"/>
                    </a:cubicBezTo>
                    <a:lnTo>
                      <a:pt x="6232" y="540"/>
                    </a:lnTo>
                    <a:cubicBezTo>
                      <a:pt x="6358" y="426"/>
                      <a:pt x="6371" y="234"/>
                      <a:pt x="6258" y="104"/>
                    </a:cubicBezTo>
                    <a:cubicBezTo>
                      <a:pt x="6199" y="35"/>
                      <a:pt x="6114" y="0"/>
                      <a:pt x="60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8"/>
              <p:cNvSpPr/>
              <p:nvPr/>
            </p:nvSpPr>
            <p:spPr>
              <a:xfrm>
                <a:off x="2480191" y="1186810"/>
                <a:ext cx="6686" cy="116194"/>
              </a:xfrm>
              <a:custGeom>
                <a:rect b="b" l="l" r="r" t="t"/>
                <a:pathLst>
                  <a:path extrusionOk="0" h="6673" w="384">
                    <a:moveTo>
                      <a:pt x="193" y="0"/>
                    </a:moveTo>
                    <a:cubicBezTo>
                      <a:pt x="83" y="0"/>
                      <a:pt x="0" y="88"/>
                      <a:pt x="0" y="197"/>
                    </a:cubicBezTo>
                    <a:lnTo>
                      <a:pt x="0" y="6476"/>
                    </a:lnTo>
                    <a:cubicBezTo>
                      <a:pt x="0" y="6585"/>
                      <a:pt x="83" y="6673"/>
                      <a:pt x="193" y="6673"/>
                    </a:cubicBezTo>
                    <a:cubicBezTo>
                      <a:pt x="297" y="6673"/>
                      <a:pt x="384" y="6585"/>
                      <a:pt x="384" y="6476"/>
                    </a:cubicBezTo>
                    <a:lnTo>
                      <a:pt x="384" y="197"/>
                    </a:lnTo>
                    <a:cubicBezTo>
                      <a:pt x="384" y="88"/>
                      <a:pt x="297" y="0"/>
                      <a:pt x="1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8"/>
              <p:cNvSpPr/>
              <p:nvPr/>
            </p:nvSpPr>
            <p:spPr>
              <a:xfrm>
                <a:off x="2425481" y="1241520"/>
                <a:ext cx="116107" cy="6756"/>
              </a:xfrm>
              <a:custGeom>
                <a:rect b="b" l="l" r="r" t="t"/>
                <a:pathLst>
                  <a:path extrusionOk="0" h="388" w="6668">
                    <a:moveTo>
                      <a:pt x="192" y="1"/>
                    </a:moveTo>
                    <a:cubicBezTo>
                      <a:pt x="83" y="1"/>
                      <a:pt x="0" y="88"/>
                      <a:pt x="0" y="196"/>
                    </a:cubicBezTo>
                    <a:cubicBezTo>
                      <a:pt x="0" y="301"/>
                      <a:pt x="83" y="388"/>
                      <a:pt x="192" y="388"/>
                    </a:cubicBezTo>
                    <a:lnTo>
                      <a:pt x="6476" y="388"/>
                    </a:lnTo>
                    <a:cubicBezTo>
                      <a:pt x="6581" y="388"/>
                      <a:pt x="6668" y="301"/>
                      <a:pt x="6668" y="196"/>
                    </a:cubicBezTo>
                    <a:cubicBezTo>
                      <a:pt x="6668" y="88"/>
                      <a:pt x="6581" y="1"/>
                      <a:pt x="64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8"/>
              <p:cNvSpPr/>
              <p:nvPr/>
            </p:nvSpPr>
            <p:spPr>
              <a:xfrm>
                <a:off x="2453707" y="1212772"/>
                <a:ext cx="62163" cy="68675"/>
              </a:xfrm>
              <a:custGeom>
                <a:rect b="b" l="l" r="r" t="t"/>
                <a:pathLst>
                  <a:path extrusionOk="0" h="3944" w="3570">
                    <a:moveTo>
                      <a:pt x="213" y="1"/>
                    </a:moveTo>
                    <a:cubicBezTo>
                      <a:pt x="168" y="1"/>
                      <a:pt x="123" y="16"/>
                      <a:pt x="87" y="48"/>
                    </a:cubicBezTo>
                    <a:cubicBezTo>
                      <a:pt x="9" y="118"/>
                      <a:pt x="0" y="240"/>
                      <a:pt x="70" y="323"/>
                    </a:cubicBezTo>
                    <a:lnTo>
                      <a:pt x="3212" y="3879"/>
                    </a:lnTo>
                    <a:cubicBezTo>
                      <a:pt x="3251" y="3921"/>
                      <a:pt x="3303" y="3943"/>
                      <a:pt x="3356" y="3943"/>
                    </a:cubicBezTo>
                    <a:cubicBezTo>
                      <a:pt x="3399" y="3943"/>
                      <a:pt x="3448" y="3927"/>
                      <a:pt x="3482" y="3895"/>
                    </a:cubicBezTo>
                    <a:cubicBezTo>
                      <a:pt x="3565" y="3826"/>
                      <a:pt x="3570" y="3704"/>
                      <a:pt x="3500" y="3625"/>
                    </a:cubicBezTo>
                    <a:lnTo>
                      <a:pt x="358" y="65"/>
                    </a:lnTo>
                    <a:cubicBezTo>
                      <a:pt x="320" y="23"/>
                      <a:pt x="266" y="1"/>
                      <a:pt x="2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8"/>
              <p:cNvSpPr/>
              <p:nvPr/>
            </p:nvSpPr>
            <p:spPr>
              <a:xfrm>
                <a:off x="2450067" y="1216411"/>
                <a:ext cx="69458" cy="61396"/>
              </a:xfrm>
              <a:custGeom>
                <a:rect b="b" l="l" r="r" t="t"/>
                <a:pathLst>
                  <a:path extrusionOk="0" h="3526" w="3989">
                    <a:moveTo>
                      <a:pt x="3773" y="1"/>
                    </a:moveTo>
                    <a:cubicBezTo>
                      <a:pt x="3729" y="1"/>
                      <a:pt x="3684" y="16"/>
                      <a:pt x="3648" y="48"/>
                    </a:cubicBezTo>
                    <a:lnTo>
                      <a:pt x="87" y="3189"/>
                    </a:lnTo>
                    <a:cubicBezTo>
                      <a:pt x="9" y="3260"/>
                      <a:pt x="0" y="3382"/>
                      <a:pt x="70" y="3460"/>
                    </a:cubicBezTo>
                    <a:cubicBezTo>
                      <a:pt x="109" y="3503"/>
                      <a:pt x="161" y="3525"/>
                      <a:pt x="214" y="3525"/>
                    </a:cubicBezTo>
                    <a:cubicBezTo>
                      <a:pt x="262" y="3525"/>
                      <a:pt x="306" y="3513"/>
                      <a:pt x="340" y="3477"/>
                    </a:cubicBezTo>
                    <a:lnTo>
                      <a:pt x="3900" y="335"/>
                    </a:lnTo>
                    <a:cubicBezTo>
                      <a:pt x="3979" y="266"/>
                      <a:pt x="3988" y="144"/>
                      <a:pt x="3918" y="65"/>
                    </a:cubicBezTo>
                    <a:cubicBezTo>
                      <a:pt x="3880" y="23"/>
                      <a:pt x="3827" y="1"/>
                      <a:pt x="37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8"/>
              <p:cNvSpPr/>
              <p:nvPr/>
            </p:nvSpPr>
            <p:spPr>
              <a:xfrm>
                <a:off x="3696228" y="1620224"/>
                <a:ext cx="6704" cy="116124"/>
              </a:xfrm>
              <a:custGeom>
                <a:rect b="b" l="l" r="r" t="t"/>
                <a:pathLst>
                  <a:path extrusionOk="0" h="6669" w="385">
                    <a:moveTo>
                      <a:pt x="193" y="1"/>
                    </a:moveTo>
                    <a:cubicBezTo>
                      <a:pt x="88" y="1"/>
                      <a:pt x="1" y="89"/>
                      <a:pt x="1" y="193"/>
                    </a:cubicBezTo>
                    <a:lnTo>
                      <a:pt x="1" y="6477"/>
                    </a:lnTo>
                    <a:cubicBezTo>
                      <a:pt x="1" y="6585"/>
                      <a:pt x="88" y="6668"/>
                      <a:pt x="193" y="6668"/>
                    </a:cubicBezTo>
                    <a:cubicBezTo>
                      <a:pt x="302" y="6668"/>
                      <a:pt x="384" y="6585"/>
                      <a:pt x="384" y="6477"/>
                    </a:cubicBezTo>
                    <a:lnTo>
                      <a:pt x="384" y="193"/>
                    </a:lnTo>
                    <a:cubicBezTo>
                      <a:pt x="384" y="89"/>
                      <a:pt x="302" y="1"/>
                      <a:pt x="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8"/>
              <p:cNvSpPr/>
              <p:nvPr/>
            </p:nvSpPr>
            <p:spPr>
              <a:xfrm>
                <a:off x="3641518" y="1674952"/>
                <a:ext cx="116124" cy="6756"/>
              </a:xfrm>
              <a:custGeom>
                <a:rect b="b" l="l" r="r" t="t"/>
                <a:pathLst>
                  <a:path extrusionOk="0" h="388" w="6669">
                    <a:moveTo>
                      <a:pt x="192" y="1"/>
                    </a:moveTo>
                    <a:cubicBezTo>
                      <a:pt x="88" y="1"/>
                      <a:pt x="1" y="87"/>
                      <a:pt x="1" y="192"/>
                    </a:cubicBezTo>
                    <a:cubicBezTo>
                      <a:pt x="1" y="301"/>
                      <a:pt x="88" y="387"/>
                      <a:pt x="192" y="387"/>
                    </a:cubicBezTo>
                    <a:lnTo>
                      <a:pt x="6477" y="387"/>
                    </a:lnTo>
                    <a:cubicBezTo>
                      <a:pt x="6586" y="387"/>
                      <a:pt x="6668" y="301"/>
                      <a:pt x="6668" y="192"/>
                    </a:cubicBezTo>
                    <a:cubicBezTo>
                      <a:pt x="6668" y="87"/>
                      <a:pt x="6586" y="1"/>
                      <a:pt x="6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8"/>
              <p:cNvSpPr/>
              <p:nvPr/>
            </p:nvSpPr>
            <p:spPr>
              <a:xfrm>
                <a:off x="3669830" y="1646204"/>
                <a:ext cx="62163" cy="68675"/>
              </a:xfrm>
              <a:custGeom>
                <a:rect b="b" l="l" r="r" t="t"/>
                <a:pathLst>
                  <a:path extrusionOk="0" h="3944" w="3570">
                    <a:moveTo>
                      <a:pt x="213" y="0"/>
                    </a:moveTo>
                    <a:cubicBezTo>
                      <a:pt x="168" y="0"/>
                      <a:pt x="124" y="16"/>
                      <a:pt x="88" y="47"/>
                    </a:cubicBezTo>
                    <a:cubicBezTo>
                      <a:pt x="4" y="117"/>
                      <a:pt x="0" y="240"/>
                      <a:pt x="70" y="318"/>
                    </a:cubicBezTo>
                    <a:lnTo>
                      <a:pt x="3212" y="3878"/>
                    </a:lnTo>
                    <a:cubicBezTo>
                      <a:pt x="3246" y="3921"/>
                      <a:pt x="3299" y="3943"/>
                      <a:pt x="3356" y="3943"/>
                    </a:cubicBezTo>
                    <a:cubicBezTo>
                      <a:pt x="3399" y="3943"/>
                      <a:pt x="3443" y="3926"/>
                      <a:pt x="3482" y="3895"/>
                    </a:cubicBezTo>
                    <a:cubicBezTo>
                      <a:pt x="3560" y="3826"/>
                      <a:pt x="3570" y="3704"/>
                      <a:pt x="3500" y="3625"/>
                    </a:cubicBezTo>
                    <a:lnTo>
                      <a:pt x="358" y="65"/>
                    </a:lnTo>
                    <a:cubicBezTo>
                      <a:pt x="320" y="22"/>
                      <a:pt x="266" y="0"/>
                      <a:pt x="2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8"/>
              <p:cNvSpPr/>
              <p:nvPr/>
            </p:nvSpPr>
            <p:spPr>
              <a:xfrm>
                <a:off x="3666174" y="1649843"/>
                <a:ext cx="69458" cy="61379"/>
              </a:xfrm>
              <a:custGeom>
                <a:rect b="b" l="l" r="r" t="t"/>
                <a:pathLst>
                  <a:path extrusionOk="0" h="3525" w="3989">
                    <a:moveTo>
                      <a:pt x="3773" y="0"/>
                    </a:moveTo>
                    <a:cubicBezTo>
                      <a:pt x="3728" y="0"/>
                      <a:pt x="3682" y="16"/>
                      <a:pt x="3645" y="47"/>
                    </a:cubicBezTo>
                    <a:lnTo>
                      <a:pt x="89" y="3189"/>
                    </a:lnTo>
                    <a:cubicBezTo>
                      <a:pt x="5" y="3259"/>
                      <a:pt x="1" y="3382"/>
                      <a:pt x="71" y="3460"/>
                    </a:cubicBezTo>
                    <a:cubicBezTo>
                      <a:pt x="106" y="3503"/>
                      <a:pt x="162" y="3525"/>
                      <a:pt x="214" y="3525"/>
                    </a:cubicBezTo>
                    <a:cubicBezTo>
                      <a:pt x="258" y="3525"/>
                      <a:pt x="306" y="3508"/>
                      <a:pt x="341" y="3477"/>
                    </a:cubicBezTo>
                    <a:lnTo>
                      <a:pt x="3901" y="335"/>
                    </a:lnTo>
                    <a:cubicBezTo>
                      <a:pt x="3979" y="266"/>
                      <a:pt x="3989" y="144"/>
                      <a:pt x="3919" y="65"/>
                    </a:cubicBezTo>
                    <a:cubicBezTo>
                      <a:pt x="3881" y="22"/>
                      <a:pt x="3827" y="0"/>
                      <a:pt x="3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4" name="Google Shape;824;p38"/>
            <p:cNvPicPr preferRelativeResize="0"/>
            <p:nvPr/>
          </p:nvPicPr>
          <p:blipFill rotWithShape="1">
            <a:blip r:embed="rId3">
              <a:alphaModFix/>
            </a:blip>
            <a:srcRect b="24014" l="8766" r="8766" t="-7920"/>
            <a:stretch/>
          </p:blipFill>
          <p:spPr>
            <a:xfrm>
              <a:off x="7204500" y="2558250"/>
              <a:ext cx="1820400" cy="1934700"/>
            </a:xfrm>
            <a:prstGeom prst="ellipse">
              <a:avLst/>
            </a:prstGeom>
            <a:noFill/>
            <a:ln>
              <a:noFill/>
            </a:ln>
          </p:spPr>
        </p:pic>
      </p:grpSp>
      <p:grpSp>
        <p:nvGrpSpPr>
          <p:cNvPr id="825" name="Google Shape;825;p38"/>
          <p:cNvGrpSpPr/>
          <p:nvPr/>
        </p:nvGrpSpPr>
        <p:grpSpPr>
          <a:xfrm flipH="1">
            <a:off x="7415970" y="-11"/>
            <a:ext cx="1728022" cy="1716431"/>
            <a:chOff x="2220675" y="2446343"/>
            <a:chExt cx="1762389" cy="1762249"/>
          </a:xfrm>
        </p:grpSpPr>
        <p:sp>
          <p:nvSpPr>
            <p:cNvPr id="826" name="Google Shape;826;p38"/>
            <p:cNvSpPr/>
            <p:nvPr/>
          </p:nvSpPr>
          <p:spPr>
            <a:xfrm>
              <a:off x="2220675" y="2446343"/>
              <a:ext cx="1762389" cy="1762249"/>
            </a:xfrm>
            <a:custGeom>
              <a:rect b="b" l="l" r="r" t="t"/>
              <a:pathLst>
                <a:path extrusionOk="0" h="101206" w="101214">
                  <a:moveTo>
                    <a:pt x="50791" y="0"/>
                  </a:moveTo>
                  <a:cubicBezTo>
                    <a:pt x="50415" y="0"/>
                    <a:pt x="50037" y="5"/>
                    <a:pt x="49662" y="18"/>
                  </a:cubicBezTo>
                  <a:cubicBezTo>
                    <a:pt x="44224" y="135"/>
                    <a:pt x="38868" y="1163"/>
                    <a:pt x="33747" y="3077"/>
                  </a:cubicBezTo>
                  <a:cubicBezTo>
                    <a:pt x="33687" y="3098"/>
                    <a:pt x="33625" y="3124"/>
                    <a:pt x="33564" y="3151"/>
                  </a:cubicBezTo>
                  <a:cubicBezTo>
                    <a:pt x="33490" y="3172"/>
                    <a:pt x="33416" y="3199"/>
                    <a:pt x="33342" y="3225"/>
                  </a:cubicBezTo>
                  <a:cubicBezTo>
                    <a:pt x="33076" y="3329"/>
                    <a:pt x="32806" y="3434"/>
                    <a:pt x="32540" y="3539"/>
                  </a:cubicBezTo>
                  <a:cubicBezTo>
                    <a:pt x="30374" y="4411"/>
                    <a:pt x="28235" y="5461"/>
                    <a:pt x="26173" y="6659"/>
                  </a:cubicBezTo>
                  <a:cubicBezTo>
                    <a:pt x="10913" y="15187"/>
                    <a:pt x="1225" y="30536"/>
                    <a:pt x="258" y="47722"/>
                  </a:cubicBezTo>
                  <a:cubicBezTo>
                    <a:pt x="1" y="52294"/>
                    <a:pt x="389" y="56882"/>
                    <a:pt x="1412" y="61349"/>
                  </a:cubicBezTo>
                  <a:cubicBezTo>
                    <a:pt x="1539" y="61916"/>
                    <a:pt x="1687" y="62509"/>
                    <a:pt x="1883" y="63227"/>
                  </a:cubicBezTo>
                  <a:lnTo>
                    <a:pt x="2076" y="63921"/>
                  </a:lnTo>
                  <a:cubicBezTo>
                    <a:pt x="2128" y="64116"/>
                    <a:pt x="2180" y="64313"/>
                    <a:pt x="2241" y="64517"/>
                  </a:cubicBezTo>
                  <a:cubicBezTo>
                    <a:pt x="2275" y="64631"/>
                    <a:pt x="2311" y="64740"/>
                    <a:pt x="2345" y="64848"/>
                  </a:cubicBezTo>
                  <a:lnTo>
                    <a:pt x="2393" y="64987"/>
                  </a:lnTo>
                  <a:cubicBezTo>
                    <a:pt x="2502" y="65341"/>
                    <a:pt x="2615" y="65693"/>
                    <a:pt x="2733" y="66047"/>
                  </a:cubicBezTo>
                  <a:lnTo>
                    <a:pt x="2755" y="66103"/>
                  </a:lnTo>
                  <a:cubicBezTo>
                    <a:pt x="2860" y="66417"/>
                    <a:pt x="2964" y="66731"/>
                    <a:pt x="3073" y="67040"/>
                  </a:cubicBezTo>
                  <a:cubicBezTo>
                    <a:pt x="3212" y="67424"/>
                    <a:pt x="3357" y="67803"/>
                    <a:pt x="3500" y="68183"/>
                  </a:cubicBezTo>
                  <a:lnTo>
                    <a:pt x="3583" y="68400"/>
                  </a:lnTo>
                  <a:cubicBezTo>
                    <a:pt x="3670" y="68622"/>
                    <a:pt x="3753" y="68845"/>
                    <a:pt x="3840" y="69062"/>
                  </a:cubicBezTo>
                  <a:cubicBezTo>
                    <a:pt x="4019" y="69498"/>
                    <a:pt x="4206" y="69929"/>
                    <a:pt x="4393" y="70357"/>
                  </a:cubicBezTo>
                  <a:lnTo>
                    <a:pt x="4485" y="70570"/>
                  </a:lnTo>
                  <a:cubicBezTo>
                    <a:pt x="4554" y="70727"/>
                    <a:pt x="4620" y="70888"/>
                    <a:pt x="4694" y="71049"/>
                  </a:cubicBezTo>
                  <a:cubicBezTo>
                    <a:pt x="4920" y="71550"/>
                    <a:pt x="5182" y="72087"/>
                    <a:pt x="5487" y="72701"/>
                  </a:cubicBezTo>
                  <a:cubicBezTo>
                    <a:pt x="5487" y="72701"/>
                    <a:pt x="5636" y="73010"/>
                    <a:pt x="5644" y="73032"/>
                  </a:cubicBezTo>
                  <a:cubicBezTo>
                    <a:pt x="5710" y="73155"/>
                    <a:pt x="5775" y="73281"/>
                    <a:pt x="5845" y="73402"/>
                  </a:cubicBezTo>
                  <a:lnTo>
                    <a:pt x="5954" y="73607"/>
                  </a:lnTo>
                  <a:cubicBezTo>
                    <a:pt x="6141" y="73965"/>
                    <a:pt x="6328" y="74322"/>
                    <a:pt x="6520" y="74671"/>
                  </a:cubicBezTo>
                  <a:cubicBezTo>
                    <a:pt x="6724" y="75037"/>
                    <a:pt x="6934" y="75394"/>
                    <a:pt x="7165" y="75791"/>
                  </a:cubicBezTo>
                  <a:cubicBezTo>
                    <a:pt x="7165" y="75791"/>
                    <a:pt x="7283" y="75995"/>
                    <a:pt x="7309" y="76039"/>
                  </a:cubicBezTo>
                  <a:cubicBezTo>
                    <a:pt x="7335" y="76083"/>
                    <a:pt x="7361" y="76126"/>
                    <a:pt x="7383" y="76161"/>
                  </a:cubicBezTo>
                  <a:cubicBezTo>
                    <a:pt x="7609" y="76540"/>
                    <a:pt x="7844" y="76916"/>
                    <a:pt x="8080" y="77290"/>
                  </a:cubicBezTo>
                  <a:cubicBezTo>
                    <a:pt x="8228" y="77525"/>
                    <a:pt x="8377" y="77761"/>
                    <a:pt x="8528" y="77992"/>
                  </a:cubicBezTo>
                  <a:cubicBezTo>
                    <a:pt x="8729" y="78296"/>
                    <a:pt x="8934" y="78597"/>
                    <a:pt x="9143" y="78903"/>
                  </a:cubicBezTo>
                  <a:lnTo>
                    <a:pt x="9214" y="79007"/>
                  </a:lnTo>
                  <a:cubicBezTo>
                    <a:pt x="9261" y="79086"/>
                    <a:pt x="9313" y="79164"/>
                    <a:pt x="9391" y="79273"/>
                  </a:cubicBezTo>
                  <a:cubicBezTo>
                    <a:pt x="9479" y="79399"/>
                    <a:pt x="9566" y="79525"/>
                    <a:pt x="9644" y="79635"/>
                  </a:cubicBezTo>
                  <a:lnTo>
                    <a:pt x="9801" y="79848"/>
                  </a:lnTo>
                  <a:cubicBezTo>
                    <a:pt x="9958" y="80062"/>
                    <a:pt x="10111" y="80275"/>
                    <a:pt x="10268" y="80484"/>
                  </a:cubicBezTo>
                  <a:cubicBezTo>
                    <a:pt x="10485" y="80776"/>
                    <a:pt x="10708" y="81068"/>
                    <a:pt x="10934" y="81360"/>
                  </a:cubicBezTo>
                  <a:lnTo>
                    <a:pt x="11012" y="81460"/>
                  </a:lnTo>
                  <a:cubicBezTo>
                    <a:pt x="11153" y="81639"/>
                    <a:pt x="11287" y="81818"/>
                    <a:pt x="11436" y="82001"/>
                  </a:cubicBezTo>
                  <a:lnTo>
                    <a:pt x="11514" y="82101"/>
                  </a:lnTo>
                  <a:cubicBezTo>
                    <a:pt x="11636" y="82254"/>
                    <a:pt x="11762" y="82406"/>
                    <a:pt x="11889" y="82554"/>
                  </a:cubicBezTo>
                  <a:lnTo>
                    <a:pt x="12058" y="82755"/>
                  </a:lnTo>
                  <a:cubicBezTo>
                    <a:pt x="12333" y="83086"/>
                    <a:pt x="12617" y="83417"/>
                    <a:pt x="12900" y="83744"/>
                  </a:cubicBezTo>
                  <a:cubicBezTo>
                    <a:pt x="13188" y="84075"/>
                    <a:pt x="13480" y="84406"/>
                    <a:pt x="13780" y="84733"/>
                  </a:cubicBezTo>
                  <a:cubicBezTo>
                    <a:pt x="13898" y="84859"/>
                    <a:pt x="14015" y="84981"/>
                    <a:pt x="14133" y="85108"/>
                  </a:cubicBezTo>
                  <a:lnTo>
                    <a:pt x="14373" y="85361"/>
                  </a:lnTo>
                  <a:cubicBezTo>
                    <a:pt x="14482" y="85482"/>
                    <a:pt x="14594" y="85605"/>
                    <a:pt x="14708" y="85722"/>
                  </a:cubicBezTo>
                  <a:cubicBezTo>
                    <a:pt x="14783" y="85796"/>
                    <a:pt x="14856" y="85866"/>
                    <a:pt x="14930" y="85940"/>
                  </a:cubicBezTo>
                  <a:lnTo>
                    <a:pt x="15013" y="86023"/>
                  </a:lnTo>
                  <a:cubicBezTo>
                    <a:pt x="15318" y="86333"/>
                    <a:pt x="15628" y="86637"/>
                    <a:pt x="15937" y="86938"/>
                  </a:cubicBezTo>
                  <a:lnTo>
                    <a:pt x="16059" y="87055"/>
                  </a:lnTo>
                  <a:cubicBezTo>
                    <a:pt x="16142" y="87139"/>
                    <a:pt x="16225" y="87222"/>
                    <a:pt x="16312" y="87304"/>
                  </a:cubicBezTo>
                  <a:cubicBezTo>
                    <a:pt x="16382" y="87374"/>
                    <a:pt x="16626" y="87592"/>
                    <a:pt x="16626" y="87592"/>
                  </a:cubicBezTo>
                  <a:cubicBezTo>
                    <a:pt x="16778" y="87735"/>
                    <a:pt x="16931" y="87879"/>
                    <a:pt x="17084" y="88014"/>
                  </a:cubicBezTo>
                  <a:cubicBezTo>
                    <a:pt x="17466" y="88368"/>
                    <a:pt x="17859" y="88712"/>
                    <a:pt x="18247" y="89042"/>
                  </a:cubicBezTo>
                  <a:lnTo>
                    <a:pt x="18443" y="89217"/>
                  </a:lnTo>
                  <a:cubicBezTo>
                    <a:pt x="18904" y="89605"/>
                    <a:pt x="19379" y="89997"/>
                    <a:pt x="19902" y="90407"/>
                  </a:cubicBezTo>
                  <a:lnTo>
                    <a:pt x="20378" y="90777"/>
                  </a:lnTo>
                  <a:cubicBezTo>
                    <a:pt x="20535" y="90899"/>
                    <a:pt x="20687" y="91017"/>
                    <a:pt x="20839" y="91134"/>
                  </a:cubicBezTo>
                  <a:cubicBezTo>
                    <a:pt x="20940" y="91208"/>
                    <a:pt x="21040" y="91278"/>
                    <a:pt x="21141" y="91353"/>
                  </a:cubicBezTo>
                  <a:lnTo>
                    <a:pt x="21306" y="91470"/>
                  </a:lnTo>
                  <a:cubicBezTo>
                    <a:pt x="21529" y="91631"/>
                    <a:pt x="21750" y="91793"/>
                    <a:pt x="21977" y="91954"/>
                  </a:cubicBezTo>
                  <a:cubicBezTo>
                    <a:pt x="22291" y="92176"/>
                    <a:pt x="22605" y="92394"/>
                    <a:pt x="22923" y="92612"/>
                  </a:cubicBezTo>
                  <a:cubicBezTo>
                    <a:pt x="23158" y="92769"/>
                    <a:pt x="23389" y="92926"/>
                    <a:pt x="23624" y="93078"/>
                  </a:cubicBezTo>
                  <a:cubicBezTo>
                    <a:pt x="23951" y="93292"/>
                    <a:pt x="24278" y="93497"/>
                    <a:pt x="24609" y="93702"/>
                  </a:cubicBezTo>
                  <a:lnTo>
                    <a:pt x="24771" y="93801"/>
                  </a:lnTo>
                  <a:cubicBezTo>
                    <a:pt x="24944" y="93915"/>
                    <a:pt x="25123" y="94024"/>
                    <a:pt x="25306" y="94133"/>
                  </a:cubicBezTo>
                  <a:cubicBezTo>
                    <a:pt x="25664" y="94346"/>
                    <a:pt x="26026" y="94555"/>
                    <a:pt x="26387" y="94760"/>
                  </a:cubicBezTo>
                  <a:lnTo>
                    <a:pt x="26575" y="94865"/>
                  </a:lnTo>
                  <a:cubicBezTo>
                    <a:pt x="26727" y="94952"/>
                    <a:pt x="26875" y="95039"/>
                    <a:pt x="27024" y="95118"/>
                  </a:cubicBezTo>
                  <a:cubicBezTo>
                    <a:pt x="27498" y="95379"/>
                    <a:pt x="27977" y="95627"/>
                    <a:pt x="28466" y="95876"/>
                  </a:cubicBezTo>
                  <a:cubicBezTo>
                    <a:pt x="28466" y="95876"/>
                    <a:pt x="28701" y="95997"/>
                    <a:pt x="28775" y="96037"/>
                  </a:cubicBezTo>
                  <a:cubicBezTo>
                    <a:pt x="29367" y="96333"/>
                    <a:pt x="29982" y="96621"/>
                    <a:pt x="30601" y="96900"/>
                  </a:cubicBezTo>
                  <a:cubicBezTo>
                    <a:pt x="30675" y="96930"/>
                    <a:pt x="30906" y="97031"/>
                    <a:pt x="30906" y="97031"/>
                  </a:cubicBezTo>
                  <a:cubicBezTo>
                    <a:pt x="31416" y="97258"/>
                    <a:pt x="31935" y="97475"/>
                    <a:pt x="32448" y="97680"/>
                  </a:cubicBezTo>
                  <a:cubicBezTo>
                    <a:pt x="32571" y="97732"/>
                    <a:pt x="32697" y="97781"/>
                    <a:pt x="32819" y="97823"/>
                  </a:cubicBezTo>
                  <a:lnTo>
                    <a:pt x="32985" y="97889"/>
                  </a:lnTo>
                  <a:cubicBezTo>
                    <a:pt x="33438" y="98063"/>
                    <a:pt x="33886" y="98233"/>
                    <a:pt x="34340" y="98395"/>
                  </a:cubicBezTo>
                  <a:cubicBezTo>
                    <a:pt x="34484" y="98447"/>
                    <a:pt x="34958" y="98604"/>
                    <a:pt x="34958" y="98604"/>
                  </a:cubicBezTo>
                  <a:cubicBezTo>
                    <a:pt x="35395" y="98752"/>
                    <a:pt x="35831" y="98900"/>
                    <a:pt x="36270" y="99036"/>
                  </a:cubicBezTo>
                  <a:cubicBezTo>
                    <a:pt x="36449" y="99088"/>
                    <a:pt x="36624" y="99140"/>
                    <a:pt x="36807" y="99193"/>
                  </a:cubicBezTo>
                  <a:lnTo>
                    <a:pt x="36919" y="99227"/>
                  </a:lnTo>
                  <a:cubicBezTo>
                    <a:pt x="37356" y="99358"/>
                    <a:pt x="37796" y="99480"/>
                    <a:pt x="38240" y="99597"/>
                  </a:cubicBezTo>
                  <a:cubicBezTo>
                    <a:pt x="38462" y="99654"/>
                    <a:pt x="38685" y="99710"/>
                    <a:pt x="38898" y="99763"/>
                  </a:cubicBezTo>
                  <a:cubicBezTo>
                    <a:pt x="39347" y="99877"/>
                    <a:pt x="39791" y="99981"/>
                    <a:pt x="40240" y="100076"/>
                  </a:cubicBezTo>
                  <a:cubicBezTo>
                    <a:pt x="40463" y="100124"/>
                    <a:pt x="40685" y="100173"/>
                    <a:pt x="40912" y="100221"/>
                  </a:cubicBezTo>
                  <a:cubicBezTo>
                    <a:pt x="41369" y="100312"/>
                    <a:pt x="41827" y="100399"/>
                    <a:pt x="42289" y="100478"/>
                  </a:cubicBezTo>
                  <a:lnTo>
                    <a:pt x="42458" y="100508"/>
                  </a:lnTo>
                  <a:cubicBezTo>
                    <a:pt x="42619" y="100539"/>
                    <a:pt x="42781" y="100565"/>
                    <a:pt x="42943" y="100591"/>
                  </a:cubicBezTo>
                  <a:cubicBezTo>
                    <a:pt x="43422" y="100669"/>
                    <a:pt x="43901" y="100735"/>
                    <a:pt x="44385" y="100796"/>
                  </a:cubicBezTo>
                  <a:lnTo>
                    <a:pt x="44580" y="100822"/>
                  </a:lnTo>
                  <a:cubicBezTo>
                    <a:pt x="44715" y="100844"/>
                    <a:pt x="44855" y="100861"/>
                    <a:pt x="44999" y="100878"/>
                  </a:cubicBezTo>
                  <a:cubicBezTo>
                    <a:pt x="45522" y="100939"/>
                    <a:pt x="46049" y="100987"/>
                    <a:pt x="46581" y="101031"/>
                  </a:cubicBezTo>
                  <a:cubicBezTo>
                    <a:pt x="46581" y="101031"/>
                    <a:pt x="46964" y="101070"/>
                    <a:pt x="47078" y="101075"/>
                  </a:cubicBezTo>
                  <a:cubicBezTo>
                    <a:pt x="47818" y="101132"/>
                    <a:pt x="48507" y="101166"/>
                    <a:pt x="49178" y="101188"/>
                  </a:cubicBezTo>
                  <a:cubicBezTo>
                    <a:pt x="49636" y="101201"/>
                    <a:pt x="50093" y="101206"/>
                    <a:pt x="50551" y="101206"/>
                  </a:cubicBezTo>
                  <a:cubicBezTo>
                    <a:pt x="52547" y="101206"/>
                    <a:pt x="54582" y="101075"/>
                    <a:pt x="56599" y="100818"/>
                  </a:cubicBezTo>
                  <a:lnTo>
                    <a:pt x="56853" y="100787"/>
                  </a:lnTo>
                  <a:lnTo>
                    <a:pt x="57118" y="100748"/>
                  </a:lnTo>
                  <a:cubicBezTo>
                    <a:pt x="57672" y="100678"/>
                    <a:pt x="58181" y="100609"/>
                    <a:pt x="58678" y="100526"/>
                  </a:cubicBezTo>
                  <a:cubicBezTo>
                    <a:pt x="58765" y="100517"/>
                    <a:pt x="58852" y="100504"/>
                    <a:pt x="58944" y="100486"/>
                  </a:cubicBezTo>
                  <a:cubicBezTo>
                    <a:pt x="59258" y="100434"/>
                    <a:pt x="59580" y="100377"/>
                    <a:pt x="59894" y="100317"/>
                  </a:cubicBezTo>
                  <a:cubicBezTo>
                    <a:pt x="59981" y="100303"/>
                    <a:pt x="60063" y="100285"/>
                    <a:pt x="60147" y="100269"/>
                  </a:cubicBezTo>
                  <a:cubicBezTo>
                    <a:pt x="60286" y="100243"/>
                    <a:pt x="60429" y="100216"/>
                    <a:pt x="60586" y="100186"/>
                  </a:cubicBezTo>
                  <a:cubicBezTo>
                    <a:pt x="60665" y="100173"/>
                    <a:pt x="60748" y="100155"/>
                    <a:pt x="60835" y="100134"/>
                  </a:cubicBezTo>
                  <a:cubicBezTo>
                    <a:pt x="60857" y="100129"/>
                    <a:pt x="60879" y="100124"/>
                    <a:pt x="60905" y="100116"/>
                  </a:cubicBezTo>
                  <a:cubicBezTo>
                    <a:pt x="61328" y="100033"/>
                    <a:pt x="61768" y="99937"/>
                    <a:pt x="62217" y="99824"/>
                  </a:cubicBezTo>
                  <a:cubicBezTo>
                    <a:pt x="62326" y="99806"/>
                    <a:pt x="62426" y="99780"/>
                    <a:pt x="62513" y="99758"/>
                  </a:cubicBezTo>
                  <a:cubicBezTo>
                    <a:pt x="62756" y="99702"/>
                    <a:pt x="63005" y="99637"/>
                    <a:pt x="63259" y="99571"/>
                  </a:cubicBezTo>
                  <a:cubicBezTo>
                    <a:pt x="63341" y="99549"/>
                    <a:pt x="63424" y="99527"/>
                    <a:pt x="63506" y="99506"/>
                  </a:cubicBezTo>
                  <a:cubicBezTo>
                    <a:pt x="64221" y="99314"/>
                    <a:pt x="64918" y="99114"/>
                    <a:pt x="65590" y="98905"/>
                  </a:cubicBezTo>
                  <a:cubicBezTo>
                    <a:pt x="66370" y="98664"/>
                    <a:pt x="67149" y="98399"/>
                    <a:pt x="67913" y="98115"/>
                  </a:cubicBezTo>
                  <a:cubicBezTo>
                    <a:pt x="68069" y="98059"/>
                    <a:pt x="68221" y="98007"/>
                    <a:pt x="68370" y="97942"/>
                  </a:cubicBezTo>
                  <a:cubicBezTo>
                    <a:pt x="68492" y="97898"/>
                    <a:pt x="68613" y="97850"/>
                    <a:pt x="68740" y="97802"/>
                  </a:cubicBezTo>
                  <a:cubicBezTo>
                    <a:pt x="68932" y="97732"/>
                    <a:pt x="69120" y="97654"/>
                    <a:pt x="69307" y="97576"/>
                  </a:cubicBezTo>
                  <a:cubicBezTo>
                    <a:pt x="69874" y="97349"/>
                    <a:pt x="70397" y="97127"/>
                    <a:pt x="70880" y="96908"/>
                  </a:cubicBezTo>
                  <a:cubicBezTo>
                    <a:pt x="71437" y="96665"/>
                    <a:pt x="72000" y="96403"/>
                    <a:pt x="72527" y="96142"/>
                  </a:cubicBezTo>
                  <a:cubicBezTo>
                    <a:pt x="73303" y="95767"/>
                    <a:pt x="74083" y="95357"/>
                    <a:pt x="74850" y="94931"/>
                  </a:cubicBezTo>
                  <a:cubicBezTo>
                    <a:pt x="74910" y="94899"/>
                    <a:pt x="74972" y="94865"/>
                    <a:pt x="75029" y="94830"/>
                  </a:cubicBezTo>
                  <a:cubicBezTo>
                    <a:pt x="75133" y="94774"/>
                    <a:pt x="75238" y="94716"/>
                    <a:pt x="75338" y="94656"/>
                  </a:cubicBezTo>
                  <a:cubicBezTo>
                    <a:pt x="77352" y="93505"/>
                    <a:pt x="79313" y="92189"/>
                    <a:pt x="81169" y="90734"/>
                  </a:cubicBezTo>
                  <a:cubicBezTo>
                    <a:pt x="84267" y="88411"/>
                    <a:pt x="87091" y="85766"/>
                    <a:pt x="89566" y="82859"/>
                  </a:cubicBezTo>
                  <a:cubicBezTo>
                    <a:pt x="90063" y="82610"/>
                    <a:pt x="90512" y="82354"/>
                    <a:pt x="90938" y="82079"/>
                  </a:cubicBezTo>
                  <a:cubicBezTo>
                    <a:pt x="94194" y="79957"/>
                    <a:pt x="96276" y="76257"/>
                    <a:pt x="96421" y="72344"/>
                  </a:cubicBezTo>
                  <a:cubicBezTo>
                    <a:pt x="96564" y="72039"/>
                    <a:pt x="96708" y="71733"/>
                    <a:pt x="96847" y="71429"/>
                  </a:cubicBezTo>
                  <a:cubicBezTo>
                    <a:pt x="99724" y="65071"/>
                    <a:pt x="101214" y="57859"/>
                    <a:pt x="101157" y="50564"/>
                  </a:cubicBezTo>
                  <a:cubicBezTo>
                    <a:pt x="101087" y="42541"/>
                    <a:pt x="99196" y="34597"/>
                    <a:pt x="95680" y="27519"/>
                  </a:cubicBezTo>
                  <a:cubicBezTo>
                    <a:pt x="96242" y="23876"/>
                    <a:pt x="95296" y="20451"/>
                    <a:pt x="93070" y="18198"/>
                  </a:cubicBezTo>
                  <a:cubicBezTo>
                    <a:pt x="91570" y="16686"/>
                    <a:pt x="89562" y="15688"/>
                    <a:pt x="86942" y="15170"/>
                  </a:cubicBezTo>
                  <a:cubicBezTo>
                    <a:pt x="82044" y="10171"/>
                    <a:pt x="75870" y="6167"/>
                    <a:pt x="69019" y="3556"/>
                  </a:cubicBezTo>
                  <a:cubicBezTo>
                    <a:pt x="68631" y="3399"/>
                    <a:pt x="68243" y="3247"/>
                    <a:pt x="67843" y="3098"/>
                  </a:cubicBezTo>
                  <a:cubicBezTo>
                    <a:pt x="67698" y="3042"/>
                    <a:pt x="67559" y="2989"/>
                    <a:pt x="67411" y="2941"/>
                  </a:cubicBezTo>
                  <a:cubicBezTo>
                    <a:pt x="67285" y="2894"/>
                    <a:pt x="67163" y="2850"/>
                    <a:pt x="67036" y="2811"/>
                  </a:cubicBezTo>
                  <a:cubicBezTo>
                    <a:pt x="66845" y="2737"/>
                    <a:pt x="66652" y="2672"/>
                    <a:pt x="66461" y="2611"/>
                  </a:cubicBezTo>
                  <a:cubicBezTo>
                    <a:pt x="65920" y="2424"/>
                    <a:pt x="65376" y="2249"/>
                    <a:pt x="64831" y="2084"/>
                  </a:cubicBezTo>
                  <a:cubicBezTo>
                    <a:pt x="64217" y="1895"/>
                    <a:pt x="63641" y="1734"/>
                    <a:pt x="63066" y="1591"/>
                  </a:cubicBezTo>
                  <a:cubicBezTo>
                    <a:pt x="62291" y="1386"/>
                    <a:pt x="61445" y="1185"/>
                    <a:pt x="60473" y="986"/>
                  </a:cubicBezTo>
                  <a:cubicBezTo>
                    <a:pt x="60439" y="980"/>
                    <a:pt x="60347" y="964"/>
                    <a:pt x="60347" y="964"/>
                  </a:cubicBezTo>
                  <a:cubicBezTo>
                    <a:pt x="60226" y="937"/>
                    <a:pt x="60107" y="916"/>
                    <a:pt x="59985" y="894"/>
                  </a:cubicBezTo>
                  <a:cubicBezTo>
                    <a:pt x="56966" y="301"/>
                    <a:pt x="53872" y="0"/>
                    <a:pt x="50791" y="0"/>
                  </a:cubicBezTo>
                  <a:close/>
                </a:path>
              </a:pathLst>
            </a:custGeom>
            <a:solidFill>
              <a:srgbClr val="FFFFFF"/>
            </a:solidFill>
            <a:ln>
              <a:noFill/>
            </a:ln>
            <a:effectLst>
              <a:outerShdw blurRad="42863" rotWithShape="0" algn="bl" dir="3720000" dist="762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8"/>
            <p:cNvSpPr/>
            <p:nvPr/>
          </p:nvSpPr>
          <p:spPr>
            <a:xfrm>
              <a:off x="2270231" y="2498702"/>
              <a:ext cx="1663294" cy="1660456"/>
            </a:xfrm>
            <a:custGeom>
              <a:rect b="b" l="l" r="r" t="t"/>
              <a:pathLst>
                <a:path extrusionOk="0" h="95360" w="95523">
                  <a:moveTo>
                    <a:pt x="48053" y="0"/>
                  </a:moveTo>
                  <a:cubicBezTo>
                    <a:pt x="23631" y="0"/>
                    <a:pt x="1697" y="19063"/>
                    <a:pt x="249" y="44872"/>
                  </a:cubicBezTo>
                  <a:cubicBezTo>
                    <a:pt x="0" y="49265"/>
                    <a:pt x="388" y="53575"/>
                    <a:pt x="1334" y="57719"/>
                  </a:cubicBezTo>
                  <a:cubicBezTo>
                    <a:pt x="1561" y="58722"/>
                    <a:pt x="1826" y="59719"/>
                    <a:pt x="2118" y="60699"/>
                  </a:cubicBezTo>
                  <a:cubicBezTo>
                    <a:pt x="2942" y="63462"/>
                    <a:pt x="4014" y="66138"/>
                    <a:pt x="5308" y="68688"/>
                  </a:cubicBezTo>
                  <a:cubicBezTo>
                    <a:pt x="5809" y="69677"/>
                    <a:pt x="6336" y="70644"/>
                    <a:pt x="6911" y="71594"/>
                  </a:cubicBezTo>
                  <a:cubicBezTo>
                    <a:pt x="7518" y="72618"/>
                    <a:pt x="8162" y="73629"/>
                    <a:pt x="8851" y="74609"/>
                  </a:cubicBezTo>
                  <a:cubicBezTo>
                    <a:pt x="8934" y="74732"/>
                    <a:pt x="9021" y="74854"/>
                    <a:pt x="9113" y="74975"/>
                  </a:cubicBezTo>
                  <a:cubicBezTo>
                    <a:pt x="9679" y="75778"/>
                    <a:pt x="10272" y="76558"/>
                    <a:pt x="10886" y="77320"/>
                  </a:cubicBezTo>
                  <a:cubicBezTo>
                    <a:pt x="11213" y="77726"/>
                    <a:pt x="11545" y="78131"/>
                    <a:pt x="11889" y="78527"/>
                  </a:cubicBezTo>
                  <a:cubicBezTo>
                    <a:pt x="12538" y="79285"/>
                    <a:pt x="13209" y="80022"/>
                    <a:pt x="13906" y="80741"/>
                  </a:cubicBezTo>
                  <a:cubicBezTo>
                    <a:pt x="14399" y="81246"/>
                    <a:pt x="14904" y="81747"/>
                    <a:pt x="15418" y="82236"/>
                  </a:cubicBezTo>
                  <a:cubicBezTo>
                    <a:pt x="16778" y="83525"/>
                    <a:pt x="18207" y="84737"/>
                    <a:pt x="19702" y="85858"/>
                  </a:cubicBezTo>
                  <a:cubicBezTo>
                    <a:pt x="27249" y="91526"/>
                    <a:pt x="36466" y="95048"/>
                    <a:pt x="46419" y="95339"/>
                  </a:cubicBezTo>
                  <a:cubicBezTo>
                    <a:pt x="46858" y="95353"/>
                    <a:pt x="47297" y="95359"/>
                    <a:pt x="47736" y="95359"/>
                  </a:cubicBezTo>
                  <a:cubicBezTo>
                    <a:pt x="51230" y="95359"/>
                    <a:pt x="54711" y="94943"/>
                    <a:pt x="58102" y="94146"/>
                  </a:cubicBezTo>
                  <a:cubicBezTo>
                    <a:pt x="58756" y="93993"/>
                    <a:pt x="59405" y="93827"/>
                    <a:pt x="60051" y="93649"/>
                  </a:cubicBezTo>
                  <a:cubicBezTo>
                    <a:pt x="63018" y="92825"/>
                    <a:pt x="65912" y="91709"/>
                    <a:pt x="68679" y="90345"/>
                  </a:cubicBezTo>
                  <a:cubicBezTo>
                    <a:pt x="68731" y="90319"/>
                    <a:pt x="68779" y="90293"/>
                    <a:pt x="68832" y="90263"/>
                  </a:cubicBezTo>
                  <a:cubicBezTo>
                    <a:pt x="71028" y="89173"/>
                    <a:pt x="73136" y="87923"/>
                    <a:pt x="75150" y="86520"/>
                  </a:cubicBezTo>
                  <a:cubicBezTo>
                    <a:pt x="78802" y="83983"/>
                    <a:pt x="82109" y="80963"/>
                    <a:pt x="84946" y="77551"/>
                  </a:cubicBezTo>
                  <a:cubicBezTo>
                    <a:pt x="87203" y="74832"/>
                    <a:pt x="89156" y="71860"/>
                    <a:pt x="90733" y="68683"/>
                  </a:cubicBezTo>
                  <a:cubicBezTo>
                    <a:pt x="90968" y="68209"/>
                    <a:pt x="91195" y="67733"/>
                    <a:pt x="91413" y="67250"/>
                  </a:cubicBezTo>
                  <a:cubicBezTo>
                    <a:pt x="94202" y="61087"/>
                    <a:pt x="95522" y="54333"/>
                    <a:pt x="95470" y="47579"/>
                  </a:cubicBezTo>
                  <a:cubicBezTo>
                    <a:pt x="95405" y="39735"/>
                    <a:pt x="93488" y="31877"/>
                    <a:pt x="89862" y="24936"/>
                  </a:cubicBezTo>
                  <a:cubicBezTo>
                    <a:pt x="87971" y="21301"/>
                    <a:pt x="85608" y="17915"/>
                    <a:pt x="82802" y="14912"/>
                  </a:cubicBezTo>
                  <a:cubicBezTo>
                    <a:pt x="82768" y="14874"/>
                    <a:pt x="82728" y="14843"/>
                    <a:pt x="82698" y="14803"/>
                  </a:cubicBezTo>
                  <a:cubicBezTo>
                    <a:pt x="76754" y="8476"/>
                    <a:pt x="68971" y="4018"/>
                    <a:pt x="60630" y="1712"/>
                  </a:cubicBezTo>
                  <a:cubicBezTo>
                    <a:pt x="56425" y="551"/>
                    <a:pt x="52203" y="0"/>
                    <a:pt x="48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8"/>
            <p:cNvSpPr/>
            <p:nvPr/>
          </p:nvSpPr>
          <p:spPr>
            <a:xfrm>
              <a:off x="2835301" y="2571852"/>
              <a:ext cx="1020285" cy="1557531"/>
            </a:xfrm>
            <a:custGeom>
              <a:rect b="b" l="l" r="r" t="t"/>
              <a:pathLst>
                <a:path extrusionOk="0" h="89449" w="58595">
                  <a:moveTo>
                    <a:pt x="21037" y="0"/>
                  </a:moveTo>
                  <a:cubicBezTo>
                    <a:pt x="18878" y="0"/>
                    <a:pt x="16696" y="989"/>
                    <a:pt x="15541" y="2833"/>
                  </a:cubicBezTo>
                  <a:cubicBezTo>
                    <a:pt x="15153" y="3452"/>
                    <a:pt x="14830" y="4175"/>
                    <a:pt x="14185" y="4519"/>
                  </a:cubicBezTo>
                  <a:cubicBezTo>
                    <a:pt x="13887" y="4678"/>
                    <a:pt x="13569" y="4731"/>
                    <a:pt x="13240" y="4731"/>
                  </a:cubicBezTo>
                  <a:cubicBezTo>
                    <a:pt x="12892" y="4731"/>
                    <a:pt x="12531" y="4671"/>
                    <a:pt x="12168" y="4611"/>
                  </a:cubicBezTo>
                  <a:cubicBezTo>
                    <a:pt x="11801" y="4549"/>
                    <a:pt x="11435" y="4489"/>
                    <a:pt x="11074" y="4489"/>
                  </a:cubicBezTo>
                  <a:cubicBezTo>
                    <a:pt x="11023" y="4489"/>
                    <a:pt x="10972" y="4490"/>
                    <a:pt x="10921" y="4492"/>
                  </a:cubicBezTo>
                  <a:cubicBezTo>
                    <a:pt x="9453" y="4563"/>
                    <a:pt x="8302" y="5800"/>
                    <a:pt x="7557" y="7077"/>
                  </a:cubicBezTo>
                  <a:cubicBezTo>
                    <a:pt x="6812" y="8350"/>
                    <a:pt x="6263" y="9784"/>
                    <a:pt x="5173" y="10781"/>
                  </a:cubicBezTo>
                  <a:cubicBezTo>
                    <a:pt x="4307" y="11576"/>
                    <a:pt x="3130" y="11997"/>
                    <a:pt x="1958" y="11997"/>
                  </a:cubicBezTo>
                  <a:cubicBezTo>
                    <a:pt x="1284" y="11997"/>
                    <a:pt x="611" y="11858"/>
                    <a:pt x="0" y="11570"/>
                  </a:cubicBezTo>
                  <a:lnTo>
                    <a:pt x="0" y="11570"/>
                  </a:lnTo>
                  <a:cubicBezTo>
                    <a:pt x="2798" y="15244"/>
                    <a:pt x="8054" y="16908"/>
                    <a:pt x="11335" y="20154"/>
                  </a:cubicBezTo>
                  <a:cubicBezTo>
                    <a:pt x="13214" y="22020"/>
                    <a:pt x="14212" y="24583"/>
                    <a:pt x="15096" y="27079"/>
                  </a:cubicBezTo>
                  <a:cubicBezTo>
                    <a:pt x="20831" y="43225"/>
                    <a:pt x="24248" y="60190"/>
                    <a:pt x="25210" y="77294"/>
                  </a:cubicBezTo>
                  <a:cubicBezTo>
                    <a:pt x="25441" y="81452"/>
                    <a:pt x="25602" y="85835"/>
                    <a:pt x="27599" y="89448"/>
                  </a:cubicBezTo>
                  <a:cubicBezTo>
                    <a:pt x="30566" y="88624"/>
                    <a:pt x="33460" y="87508"/>
                    <a:pt x="36227" y="86144"/>
                  </a:cubicBezTo>
                  <a:cubicBezTo>
                    <a:pt x="38476" y="85030"/>
                    <a:pt x="40636" y="83753"/>
                    <a:pt x="42698" y="82319"/>
                  </a:cubicBezTo>
                  <a:cubicBezTo>
                    <a:pt x="42786" y="81150"/>
                    <a:pt x="42872" y="79970"/>
                    <a:pt x="43335" y="78915"/>
                  </a:cubicBezTo>
                  <a:cubicBezTo>
                    <a:pt x="44192" y="76959"/>
                    <a:pt x="46189" y="75752"/>
                    <a:pt x="48176" y="74958"/>
                  </a:cubicBezTo>
                  <a:cubicBezTo>
                    <a:pt x="49605" y="74396"/>
                    <a:pt x="51100" y="73974"/>
                    <a:pt x="52494" y="73350"/>
                  </a:cubicBezTo>
                  <a:cubicBezTo>
                    <a:pt x="53048" y="73101"/>
                    <a:pt x="53575" y="72827"/>
                    <a:pt x="54089" y="72496"/>
                  </a:cubicBezTo>
                  <a:cubicBezTo>
                    <a:pt x="56621" y="70840"/>
                    <a:pt x="58247" y="67890"/>
                    <a:pt x="58291" y="64865"/>
                  </a:cubicBezTo>
                  <a:cubicBezTo>
                    <a:pt x="58291" y="64740"/>
                    <a:pt x="58291" y="64609"/>
                    <a:pt x="58281" y="64482"/>
                  </a:cubicBezTo>
                  <a:cubicBezTo>
                    <a:pt x="58203" y="61593"/>
                    <a:pt x="56696" y="58769"/>
                    <a:pt x="54320" y="57117"/>
                  </a:cubicBezTo>
                  <a:cubicBezTo>
                    <a:pt x="53601" y="56616"/>
                    <a:pt x="52716" y="56072"/>
                    <a:pt x="52677" y="55196"/>
                  </a:cubicBezTo>
                  <a:cubicBezTo>
                    <a:pt x="52629" y="54215"/>
                    <a:pt x="53663" y="53588"/>
                    <a:pt x="54508" y="53095"/>
                  </a:cubicBezTo>
                  <a:cubicBezTo>
                    <a:pt x="55697" y="52403"/>
                    <a:pt x="56813" y="51518"/>
                    <a:pt x="57466" y="50311"/>
                  </a:cubicBezTo>
                  <a:cubicBezTo>
                    <a:pt x="58120" y="49108"/>
                    <a:pt x="58220" y="47530"/>
                    <a:pt x="57440" y="46397"/>
                  </a:cubicBezTo>
                  <a:cubicBezTo>
                    <a:pt x="57044" y="45836"/>
                    <a:pt x="56469" y="45421"/>
                    <a:pt x="56085" y="44846"/>
                  </a:cubicBezTo>
                  <a:cubicBezTo>
                    <a:pt x="55022" y="43268"/>
                    <a:pt x="55737" y="41133"/>
                    <a:pt x="56626" y="39446"/>
                  </a:cubicBezTo>
                  <a:cubicBezTo>
                    <a:pt x="57515" y="37760"/>
                    <a:pt x="58595" y="35930"/>
                    <a:pt x="58155" y="34078"/>
                  </a:cubicBezTo>
                  <a:cubicBezTo>
                    <a:pt x="57680" y="32091"/>
                    <a:pt x="55592" y="30810"/>
                    <a:pt x="55083" y="28831"/>
                  </a:cubicBezTo>
                  <a:cubicBezTo>
                    <a:pt x="54552" y="26779"/>
                    <a:pt x="55859" y="24766"/>
                    <a:pt x="56712" y="22827"/>
                  </a:cubicBezTo>
                  <a:cubicBezTo>
                    <a:pt x="57009" y="22163"/>
                    <a:pt x="57245" y="21458"/>
                    <a:pt x="57410" y="20735"/>
                  </a:cubicBezTo>
                  <a:cubicBezTo>
                    <a:pt x="58055" y="17976"/>
                    <a:pt x="57702" y="14961"/>
                    <a:pt x="55749" y="12986"/>
                  </a:cubicBezTo>
                  <a:cubicBezTo>
                    <a:pt x="54311" y="11531"/>
                    <a:pt x="52298" y="10898"/>
                    <a:pt x="50246" y="10602"/>
                  </a:cubicBezTo>
                  <a:cubicBezTo>
                    <a:pt x="49657" y="10516"/>
                    <a:pt x="49073" y="10459"/>
                    <a:pt x="48490" y="10415"/>
                  </a:cubicBezTo>
                  <a:cubicBezTo>
                    <a:pt x="47649" y="10355"/>
                    <a:pt x="46768" y="10302"/>
                    <a:pt x="46054" y="9853"/>
                  </a:cubicBezTo>
                  <a:cubicBezTo>
                    <a:pt x="44546" y="8899"/>
                    <a:pt x="44515" y="6702"/>
                    <a:pt x="43478" y="5251"/>
                  </a:cubicBezTo>
                  <a:cubicBezTo>
                    <a:pt x="42558" y="3957"/>
                    <a:pt x="40916" y="3405"/>
                    <a:pt x="39298" y="3405"/>
                  </a:cubicBezTo>
                  <a:cubicBezTo>
                    <a:pt x="38953" y="3405"/>
                    <a:pt x="38610" y="3430"/>
                    <a:pt x="38275" y="3478"/>
                  </a:cubicBezTo>
                  <a:cubicBezTo>
                    <a:pt x="36366" y="3752"/>
                    <a:pt x="34606" y="4628"/>
                    <a:pt x="32792" y="5282"/>
                  </a:cubicBezTo>
                  <a:cubicBezTo>
                    <a:pt x="32052" y="5547"/>
                    <a:pt x="31271" y="5774"/>
                    <a:pt x="30501" y="5774"/>
                  </a:cubicBezTo>
                  <a:cubicBezTo>
                    <a:pt x="30220" y="5774"/>
                    <a:pt x="29940" y="5744"/>
                    <a:pt x="29664" y="5674"/>
                  </a:cubicBezTo>
                  <a:cubicBezTo>
                    <a:pt x="27690" y="5178"/>
                    <a:pt x="26748" y="2994"/>
                    <a:pt x="25272" y="1590"/>
                  </a:cubicBezTo>
                  <a:cubicBezTo>
                    <a:pt x="24135" y="514"/>
                    <a:pt x="22592" y="0"/>
                    <a:pt x="21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8"/>
            <p:cNvSpPr/>
            <p:nvPr/>
          </p:nvSpPr>
          <p:spPr>
            <a:xfrm>
              <a:off x="2293442" y="3008976"/>
              <a:ext cx="1200139" cy="1150165"/>
            </a:xfrm>
            <a:custGeom>
              <a:rect b="b" l="l" r="r" t="t"/>
              <a:pathLst>
                <a:path extrusionOk="0" h="66054" w="68924">
                  <a:moveTo>
                    <a:pt x="45927" y="1"/>
                  </a:moveTo>
                  <a:cubicBezTo>
                    <a:pt x="45690" y="1"/>
                    <a:pt x="45452" y="24"/>
                    <a:pt x="45212" y="76"/>
                  </a:cubicBezTo>
                  <a:lnTo>
                    <a:pt x="44301" y="1731"/>
                  </a:lnTo>
                  <a:cubicBezTo>
                    <a:pt x="42467" y="3087"/>
                    <a:pt x="40628" y="4451"/>
                    <a:pt x="38768" y="5788"/>
                  </a:cubicBezTo>
                  <a:cubicBezTo>
                    <a:pt x="26588" y="14521"/>
                    <a:pt x="13593" y="22108"/>
                    <a:pt x="1" y="28414"/>
                  </a:cubicBezTo>
                  <a:cubicBezTo>
                    <a:pt x="4699" y="49027"/>
                    <a:pt x="23110" y="65377"/>
                    <a:pt x="45086" y="66034"/>
                  </a:cubicBezTo>
                  <a:cubicBezTo>
                    <a:pt x="45516" y="66047"/>
                    <a:pt x="45945" y="66053"/>
                    <a:pt x="46375" y="66053"/>
                  </a:cubicBezTo>
                  <a:cubicBezTo>
                    <a:pt x="53637" y="66053"/>
                    <a:pt x="60837" y="64254"/>
                    <a:pt x="67346" y="61040"/>
                  </a:cubicBezTo>
                  <a:cubicBezTo>
                    <a:pt x="67145" y="52647"/>
                    <a:pt x="67489" y="44224"/>
                    <a:pt x="68143" y="35865"/>
                  </a:cubicBezTo>
                  <a:cubicBezTo>
                    <a:pt x="68479" y="31577"/>
                    <a:pt x="68923" y="27216"/>
                    <a:pt x="67982" y="23023"/>
                  </a:cubicBezTo>
                  <a:cubicBezTo>
                    <a:pt x="66944" y="18421"/>
                    <a:pt x="64273" y="14320"/>
                    <a:pt x="61027" y="10900"/>
                  </a:cubicBezTo>
                  <a:cubicBezTo>
                    <a:pt x="57781" y="7479"/>
                    <a:pt x="53955" y="4678"/>
                    <a:pt x="50150" y="1892"/>
                  </a:cubicBezTo>
                  <a:cubicBezTo>
                    <a:pt x="48884" y="969"/>
                    <a:pt x="47439" y="1"/>
                    <a:pt x="459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8"/>
            <p:cNvSpPr/>
            <p:nvPr/>
          </p:nvSpPr>
          <p:spPr>
            <a:xfrm>
              <a:off x="3026682" y="2874917"/>
              <a:ext cx="657583" cy="788995"/>
            </a:xfrm>
            <a:custGeom>
              <a:rect b="b" l="l" r="r" t="t"/>
              <a:pathLst>
                <a:path extrusionOk="0" h="45312" w="37765">
                  <a:moveTo>
                    <a:pt x="19647" y="1"/>
                  </a:moveTo>
                  <a:cubicBezTo>
                    <a:pt x="17135" y="1"/>
                    <a:pt x="14607" y="335"/>
                    <a:pt x="12115" y="697"/>
                  </a:cubicBezTo>
                  <a:cubicBezTo>
                    <a:pt x="5940" y="1595"/>
                    <a:pt x="1752" y="8350"/>
                    <a:pt x="876" y="14525"/>
                  </a:cubicBezTo>
                  <a:cubicBezTo>
                    <a:pt x="0" y="20700"/>
                    <a:pt x="1578" y="28081"/>
                    <a:pt x="6672" y="31677"/>
                  </a:cubicBezTo>
                  <a:cubicBezTo>
                    <a:pt x="8210" y="32762"/>
                    <a:pt x="9748" y="33847"/>
                    <a:pt x="11286" y="34932"/>
                  </a:cubicBezTo>
                  <a:cubicBezTo>
                    <a:pt x="11797" y="35294"/>
                    <a:pt x="12324" y="35629"/>
                    <a:pt x="12829" y="35995"/>
                  </a:cubicBezTo>
                  <a:cubicBezTo>
                    <a:pt x="12734" y="38863"/>
                    <a:pt x="13352" y="42092"/>
                    <a:pt x="15714" y="43713"/>
                  </a:cubicBezTo>
                  <a:cubicBezTo>
                    <a:pt x="16974" y="44580"/>
                    <a:pt x="18538" y="44846"/>
                    <a:pt x="20059" y="45020"/>
                  </a:cubicBezTo>
                  <a:cubicBezTo>
                    <a:pt x="21774" y="45215"/>
                    <a:pt x="23500" y="45311"/>
                    <a:pt x="25226" y="45311"/>
                  </a:cubicBezTo>
                  <a:cubicBezTo>
                    <a:pt x="25740" y="45311"/>
                    <a:pt x="26255" y="45303"/>
                    <a:pt x="26769" y="45286"/>
                  </a:cubicBezTo>
                  <a:cubicBezTo>
                    <a:pt x="28312" y="45234"/>
                    <a:pt x="29903" y="45090"/>
                    <a:pt x="31276" y="44375"/>
                  </a:cubicBezTo>
                  <a:cubicBezTo>
                    <a:pt x="32644" y="43661"/>
                    <a:pt x="33864" y="41965"/>
                    <a:pt x="33790" y="40423"/>
                  </a:cubicBezTo>
                  <a:cubicBezTo>
                    <a:pt x="35302" y="39077"/>
                    <a:pt x="36897" y="37608"/>
                    <a:pt x="37372" y="35638"/>
                  </a:cubicBezTo>
                  <a:cubicBezTo>
                    <a:pt x="37764" y="34004"/>
                    <a:pt x="37312" y="32283"/>
                    <a:pt x="36644" y="30740"/>
                  </a:cubicBezTo>
                  <a:cubicBezTo>
                    <a:pt x="35978" y="29197"/>
                    <a:pt x="35097" y="27746"/>
                    <a:pt x="34566" y="26151"/>
                  </a:cubicBezTo>
                  <a:cubicBezTo>
                    <a:pt x="32501" y="19928"/>
                    <a:pt x="36073" y="12620"/>
                    <a:pt x="33163" y="6746"/>
                  </a:cubicBezTo>
                  <a:cubicBezTo>
                    <a:pt x="31423" y="3234"/>
                    <a:pt x="27650" y="1090"/>
                    <a:pt x="23798" y="362"/>
                  </a:cubicBezTo>
                  <a:cubicBezTo>
                    <a:pt x="22426" y="104"/>
                    <a:pt x="21039" y="1"/>
                    <a:pt x="196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8"/>
            <p:cNvSpPr/>
            <p:nvPr/>
          </p:nvSpPr>
          <p:spPr>
            <a:xfrm>
              <a:off x="3280173" y="3140179"/>
              <a:ext cx="65959" cy="65889"/>
            </a:xfrm>
            <a:custGeom>
              <a:rect b="b" l="l" r="r" t="t"/>
              <a:pathLst>
                <a:path extrusionOk="0" h="3784" w="3788">
                  <a:moveTo>
                    <a:pt x="1897" y="1"/>
                  </a:moveTo>
                  <a:cubicBezTo>
                    <a:pt x="851" y="1"/>
                    <a:pt x="1" y="846"/>
                    <a:pt x="1" y="1892"/>
                  </a:cubicBezTo>
                  <a:cubicBezTo>
                    <a:pt x="1" y="2938"/>
                    <a:pt x="851" y="3784"/>
                    <a:pt x="1897" y="3784"/>
                  </a:cubicBezTo>
                  <a:cubicBezTo>
                    <a:pt x="2943" y="3784"/>
                    <a:pt x="3788" y="2938"/>
                    <a:pt x="3788" y="1892"/>
                  </a:cubicBezTo>
                  <a:cubicBezTo>
                    <a:pt x="3788" y="846"/>
                    <a:pt x="2943" y="1"/>
                    <a:pt x="18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8"/>
            <p:cNvSpPr/>
            <p:nvPr/>
          </p:nvSpPr>
          <p:spPr>
            <a:xfrm>
              <a:off x="3551617" y="3142234"/>
              <a:ext cx="62459" cy="62476"/>
            </a:xfrm>
            <a:custGeom>
              <a:rect b="b" l="l" r="r" t="t"/>
              <a:pathLst>
                <a:path extrusionOk="0" h="3588" w="3587">
                  <a:moveTo>
                    <a:pt x="1795" y="0"/>
                  </a:moveTo>
                  <a:cubicBezTo>
                    <a:pt x="802" y="0"/>
                    <a:pt x="0" y="806"/>
                    <a:pt x="0" y="1796"/>
                  </a:cubicBezTo>
                  <a:cubicBezTo>
                    <a:pt x="0" y="2785"/>
                    <a:pt x="802" y="3587"/>
                    <a:pt x="1795" y="3587"/>
                  </a:cubicBezTo>
                  <a:cubicBezTo>
                    <a:pt x="2784" y="3587"/>
                    <a:pt x="3587" y="2785"/>
                    <a:pt x="3587" y="1796"/>
                  </a:cubicBezTo>
                  <a:cubicBezTo>
                    <a:pt x="3587" y="806"/>
                    <a:pt x="2784" y="0"/>
                    <a:pt x="17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8"/>
            <p:cNvSpPr/>
            <p:nvPr/>
          </p:nvSpPr>
          <p:spPr>
            <a:xfrm>
              <a:off x="3450137" y="3379862"/>
              <a:ext cx="212345" cy="87045"/>
            </a:xfrm>
            <a:custGeom>
              <a:rect b="b" l="l" r="r" t="t"/>
              <a:pathLst>
                <a:path extrusionOk="0" h="4999" w="12195">
                  <a:moveTo>
                    <a:pt x="6339" y="0"/>
                  </a:moveTo>
                  <a:cubicBezTo>
                    <a:pt x="6115" y="0"/>
                    <a:pt x="5890" y="13"/>
                    <a:pt x="5662" y="41"/>
                  </a:cubicBezTo>
                  <a:cubicBezTo>
                    <a:pt x="4882" y="132"/>
                    <a:pt x="4141" y="420"/>
                    <a:pt x="3365" y="542"/>
                  </a:cubicBezTo>
                  <a:cubicBezTo>
                    <a:pt x="3167" y="574"/>
                    <a:pt x="2975" y="588"/>
                    <a:pt x="2784" y="588"/>
                  </a:cubicBezTo>
                  <a:cubicBezTo>
                    <a:pt x="2417" y="588"/>
                    <a:pt x="2058" y="534"/>
                    <a:pt x="1688" y="442"/>
                  </a:cubicBezTo>
                  <a:cubicBezTo>
                    <a:pt x="1553" y="409"/>
                    <a:pt x="1414" y="393"/>
                    <a:pt x="1277" y="393"/>
                  </a:cubicBezTo>
                  <a:cubicBezTo>
                    <a:pt x="612" y="393"/>
                    <a:pt x="0" y="782"/>
                    <a:pt x="141" y="1588"/>
                  </a:cubicBezTo>
                  <a:cubicBezTo>
                    <a:pt x="328" y="2656"/>
                    <a:pt x="1701" y="3061"/>
                    <a:pt x="2603" y="3279"/>
                  </a:cubicBezTo>
                  <a:cubicBezTo>
                    <a:pt x="2617" y="3284"/>
                    <a:pt x="2633" y="3288"/>
                    <a:pt x="2651" y="3292"/>
                  </a:cubicBezTo>
                  <a:cubicBezTo>
                    <a:pt x="2729" y="3314"/>
                    <a:pt x="2804" y="3332"/>
                    <a:pt x="2882" y="3348"/>
                  </a:cubicBezTo>
                  <a:cubicBezTo>
                    <a:pt x="3301" y="3462"/>
                    <a:pt x="3715" y="3593"/>
                    <a:pt x="4115" y="3754"/>
                  </a:cubicBezTo>
                  <a:cubicBezTo>
                    <a:pt x="4302" y="3828"/>
                    <a:pt x="4485" y="3907"/>
                    <a:pt x="4664" y="3994"/>
                  </a:cubicBezTo>
                  <a:cubicBezTo>
                    <a:pt x="4756" y="4038"/>
                    <a:pt x="4839" y="4081"/>
                    <a:pt x="4926" y="4124"/>
                  </a:cubicBezTo>
                  <a:cubicBezTo>
                    <a:pt x="4970" y="4146"/>
                    <a:pt x="5013" y="4168"/>
                    <a:pt x="5052" y="4195"/>
                  </a:cubicBezTo>
                  <a:cubicBezTo>
                    <a:pt x="5570" y="4477"/>
                    <a:pt x="6106" y="4998"/>
                    <a:pt x="6711" y="4998"/>
                  </a:cubicBezTo>
                  <a:cubicBezTo>
                    <a:pt x="6861" y="4998"/>
                    <a:pt x="7015" y="4966"/>
                    <a:pt x="7174" y="4891"/>
                  </a:cubicBezTo>
                  <a:cubicBezTo>
                    <a:pt x="7375" y="4800"/>
                    <a:pt x="7554" y="4661"/>
                    <a:pt x="7723" y="4508"/>
                  </a:cubicBezTo>
                  <a:cubicBezTo>
                    <a:pt x="7789" y="4447"/>
                    <a:pt x="7850" y="4386"/>
                    <a:pt x="7915" y="4325"/>
                  </a:cubicBezTo>
                  <a:cubicBezTo>
                    <a:pt x="7920" y="4321"/>
                    <a:pt x="7924" y="4316"/>
                    <a:pt x="7933" y="4312"/>
                  </a:cubicBezTo>
                  <a:cubicBezTo>
                    <a:pt x="8495" y="3798"/>
                    <a:pt x="9039" y="3262"/>
                    <a:pt x="9588" y="2726"/>
                  </a:cubicBezTo>
                  <a:cubicBezTo>
                    <a:pt x="9646" y="2669"/>
                    <a:pt x="9706" y="2612"/>
                    <a:pt x="9763" y="2556"/>
                  </a:cubicBezTo>
                  <a:cubicBezTo>
                    <a:pt x="9868" y="2455"/>
                    <a:pt x="9968" y="2355"/>
                    <a:pt x="10068" y="2255"/>
                  </a:cubicBezTo>
                  <a:cubicBezTo>
                    <a:pt x="10447" y="1894"/>
                    <a:pt x="12195" y="542"/>
                    <a:pt x="10696" y="303"/>
                  </a:cubicBezTo>
                  <a:cubicBezTo>
                    <a:pt x="10456" y="264"/>
                    <a:pt x="10217" y="252"/>
                    <a:pt x="9977" y="252"/>
                  </a:cubicBezTo>
                  <a:cubicBezTo>
                    <a:pt x="9621" y="252"/>
                    <a:pt x="9266" y="278"/>
                    <a:pt x="8908" y="278"/>
                  </a:cubicBezTo>
                  <a:cubicBezTo>
                    <a:pt x="8624" y="278"/>
                    <a:pt x="8338" y="261"/>
                    <a:pt x="8051" y="202"/>
                  </a:cubicBezTo>
                  <a:cubicBezTo>
                    <a:pt x="7477" y="84"/>
                    <a:pt x="6912" y="0"/>
                    <a:pt x="63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8"/>
            <p:cNvSpPr/>
            <p:nvPr/>
          </p:nvSpPr>
          <p:spPr>
            <a:xfrm>
              <a:off x="3496297" y="3420015"/>
              <a:ext cx="39613" cy="31673"/>
            </a:xfrm>
            <a:custGeom>
              <a:rect b="b" l="l" r="r" t="t"/>
              <a:pathLst>
                <a:path extrusionOk="0" h="1819" w="2275">
                  <a:moveTo>
                    <a:pt x="948" y="0"/>
                  </a:moveTo>
                  <a:cubicBezTo>
                    <a:pt x="584" y="0"/>
                    <a:pt x="203" y="267"/>
                    <a:pt x="66" y="646"/>
                  </a:cubicBezTo>
                  <a:cubicBezTo>
                    <a:pt x="26" y="751"/>
                    <a:pt x="4" y="869"/>
                    <a:pt x="0" y="986"/>
                  </a:cubicBezTo>
                  <a:cubicBezTo>
                    <a:pt x="78" y="1008"/>
                    <a:pt x="153" y="1026"/>
                    <a:pt x="231" y="1042"/>
                  </a:cubicBezTo>
                  <a:cubicBezTo>
                    <a:pt x="231" y="929"/>
                    <a:pt x="249" y="825"/>
                    <a:pt x="288" y="729"/>
                  </a:cubicBezTo>
                  <a:cubicBezTo>
                    <a:pt x="390" y="441"/>
                    <a:pt x="664" y="239"/>
                    <a:pt x="929" y="239"/>
                  </a:cubicBezTo>
                  <a:cubicBezTo>
                    <a:pt x="944" y="239"/>
                    <a:pt x="960" y="240"/>
                    <a:pt x="976" y="241"/>
                  </a:cubicBezTo>
                  <a:cubicBezTo>
                    <a:pt x="1285" y="267"/>
                    <a:pt x="1517" y="541"/>
                    <a:pt x="1625" y="702"/>
                  </a:cubicBezTo>
                  <a:cubicBezTo>
                    <a:pt x="1826" y="1004"/>
                    <a:pt x="1943" y="1339"/>
                    <a:pt x="2013" y="1688"/>
                  </a:cubicBezTo>
                  <a:cubicBezTo>
                    <a:pt x="2105" y="1732"/>
                    <a:pt x="2188" y="1775"/>
                    <a:pt x="2275" y="1818"/>
                  </a:cubicBezTo>
                  <a:cubicBezTo>
                    <a:pt x="2210" y="1370"/>
                    <a:pt x="2074" y="943"/>
                    <a:pt x="1822" y="572"/>
                  </a:cubicBezTo>
                  <a:cubicBezTo>
                    <a:pt x="1595" y="237"/>
                    <a:pt x="1299" y="32"/>
                    <a:pt x="998" y="2"/>
                  </a:cubicBezTo>
                  <a:cubicBezTo>
                    <a:pt x="981" y="1"/>
                    <a:pt x="964" y="0"/>
                    <a:pt x="9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8"/>
            <p:cNvSpPr/>
            <p:nvPr/>
          </p:nvSpPr>
          <p:spPr>
            <a:xfrm>
              <a:off x="3583029" y="3414548"/>
              <a:ext cx="37106" cy="43827"/>
            </a:xfrm>
            <a:custGeom>
              <a:rect b="b" l="l" r="r" t="t"/>
              <a:pathLst>
                <a:path extrusionOk="0" h="2517" w="2131">
                  <a:moveTo>
                    <a:pt x="1193" y="1"/>
                  </a:moveTo>
                  <a:cubicBezTo>
                    <a:pt x="1123" y="1"/>
                    <a:pt x="1052" y="10"/>
                    <a:pt x="980" y="28"/>
                  </a:cubicBezTo>
                  <a:cubicBezTo>
                    <a:pt x="501" y="163"/>
                    <a:pt x="279" y="672"/>
                    <a:pt x="184" y="969"/>
                  </a:cubicBezTo>
                  <a:cubicBezTo>
                    <a:pt x="35" y="1466"/>
                    <a:pt x="1" y="2002"/>
                    <a:pt x="91" y="2516"/>
                  </a:cubicBezTo>
                  <a:cubicBezTo>
                    <a:pt x="157" y="2455"/>
                    <a:pt x="218" y="2394"/>
                    <a:pt x="283" y="2333"/>
                  </a:cubicBezTo>
                  <a:cubicBezTo>
                    <a:pt x="288" y="2329"/>
                    <a:pt x="292" y="2324"/>
                    <a:pt x="301" y="2320"/>
                  </a:cubicBezTo>
                  <a:cubicBezTo>
                    <a:pt x="248" y="1889"/>
                    <a:pt x="283" y="1448"/>
                    <a:pt x="414" y="1034"/>
                  </a:cubicBezTo>
                  <a:cubicBezTo>
                    <a:pt x="488" y="791"/>
                    <a:pt x="671" y="359"/>
                    <a:pt x="1041" y="258"/>
                  </a:cubicBezTo>
                  <a:cubicBezTo>
                    <a:pt x="1091" y="245"/>
                    <a:pt x="1142" y="239"/>
                    <a:pt x="1192" y="239"/>
                  </a:cubicBezTo>
                  <a:cubicBezTo>
                    <a:pt x="1469" y="239"/>
                    <a:pt x="1735" y="426"/>
                    <a:pt x="1883" y="630"/>
                  </a:cubicBezTo>
                  <a:cubicBezTo>
                    <a:pt x="1909" y="664"/>
                    <a:pt x="1930" y="699"/>
                    <a:pt x="1956" y="734"/>
                  </a:cubicBezTo>
                  <a:cubicBezTo>
                    <a:pt x="2014" y="677"/>
                    <a:pt x="2074" y="620"/>
                    <a:pt x="2131" y="564"/>
                  </a:cubicBezTo>
                  <a:cubicBezTo>
                    <a:pt x="2118" y="537"/>
                    <a:pt x="2096" y="511"/>
                    <a:pt x="2079" y="485"/>
                  </a:cubicBezTo>
                  <a:cubicBezTo>
                    <a:pt x="1885" y="226"/>
                    <a:pt x="1552" y="1"/>
                    <a:pt x="1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8"/>
            <p:cNvSpPr/>
            <p:nvPr/>
          </p:nvSpPr>
          <p:spPr>
            <a:xfrm>
              <a:off x="3240804" y="3506973"/>
              <a:ext cx="372958" cy="76075"/>
            </a:xfrm>
            <a:custGeom>
              <a:rect b="b" l="l" r="r" t="t"/>
              <a:pathLst>
                <a:path extrusionOk="0" h="4369" w="21419">
                  <a:moveTo>
                    <a:pt x="134" y="1"/>
                  </a:moveTo>
                  <a:cubicBezTo>
                    <a:pt x="87" y="1"/>
                    <a:pt x="43" y="29"/>
                    <a:pt x="27" y="75"/>
                  </a:cubicBezTo>
                  <a:cubicBezTo>
                    <a:pt x="1" y="137"/>
                    <a:pt x="31" y="206"/>
                    <a:pt x="92" y="228"/>
                  </a:cubicBezTo>
                  <a:cubicBezTo>
                    <a:pt x="964" y="581"/>
                    <a:pt x="1626" y="1235"/>
                    <a:pt x="2328" y="1927"/>
                  </a:cubicBezTo>
                  <a:cubicBezTo>
                    <a:pt x="2772" y="2372"/>
                    <a:pt x="3239" y="2830"/>
                    <a:pt x="3757" y="3196"/>
                  </a:cubicBezTo>
                  <a:cubicBezTo>
                    <a:pt x="4842" y="3962"/>
                    <a:pt x="6236" y="4368"/>
                    <a:pt x="7744" y="4368"/>
                  </a:cubicBezTo>
                  <a:cubicBezTo>
                    <a:pt x="7958" y="4368"/>
                    <a:pt x="8176" y="4359"/>
                    <a:pt x="8394" y="4342"/>
                  </a:cubicBezTo>
                  <a:cubicBezTo>
                    <a:pt x="9801" y="4238"/>
                    <a:pt x="11309" y="3788"/>
                    <a:pt x="13008" y="2977"/>
                  </a:cubicBezTo>
                  <a:lnTo>
                    <a:pt x="13291" y="2842"/>
                  </a:lnTo>
                  <a:cubicBezTo>
                    <a:pt x="13806" y="2594"/>
                    <a:pt x="14337" y="2337"/>
                    <a:pt x="14891" y="2198"/>
                  </a:cubicBezTo>
                  <a:cubicBezTo>
                    <a:pt x="15246" y="2110"/>
                    <a:pt x="15601" y="2074"/>
                    <a:pt x="15946" y="2074"/>
                  </a:cubicBezTo>
                  <a:cubicBezTo>
                    <a:pt x="16820" y="2074"/>
                    <a:pt x="17631" y="2309"/>
                    <a:pt x="18225" y="2546"/>
                  </a:cubicBezTo>
                  <a:cubicBezTo>
                    <a:pt x="19297" y="2973"/>
                    <a:pt x="20273" y="3627"/>
                    <a:pt x="21218" y="4254"/>
                  </a:cubicBezTo>
                  <a:cubicBezTo>
                    <a:pt x="21240" y="4268"/>
                    <a:pt x="21264" y="4274"/>
                    <a:pt x="21287" y="4274"/>
                  </a:cubicBezTo>
                  <a:cubicBezTo>
                    <a:pt x="21325" y="4274"/>
                    <a:pt x="21362" y="4257"/>
                    <a:pt x="21384" y="4224"/>
                  </a:cubicBezTo>
                  <a:cubicBezTo>
                    <a:pt x="21419" y="4167"/>
                    <a:pt x="21406" y="4093"/>
                    <a:pt x="21354" y="4059"/>
                  </a:cubicBezTo>
                  <a:cubicBezTo>
                    <a:pt x="20395" y="3422"/>
                    <a:pt x="19406" y="2764"/>
                    <a:pt x="18312" y="2324"/>
                  </a:cubicBezTo>
                  <a:cubicBezTo>
                    <a:pt x="17697" y="2080"/>
                    <a:pt x="16856" y="1835"/>
                    <a:pt x="15944" y="1835"/>
                  </a:cubicBezTo>
                  <a:cubicBezTo>
                    <a:pt x="15582" y="1835"/>
                    <a:pt x="15209" y="1874"/>
                    <a:pt x="14834" y="1967"/>
                  </a:cubicBezTo>
                  <a:cubicBezTo>
                    <a:pt x="14255" y="2110"/>
                    <a:pt x="13714" y="2376"/>
                    <a:pt x="13187" y="2629"/>
                  </a:cubicBezTo>
                  <a:lnTo>
                    <a:pt x="12903" y="2764"/>
                  </a:lnTo>
                  <a:cubicBezTo>
                    <a:pt x="11235" y="3562"/>
                    <a:pt x="9753" y="4002"/>
                    <a:pt x="8376" y="4107"/>
                  </a:cubicBezTo>
                  <a:cubicBezTo>
                    <a:pt x="8162" y="4123"/>
                    <a:pt x="7950" y="4131"/>
                    <a:pt x="7740" y="4131"/>
                  </a:cubicBezTo>
                  <a:cubicBezTo>
                    <a:pt x="6285" y="4131"/>
                    <a:pt x="4935" y="3739"/>
                    <a:pt x="3892" y="3003"/>
                  </a:cubicBezTo>
                  <a:cubicBezTo>
                    <a:pt x="3391" y="2647"/>
                    <a:pt x="2933" y="2198"/>
                    <a:pt x="2493" y="1762"/>
                  </a:cubicBezTo>
                  <a:cubicBezTo>
                    <a:pt x="1805" y="1082"/>
                    <a:pt x="1095" y="380"/>
                    <a:pt x="179" y="10"/>
                  </a:cubicBezTo>
                  <a:cubicBezTo>
                    <a:pt x="164" y="4"/>
                    <a:pt x="149"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8"/>
            <p:cNvSpPr/>
            <p:nvPr/>
          </p:nvSpPr>
          <p:spPr>
            <a:xfrm>
              <a:off x="3499484" y="3443400"/>
              <a:ext cx="68692" cy="108445"/>
            </a:xfrm>
            <a:custGeom>
              <a:rect b="b" l="l" r="r" t="t"/>
              <a:pathLst>
                <a:path extrusionOk="0" h="6228" w="3945">
                  <a:moveTo>
                    <a:pt x="3634" y="1"/>
                  </a:moveTo>
                  <a:cubicBezTo>
                    <a:pt x="3522" y="415"/>
                    <a:pt x="3403" y="829"/>
                    <a:pt x="3286" y="1242"/>
                  </a:cubicBezTo>
                  <a:cubicBezTo>
                    <a:pt x="3029" y="2171"/>
                    <a:pt x="2759" y="3116"/>
                    <a:pt x="2253" y="3940"/>
                  </a:cubicBezTo>
                  <a:cubicBezTo>
                    <a:pt x="1744" y="4763"/>
                    <a:pt x="950" y="5461"/>
                    <a:pt x="0" y="5626"/>
                  </a:cubicBezTo>
                  <a:cubicBezTo>
                    <a:pt x="161" y="5617"/>
                    <a:pt x="321" y="5612"/>
                    <a:pt x="480" y="5612"/>
                  </a:cubicBezTo>
                  <a:cubicBezTo>
                    <a:pt x="1660" y="5612"/>
                    <a:pt x="2816" y="5859"/>
                    <a:pt x="3944" y="6228"/>
                  </a:cubicBezTo>
                  <a:cubicBezTo>
                    <a:pt x="3500" y="5313"/>
                    <a:pt x="3508" y="4249"/>
                    <a:pt x="3526" y="3234"/>
                  </a:cubicBezTo>
                  <a:cubicBezTo>
                    <a:pt x="3548" y="2088"/>
                    <a:pt x="3612" y="1147"/>
                    <a:pt x="3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8"/>
            <p:cNvSpPr/>
            <p:nvPr/>
          </p:nvSpPr>
          <p:spPr>
            <a:xfrm>
              <a:off x="2665860" y="2699294"/>
              <a:ext cx="840083" cy="1438743"/>
            </a:xfrm>
            <a:custGeom>
              <a:rect b="b" l="l" r="r" t="t"/>
              <a:pathLst>
                <a:path extrusionOk="0" h="82627" w="48246">
                  <a:moveTo>
                    <a:pt x="23704" y="0"/>
                  </a:moveTo>
                  <a:cubicBezTo>
                    <a:pt x="22162" y="0"/>
                    <a:pt x="20656" y="624"/>
                    <a:pt x="19293" y="1366"/>
                  </a:cubicBezTo>
                  <a:cubicBezTo>
                    <a:pt x="17392" y="2403"/>
                    <a:pt x="15588" y="3720"/>
                    <a:pt x="13480" y="4194"/>
                  </a:cubicBezTo>
                  <a:cubicBezTo>
                    <a:pt x="11566" y="4631"/>
                    <a:pt x="9518" y="4343"/>
                    <a:pt x="7662" y="4983"/>
                  </a:cubicBezTo>
                  <a:cubicBezTo>
                    <a:pt x="5954" y="5572"/>
                    <a:pt x="4590" y="6900"/>
                    <a:pt x="3530" y="8360"/>
                  </a:cubicBezTo>
                  <a:cubicBezTo>
                    <a:pt x="2219" y="10178"/>
                    <a:pt x="1274" y="12553"/>
                    <a:pt x="2088" y="14639"/>
                  </a:cubicBezTo>
                  <a:cubicBezTo>
                    <a:pt x="2432" y="15520"/>
                    <a:pt x="3064" y="16274"/>
                    <a:pt x="3347" y="17172"/>
                  </a:cubicBezTo>
                  <a:cubicBezTo>
                    <a:pt x="4067" y="19456"/>
                    <a:pt x="2415" y="22070"/>
                    <a:pt x="3400" y="24253"/>
                  </a:cubicBezTo>
                  <a:cubicBezTo>
                    <a:pt x="4315" y="26284"/>
                    <a:pt x="6316" y="27190"/>
                    <a:pt x="7418" y="29134"/>
                  </a:cubicBezTo>
                  <a:cubicBezTo>
                    <a:pt x="8098" y="30333"/>
                    <a:pt x="7858" y="31875"/>
                    <a:pt x="7213" y="33104"/>
                  </a:cubicBezTo>
                  <a:cubicBezTo>
                    <a:pt x="6572" y="34324"/>
                    <a:pt x="5584" y="35322"/>
                    <a:pt x="4715" y="36399"/>
                  </a:cubicBezTo>
                  <a:cubicBezTo>
                    <a:pt x="2842" y="38708"/>
                    <a:pt x="1469" y="41423"/>
                    <a:pt x="724" y="44299"/>
                  </a:cubicBezTo>
                  <a:cubicBezTo>
                    <a:pt x="210" y="46286"/>
                    <a:pt x="1" y="48413"/>
                    <a:pt x="602" y="50374"/>
                  </a:cubicBezTo>
                  <a:cubicBezTo>
                    <a:pt x="1203" y="52335"/>
                    <a:pt x="2742" y="54091"/>
                    <a:pt x="4747" y="54527"/>
                  </a:cubicBezTo>
                  <a:cubicBezTo>
                    <a:pt x="6145" y="54832"/>
                    <a:pt x="7728" y="54513"/>
                    <a:pt x="8908" y="55320"/>
                  </a:cubicBezTo>
                  <a:cubicBezTo>
                    <a:pt x="10085" y="56126"/>
                    <a:pt x="10373" y="57773"/>
                    <a:pt x="10163" y="59185"/>
                  </a:cubicBezTo>
                  <a:cubicBezTo>
                    <a:pt x="9954" y="60597"/>
                    <a:pt x="9361" y="61939"/>
                    <a:pt x="9192" y="63356"/>
                  </a:cubicBezTo>
                  <a:cubicBezTo>
                    <a:pt x="8794" y="66689"/>
                    <a:pt x="10891" y="69988"/>
                    <a:pt x="13798" y="71675"/>
                  </a:cubicBezTo>
                  <a:cubicBezTo>
                    <a:pt x="15875" y="72877"/>
                    <a:pt x="18284" y="73357"/>
                    <a:pt x="20705" y="73357"/>
                  </a:cubicBezTo>
                  <a:cubicBezTo>
                    <a:pt x="21661" y="73357"/>
                    <a:pt x="22619" y="73282"/>
                    <a:pt x="23559" y="73147"/>
                  </a:cubicBezTo>
                  <a:cubicBezTo>
                    <a:pt x="24395" y="73028"/>
                    <a:pt x="25252" y="72867"/>
                    <a:pt x="26092" y="72867"/>
                  </a:cubicBezTo>
                  <a:cubicBezTo>
                    <a:pt x="26573" y="72867"/>
                    <a:pt x="27049" y="72920"/>
                    <a:pt x="27511" y="73065"/>
                  </a:cubicBezTo>
                  <a:cubicBezTo>
                    <a:pt x="29669" y="73736"/>
                    <a:pt x="30741" y="76067"/>
                    <a:pt x="31843" y="78041"/>
                  </a:cubicBezTo>
                  <a:cubicBezTo>
                    <a:pt x="32789" y="79732"/>
                    <a:pt x="33957" y="81327"/>
                    <a:pt x="35381" y="82626"/>
                  </a:cubicBezTo>
                  <a:cubicBezTo>
                    <a:pt x="36035" y="82473"/>
                    <a:pt x="36684" y="82307"/>
                    <a:pt x="37330" y="82129"/>
                  </a:cubicBezTo>
                  <a:cubicBezTo>
                    <a:pt x="40297" y="81305"/>
                    <a:pt x="43191" y="80189"/>
                    <a:pt x="45958" y="78825"/>
                  </a:cubicBezTo>
                  <a:cubicBezTo>
                    <a:pt x="46010" y="78799"/>
                    <a:pt x="46058" y="78773"/>
                    <a:pt x="46111" y="78743"/>
                  </a:cubicBezTo>
                  <a:cubicBezTo>
                    <a:pt x="46385" y="71892"/>
                    <a:pt x="46660" y="65038"/>
                    <a:pt x="46934" y="58191"/>
                  </a:cubicBezTo>
                  <a:cubicBezTo>
                    <a:pt x="46964" y="57385"/>
                    <a:pt x="48245" y="55651"/>
                    <a:pt x="47444" y="55551"/>
                  </a:cubicBezTo>
                  <a:cubicBezTo>
                    <a:pt x="46097" y="55363"/>
                    <a:pt x="44432" y="54766"/>
                    <a:pt x="43225" y="54732"/>
                  </a:cubicBezTo>
                  <a:cubicBezTo>
                    <a:pt x="41399" y="54675"/>
                    <a:pt x="39548" y="54513"/>
                    <a:pt x="37857" y="53821"/>
                  </a:cubicBezTo>
                  <a:cubicBezTo>
                    <a:pt x="36166" y="53127"/>
                    <a:pt x="34649" y="51820"/>
                    <a:pt x="34096" y="50078"/>
                  </a:cubicBezTo>
                  <a:cubicBezTo>
                    <a:pt x="33538" y="48356"/>
                    <a:pt x="33935" y="46295"/>
                    <a:pt x="32841" y="44848"/>
                  </a:cubicBezTo>
                  <a:cubicBezTo>
                    <a:pt x="31978" y="43706"/>
                    <a:pt x="30439" y="43322"/>
                    <a:pt x="29015" y="43179"/>
                  </a:cubicBezTo>
                  <a:cubicBezTo>
                    <a:pt x="28452" y="43123"/>
                    <a:pt x="27838" y="43070"/>
                    <a:pt x="27416" y="42682"/>
                  </a:cubicBezTo>
                  <a:cubicBezTo>
                    <a:pt x="26391" y="41741"/>
                    <a:pt x="27459" y="40112"/>
                    <a:pt x="27646" y="38734"/>
                  </a:cubicBezTo>
                  <a:cubicBezTo>
                    <a:pt x="27969" y="36367"/>
                    <a:pt x="25485" y="34533"/>
                    <a:pt x="25045" y="32184"/>
                  </a:cubicBezTo>
                  <a:cubicBezTo>
                    <a:pt x="24705" y="30345"/>
                    <a:pt x="25681" y="28502"/>
                    <a:pt x="26914" y="27099"/>
                  </a:cubicBezTo>
                  <a:cubicBezTo>
                    <a:pt x="28152" y="25691"/>
                    <a:pt x="29669" y="24537"/>
                    <a:pt x="30771" y="23024"/>
                  </a:cubicBezTo>
                  <a:cubicBezTo>
                    <a:pt x="32309" y="20915"/>
                    <a:pt x="32919" y="18244"/>
                    <a:pt x="32919" y="15633"/>
                  </a:cubicBezTo>
                  <a:cubicBezTo>
                    <a:pt x="32919" y="13028"/>
                    <a:pt x="32358" y="10452"/>
                    <a:pt x="31730" y="7920"/>
                  </a:cubicBezTo>
                  <a:cubicBezTo>
                    <a:pt x="31207" y="5824"/>
                    <a:pt x="30588" y="5406"/>
                    <a:pt x="29429" y="3579"/>
                  </a:cubicBezTo>
                  <a:cubicBezTo>
                    <a:pt x="28269" y="1759"/>
                    <a:pt x="26422" y="242"/>
                    <a:pt x="24269" y="29"/>
                  </a:cubicBezTo>
                  <a:cubicBezTo>
                    <a:pt x="24080" y="9"/>
                    <a:pt x="23892" y="0"/>
                    <a:pt x="237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8"/>
            <p:cNvSpPr/>
            <p:nvPr/>
          </p:nvSpPr>
          <p:spPr>
            <a:xfrm>
              <a:off x="2880992" y="2815453"/>
              <a:ext cx="289640" cy="254484"/>
            </a:xfrm>
            <a:custGeom>
              <a:rect b="b" l="l" r="r" t="t"/>
              <a:pathLst>
                <a:path extrusionOk="0" h="14615" w="16634">
                  <a:moveTo>
                    <a:pt x="9150" y="0"/>
                  </a:moveTo>
                  <a:cubicBezTo>
                    <a:pt x="8114" y="0"/>
                    <a:pt x="7073" y="206"/>
                    <a:pt x="6127" y="613"/>
                  </a:cubicBezTo>
                  <a:cubicBezTo>
                    <a:pt x="3420" y="1781"/>
                    <a:pt x="1486" y="4343"/>
                    <a:pt x="580" y="7141"/>
                  </a:cubicBezTo>
                  <a:cubicBezTo>
                    <a:pt x="218" y="8256"/>
                    <a:pt x="0" y="9446"/>
                    <a:pt x="204" y="10597"/>
                  </a:cubicBezTo>
                  <a:cubicBezTo>
                    <a:pt x="510" y="12305"/>
                    <a:pt x="1835" y="13782"/>
                    <a:pt x="3469" y="14348"/>
                  </a:cubicBezTo>
                  <a:cubicBezTo>
                    <a:pt x="4052" y="14549"/>
                    <a:pt x="4662" y="14614"/>
                    <a:pt x="5281" y="14614"/>
                  </a:cubicBezTo>
                  <a:cubicBezTo>
                    <a:pt x="6345" y="14614"/>
                    <a:pt x="7436" y="14421"/>
                    <a:pt x="8472" y="14388"/>
                  </a:cubicBezTo>
                  <a:cubicBezTo>
                    <a:pt x="9548" y="14353"/>
                    <a:pt x="10629" y="14396"/>
                    <a:pt x="11662" y="14048"/>
                  </a:cubicBezTo>
                  <a:cubicBezTo>
                    <a:pt x="15030" y="12920"/>
                    <a:pt x="16634" y="10100"/>
                    <a:pt x="16119" y="6644"/>
                  </a:cubicBezTo>
                  <a:cubicBezTo>
                    <a:pt x="15880" y="5014"/>
                    <a:pt x="15335" y="3380"/>
                    <a:pt x="14245" y="2143"/>
                  </a:cubicBezTo>
                  <a:cubicBezTo>
                    <a:pt x="12980" y="707"/>
                    <a:pt x="11072" y="0"/>
                    <a:pt x="91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8"/>
            <p:cNvSpPr/>
            <p:nvPr/>
          </p:nvSpPr>
          <p:spPr>
            <a:xfrm>
              <a:off x="2966122" y="2894819"/>
              <a:ext cx="170834" cy="162285"/>
            </a:xfrm>
            <a:custGeom>
              <a:rect b="b" l="l" r="r" t="t"/>
              <a:pathLst>
                <a:path extrusionOk="0" h="9320" w="9811">
                  <a:moveTo>
                    <a:pt x="3284" y="1"/>
                  </a:moveTo>
                  <a:cubicBezTo>
                    <a:pt x="2587" y="1"/>
                    <a:pt x="1900" y="189"/>
                    <a:pt x="1365" y="626"/>
                  </a:cubicBezTo>
                  <a:cubicBezTo>
                    <a:pt x="968" y="949"/>
                    <a:pt x="681" y="1385"/>
                    <a:pt x="480" y="1851"/>
                  </a:cubicBezTo>
                  <a:cubicBezTo>
                    <a:pt x="31" y="2879"/>
                    <a:pt x="1" y="4090"/>
                    <a:pt x="436" y="5124"/>
                  </a:cubicBezTo>
                  <a:cubicBezTo>
                    <a:pt x="1299" y="7181"/>
                    <a:pt x="4484" y="9090"/>
                    <a:pt x="6685" y="9303"/>
                  </a:cubicBezTo>
                  <a:cubicBezTo>
                    <a:pt x="6801" y="9314"/>
                    <a:pt x="6912" y="9320"/>
                    <a:pt x="7018" y="9320"/>
                  </a:cubicBezTo>
                  <a:cubicBezTo>
                    <a:pt x="9810" y="9320"/>
                    <a:pt x="9514" y="5586"/>
                    <a:pt x="8507" y="3782"/>
                  </a:cubicBezTo>
                  <a:cubicBezTo>
                    <a:pt x="7600" y="2155"/>
                    <a:pt x="6232" y="683"/>
                    <a:pt x="4446" y="168"/>
                  </a:cubicBezTo>
                  <a:cubicBezTo>
                    <a:pt x="4072" y="60"/>
                    <a:pt x="3677" y="1"/>
                    <a:pt x="32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8"/>
            <p:cNvSpPr/>
            <p:nvPr/>
          </p:nvSpPr>
          <p:spPr>
            <a:xfrm>
              <a:off x="3019787" y="2923132"/>
              <a:ext cx="171095" cy="213982"/>
            </a:xfrm>
            <a:custGeom>
              <a:rect b="b" l="l" r="r" t="t"/>
              <a:pathLst>
                <a:path extrusionOk="0" h="12289" w="9826">
                  <a:moveTo>
                    <a:pt x="7210" y="0"/>
                  </a:moveTo>
                  <a:cubicBezTo>
                    <a:pt x="7073" y="0"/>
                    <a:pt x="6934" y="23"/>
                    <a:pt x="6797" y="72"/>
                  </a:cubicBezTo>
                  <a:cubicBezTo>
                    <a:pt x="5974" y="373"/>
                    <a:pt x="5747" y="1418"/>
                    <a:pt x="5704" y="2291"/>
                  </a:cubicBezTo>
                  <a:cubicBezTo>
                    <a:pt x="5656" y="3301"/>
                    <a:pt x="5691" y="4312"/>
                    <a:pt x="5809" y="5310"/>
                  </a:cubicBezTo>
                  <a:cubicBezTo>
                    <a:pt x="5325" y="4730"/>
                    <a:pt x="4655" y="4091"/>
                    <a:pt x="3956" y="4091"/>
                  </a:cubicBezTo>
                  <a:cubicBezTo>
                    <a:pt x="3816" y="4091"/>
                    <a:pt x="3675" y="4117"/>
                    <a:pt x="3534" y="4173"/>
                  </a:cubicBezTo>
                  <a:cubicBezTo>
                    <a:pt x="2959" y="4399"/>
                    <a:pt x="2688" y="5066"/>
                    <a:pt x="2597" y="5680"/>
                  </a:cubicBezTo>
                  <a:cubicBezTo>
                    <a:pt x="2466" y="6548"/>
                    <a:pt x="2575" y="7424"/>
                    <a:pt x="2875" y="8243"/>
                  </a:cubicBezTo>
                  <a:cubicBezTo>
                    <a:pt x="2585" y="7818"/>
                    <a:pt x="2192" y="7641"/>
                    <a:pt x="1794" y="7641"/>
                  </a:cubicBezTo>
                  <a:cubicBezTo>
                    <a:pt x="910" y="7641"/>
                    <a:pt x="1" y="8517"/>
                    <a:pt x="130" y="9503"/>
                  </a:cubicBezTo>
                  <a:cubicBezTo>
                    <a:pt x="304" y="10788"/>
                    <a:pt x="1934" y="11690"/>
                    <a:pt x="3024" y="12039"/>
                  </a:cubicBezTo>
                  <a:cubicBezTo>
                    <a:pt x="3560" y="12210"/>
                    <a:pt x="4066" y="12288"/>
                    <a:pt x="4540" y="12288"/>
                  </a:cubicBezTo>
                  <a:cubicBezTo>
                    <a:pt x="7872" y="12288"/>
                    <a:pt x="9659" y="8410"/>
                    <a:pt x="9774" y="5236"/>
                  </a:cubicBezTo>
                  <a:cubicBezTo>
                    <a:pt x="9826" y="3838"/>
                    <a:pt x="9665" y="2377"/>
                    <a:pt x="8937" y="1183"/>
                  </a:cubicBezTo>
                  <a:cubicBezTo>
                    <a:pt x="8560" y="563"/>
                    <a:pt x="7895" y="0"/>
                    <a:pt x="72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8"/>
            <p:cNvSpPr/>
            <p:nvPr/>
          </p:nvSpPr>
          <p:spPr>
            <a:xfrm>
              <a:off x="3521720" y="2801210"/>
              <a:ext cx="222706" cy="226798"/>
            </a:xfrm>
            <a:custGeom>
              <a:rect b="b" l="l" r="r" t="t"/>
              <a:pathLst>
                <a:path extrusionOk="0" h="13025" w="12790">
                  <a:moveTo>
                    <a:pt x="5454" y="0"/>
                  </a:moveTo>
                  <a:cubicBezTo>
                    <a:pt x="4336" y="0"/>
                    <a:pt x="3227" y="307"/>
                    <a:pt x="2331" y="969"/>
                  </a:cubicBezTo>
                  <a:cubicBezTo>
                    <a:pt x="1242" y="1779"/>
                    <a:pt x="0" y="3841"/>
                    <a:pt x="881" y="5174"/>
                  </a:cubicBezTo>
                  <a:cubicBezTo>
                    <a:pt x="1708" y="6433"/>
                    <a:pt x="3721" y="6922"/>
                    <a:pt x="4719" y="8229"/>
                  </a:cubicBezTo>
                  <a:cubicBezTo>
                    <a:pt x="5578" y="9353"/>
                    <a:pt x="6223" y="10622"/>
                    <a:pt x="7072" y="11750"/>
                  </a:cubicBezTo>
                  <a:cubicBezTo>
                    <a:pt x="7517" y="12342"/>
                    <a:pt x="8084" y="12931"/>
                    <a:pt x="8820" y="13014"/>
                  </a:cubicBezTo>
                  <a:cubicBezTo>
                    <a:pt x="8882" y="13021"/>
                    <a:pt x="8943" y="13025"/>
                    <a:pt x="9005" y="13025"/>
                  </a:cubicBezTo>
                  <a:cubicBezTo>
                    <a:pt x="9414" y="13025"/>
                    <a:pt x="9819" y="12870"/>
                    <a:pt x="10175" y="12666"/>
                  </a:cubicBezTo>
                  <a:cubicBezTo>
                    <a:pt x="12040" y="11594"/>
                    <a:pt x="12790" y="9201"/>
                    <a:pt x="12585" y="7061"/>
                  </a:cubicBezTo>
                  <a:cubicBezTo>
                    <a:pt x="12285" y="4024"/>
                    <a:pt x="10184" y="1143"/>
                    <a:pt x="7265" y="268"/>
                  </a:cubicBezTo>
                  <a:cubicBezTo>
                    <a:pt x="6680" y="92"/>
                    <a:pt x="6066" y="0"/>
                    <a:pt x="54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8"/>
            <p:cNvSpPr/>
            <p:nvPr/>
          </p:nvSpPr>
          <p:spPr>
            <a:xfrm>
              <a:off x="3523983" y="2850505"/>
              <a:ext cx="115811" cy="105938"/>
            </a:xfrm>
            <a:custGeom>
              <a:rect b="b" l="l" r="r" t="t"/>
              <a:pathLst>
                <a:path extrusionOk="0" h="6084" w="6651">
                  <a:moveTo>
                    <a:pt x="2051" y="1"/>
                  </a:moveTo>
                  <a:cubicBezTo>
                    <a:pt x="1874" y="1"/>
                    <a:pt x="1692" y="63"/>
                    <a:pt x="1543" y="165"/>
                  </a:cubicBezTo>
                  <a:cubicBezTo>
                    <a:pt x="1312" y="326"/>
                    <a:pt x="1147" y="569"/>
                    <a:pt x="1021" y="827"/>
                  </a:cubicBezTo>
                  <a:cubicBezTo>
                    <a:pt x="1" y="2875"/>
                    <a:pt x="1155" y="3655"/>
                    <a:pt x="2572" y="4967"/>
                  </a:cubicBezTo>
                  <a:cubicBezTo>
                    <a:pt x="3138" y="5494"/>
                    <a:pt x="3774" y="6048"/>
                    <a:pt x="4546" y="6082"/>
                  </a:cubicBezTo>
                  <a:cubicBezTo>
                    <a:pt x="4568" y="6083"/>
                    <a:pt x="4590" y="6083"/>
                    <a:pt x="4611" y="6083"/>
                  </a:cubicBezTo>
                  <a:cubicBezTo>
                    <a:pt x="5315" y="6083"/>
                    <a:pt x="5976" y="5610"/>
                    <a:pt x="6302" y="4984"/>
                  </a:cubicBezTo>
                  <a:cubicBezTo>
                    <a:pt x="6638" y="4334"/>
                    <a:pt x="6650" y="3555"/>
                    <a:pt x="6463" y="2849"/>
                  </a:cubicBezTo>
                  <a:cubicBezTo>
                    <a:pt x="6341" y="2391"/>
                    <a:pt x="6058" y="1894"/>
                    <a:pt x="5592" y="1850"/>
                  </a:cubicBezTo>
                  <a:cubicBezTo>
                    <a:pt x="5569" y="1848"/>
                    <a:pt x="5547" y="1847"/>
                    <a:pt x="5524" y="1847"/>
                  </a:cubicBezTo>
                  <a:cubicBezTo>
                    <a:pt x="5325" y="1847"/>
                    <a:pt x="5132" y="1927"/>
                    <a:pt x="4955" y="2017"/>
                  </a:cubicBezTo>
                  <a:cubicBezTo>
                    <a:pt x="4280" y="2347"/>
                    <a:pt x="3674" y="2823"/>
                    <a:pt x="3191" y="3398"/>
                  </a:cubicBezTo>
                  <a:cubicBezTo>
                    <a:pt x="3086" y="2644"/>
                    <a:pt x="2982" y="1894"/>
                    <a:pt x="2881" y="1140"/>
                  </a:cubicBezTo>
                  <a:cubicBezTo>
                    <a:pt x="2825" y="731"/>
                    <a:pt x="2724" y="255"/>
                    <a:pt x="2350" y="68"/>
                  </a:cubicBezTo>
                  <a:cubicBezTo>
                    <a:pt x="2257" y="22"/>
                    <a:pt x="2155" y="1"/>
                    <a:pt x="20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8"/>
            <p:cNvSpPr/>
            <p:nvPr/>
          </p:nvSpPr>
          <p:spPr>
            <a:xfrm>
              <a:off x="2307111" y="3261370"/>
              <a:ext cx="81560" cy="433362"/>
            </a:xfrm>
            <a:custGeom>
              <a:rect b="b" l="l" r="r" t="t"/>
              <a:pathLst>
                <a:path extrusionOk="0" h="24888" w="4684">
                  <a:moveTo>
                    <a:pt x="3876" y="1"/>
                  </a:moveTo>
                  <a:cubicBezTo>
                    <a:pt x="3585" y="1"/>
                    <a:pt x="3285" y="145"/>
                    <a:pt x="3116" y="462"/>
                  </a:cubicBezTo>
                  <a:cubicBezTo>
                    <a:pt x="2681" y="1285"/>
                    <a:pt x="2367" y="2184"/>
                    <a:pt x="2096" y="3073"/>
                  </a:cubicBezTo>
                  <a:cubicBezTo>
                    <a:pt x="720" y="7574"/>
                    <a:pt x="183" y="12228"/>
                    <a:pt x="0" y="16899"/>
                  </a:cubicBezTo>
                  <a:cubicBezTo>
                    <a:pt x="824" y="19662"/>
                    <a:pt x="1896" y="22338"/>
                    <a:pt x="3190" y="24888"/>
                  </a:cubicBezTo>
                  <a:cubicBezTo>
                    <a:pt x="3695" y="16861"/>
                    <a:pt x="4389" y="8838"/>
                    <a:pt x="4663" y="806"/>
                  </a:cubicBezTo>
                  <a:cubicBezTo>
                    <a:pt x="4663" y="802"/>
                    <a:pt x="4668" y="793"/>
                    <a:pt x="4663" y="789"/>
                  </a:cubicBezTo>
                  <a:cubicBezTo>
                    <a:pt x="4683" y="291"/>
                    <a:pt x="4289" y="1"/>
                    <a:pt x="38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8"/>
            <p:cNvSpPr/>
            <p:nvPr/>
          </p:nvSpPr>
          <p:spPr>
            <a:xfrm>
              <a:off x="2390569" y="3303369"/>
              <a:ext cx="235504" cy="494480"/>
            </a:xfrm>
            <a:custGeom>
              <a:rect b="b" l="l" r="r" t="t"/>
              <a:pathLst>
                <a:path extrusionOk="0" h="28398" w="13525">
                  <a:moveTo>
                    <a:pt x="12536" y="0"/>
                  </a:moveTo>
                  <a:cubicBezTo>
                    <a:pt x="12335" y="0"/>
                    <a:pt x="12127" y="72"/>
                    <a:pt x="11949" y="237"/>
                  </a:cubicBezTo>
                  <a:cubicBezTo>
                    <a:pt x="11275" y="878"/>
                    <a:pt x="10682" y="1623"/>
                    <a:pt x="10133" y="2369"/>
                  </a:cubicBezTo>
                  <a:cubicBezTo>
                    <a:pt x="5797" y="8308"/>
                    <a:pt x="3286" y="15251"/>
                    <a:pt x="1003" y="22122"/>
                  </a:cubicBezTo>
                  <a:cubicBezTo>
                    <a:pt x="694" y="23047"/>
                    <a:pt x="350" y="24179"/>
                    <a:pt x="0" y="25382"/>
                  </a:cubicBezTo>
                  <a:cubicBezTo>
                    <a:pt x="607" y="26406"/>
                    <a:pt x="1251" y="27417"/>
                    <a:pt x="1940" y="28397"/>
                  </a:cubicBezTo>
                  <a:cubicBezTo>
                    <a:pt x="5614" y="19246"/>
                    <a:pt x="9758" y="10269"/>
                    <a:pt x="13296" y="1074"/>
                  </a:cubicBezTo>
                  <a:cubicBezTo>
                    <a:pt x="13301" y="1066"/>
                    <a:pt x="13305" y="1061"/>
                    <a:pt x="13305" y="1053"/>
                  </a:cubicBezTo>
                  <a:cubicBezTo>
                    <a:pt x="13525" y="478"/>
                    <a:pt x="13054" y="0"/>
                    <a:pt x="125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8"/>
            <p:cNvSpPr/>
            <p:nvPr/>
          </p:nvSpPr>
          <p:spPr>
            <a:xfrm>
              <a:off x="2428894" y="3473437"/>
              <a:ext cx="385896" cy="371618"/>
            </a:xfrm>
            <a:custGeom>
              <a:rect b="b" l="l" r="r" t="t"/>
              <a:pathLst>
                <a:path extrusionOk="0" h="21342" w="22162">
                  <a:moveTo>
                    <a:pt x="21017" y="0"/>
                  </a:moveTo>
                  <a:cubicBezTo>
                    <a:pt x="20916" y="0"/>
                    <a:pt x="20811" y="18"/>
                    <a:pt x="20704" y="58"/>
                  </a:cubicBezTo>
                  <a:cubicBezTo>
                    <a:pt x="19833" y="393"/>
                    <a:pt x="19004" y="860"/>
                    <a:pt x="18216" y="1347"/>
                  </a:cubicBezTo>
                  <a:cubicBezTo>
                    <a:pt x="11958" y="5204"/>
                    <a:pt x="7017" y="10687"/>
                    <a:pt x="2297" y="16182"/>
                  </a:cubicBezTo>
                  <a:cubicBezTo>
                    <a:pt x="1622" y="16966"/>
                    <a:pt x="828" y="17950"/>
                    <a:pt x="1" y="18996"/>
                  </a:cubicBezTo>
                  <a:cubicBezTo>
                    <a:pt x="567" y="19799"/>
                    <a:pt x="1160" y="20579"/>
                    <a:pt x="1774" y="21341"/>
                  </a:cubicBezTo>
                  <a:cubicBezTo>
                    <a:pt x="8342" y="14626"/>
                    <a:pt x="15205" y="8181"/>
                    <a:pt x="21637" y="1347"/>
                  </a:cubicBezTo>
                  <a:cubicBezTo>
                    <a:pt x="21641" y="1335"/>
                    <a:pt x="21645" y="1335"/>
                    <a:pt x="21654" y="1326"/>
                  </a:cubicBezTo>
                  <a:cubicBezTo>
                    <a:pt x="22161" y="785"/>
                    <a:pt x="21686" y="0"/>
                    <a:pt x="210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8"/>
            <p:cNvSpPr/>
            <p:nvPr/>
          </p:nvSpPr>
          <p:spPr>
            <a:xfrm>
              <a:off x="2477231" y="3713503"/>
              <a:ext cx="504754" cy="191120"/>
            </a:xfrm>
            <a:custGeom>
              <a:rect b="b" l="l" r="r" t="t"/>
              <a:pathLst>
                <a:path extrusionOk="0" h="10976" w="28988">
                  <a:moveTo>
                    <a:pt x="27025" y="0"/>
                  </a:moveTo>
                  <a:cubicBezTo>
                    <a:pt x="26374" y="0"/>
                    <a:pt x="25722" y="52"/>
                    <a:pt x="25079" y="124"/>
                  </a:cubicBezTo>
                  <a:cubicBezTo>
                    <a:pt x="17767" y="917"/>
                    <a:pt x="10952" y="3745"/>
                    <a:pt x="4332" y="6687"/>
                  </a:cubicBezTo>
                  <a:cubicBezTo>
                    <a:pt x="3116" y="7228"/>
                    <a:pt x="1565" y="7977"/>
                    <a:pt x="1" y="8761"/>
                  </a:cubicBezTo>
                  <a:cubicBezTo>
                    <a:pt x="650" y="9519"/>
                    <a:pt x="1321" y="10256"/>
                    <a:pt x="2018" y="10975"/>
                  </a:cubicBezTo>
                  <a:cubicBezTo>
                    <a:pt x="10711" y="7789"/>
                    <a:pt x="19545" y="4944"/>
                    <a:pt x="28173" y="1584"/>
                  </a:cubicBezTo>
                  <a:lnTo>
                    <a:pt x="28187" y="1580"/>
                  </a:lnTo>
                  <a:cubicBezTo>
                    <a:pt x="28988" y="1271"/>
                    <a:pt x="28744" y="98"/>
                    <a:pt x="27877" y="32"/>
                  </a:cubicBezTo>
                  <a:cubicBezTo>
                    <a:pt x="27594" y="10"/>
                    <a:pt x="27310" y="0"/>
                    <a:pt x="27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8"/>
            <p:cNvSpPr/>
            <p:nvPr/>
          </p:nvSpPr>
          <p:spPr>
            <a:xfrm>
              <a:off x="2538697" y="3930619"/>
              <a:ext cx="443235" cy="93906"/>
            </a:xfrm>
            <a:custGeom>
              <a:rect b="b" l="l" r="r" t="t"/>
              <a:pathLst>
                <a:path extrusionOk="0" h="5393" w="25455">
                  <a:moveTo>
                    <a:pt x="0" y="1"/>
                  </a:moveTo>
                  <a:cubicBezTo>
                    <a:pt x="1360" y="1290"/>
                    <a:pt x="2789" y="2502"/>
                    <a:pt x="4284" y="3623"/>
                  </a:cubicBezTo>
                  <a:cubicBezTo>
                    <a:pt x="10960" y="4271"/>
                    <a:pt x="17640" y="4982"/>
                    <a:pt x="24325" y="5391"/>
                  </a:cubicBezTo>
                  <a:cubicBezTo>
                    <a:pt x="24327" y="5390"/>
                    <a:pt x="24328" y="5389"/>
                    <a:pt x="24329" y="5389"/>
                  </a:cubicBezTo>
                  <a:cubicBezTo>
                    <a:pt x="24333" y="5389"/>
                    <a:pt x="24337" y="5391"/>
                    <a:pt x="24343" y="5391"/>
                  </a:cubicBezTo>
                  <a:cubicBezTo>
                    <a:pt x="24362" y="5392"/>
                    <a:pt x="24380" y="5393"/>
                    <a:pt x="24398" y="5393"/>
                  </a:cubicBezTo>
                  <a:cubicBezTo>
                    <a:pt x="25208" y="5393"/>
                    <a:pt x="25455" y="4275"/>
                    <a:pt x="24709" y="3853"/>
                  </a:cubicBezTo>
                  <a:cubicBezTo>
                    <a:pt x="23903" y="3396"/>
                    <a:pt x="23009" y="3056"/>
                    <a:pt x="22129" y="2760"/>
                  </a:cubicBezTo>
                  <a:cubicBezTo>
                    <a:pt x="15165" y="415"/>
                    <a:pt x="7792" y="119"/>
                    <a:pt x="545" y="5"/>
                  </a:cubicBezTo>
                  <a:cubicBezTo>
                    <a:pt x="371" y="1"/>
                    <a:pt x="192"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8"/>
            <p:cNvSpPr/>
            <p:nvPr/>
          </p:nvSpPr>
          <p:spPr>
            <a:xfrm>
              <a:off x="2490273" y="2495812"/>
              <a:ext cx="1054153" cy="432370"/>
            </a:xfrm>
            <a:custGeom>
              <a:rect b="b" l="l" r="r" t="t"/>
              <a:pathLst>
                <a:path extrusionOk="0" h="24831" w="60540">
                  <a:moveTo>
                    <a:pt x="10547" y="7217"/>
                  </a:moveTo>
                  <a:cubicBezTo>
                    <a:pt x="9344" y="7984"/>
                    <a:pt x="8180" y="8799"/>
                    <a:pt x="7069" y="9657"/>
                  </a:cubicBezTo>
                  <a:cubicBezTo>
                    <a:pt x="6171" y="10359"/>
                    <a:pt x="5300" y="11087"/>
                    <a:pt x="4459" y="11845"/>
                  </a:cubicBezTo>
                  <a:cubicBezTo>
                    <a:pt x="2860" y="13288"/>
                    <a:pt x="1370" y="14830"/>
                    <a:pt x="0" y="16468"/>
                  </a:cubicBezTo>
                  <a:cubicBezTo>
                    <a:pt x="441" y="16834"/>
                    <a:pt x="885" y="17179"/>
                    <a:pt x="1339" y="17514"/>
                  </a:cubicBezTo>
                  <a:cubicBezTo>
                    <a:pt x="4455" y="14120"/>
                    <a:pt x="7522" y="10686"/>
                    <a:pt x="10547" y="7217"/>
                  </a:cubicBezTo>
                  <a:close/>
                  <a:moveTo>
                    <a:pt x="18910" y="3025"/>
                  </a:moveTo>
                  <a:lnTo>
                    <a:pt x="18910" y="3025"/>
                  </a:lnTo>
                  <a:cubicBezTo>
                    <a:pt x="18643" y="3125"/>
                    <a:pt x="18377" y="3230"/>
                    <a:pt x="18112" y="3334"/>
                  </a:cubicBezTo>
                  <a:cubicBezTo>
                    <a:pt x="15471" y="4398"/>
                    <a:pt x="12983" y="5679"/>
                    <a:pt x="10660" y="7147"/>
                  </a:cubicBezTo>
                  <a:cubicBezTo>
                    <a:pt x="8128" y="11017"/>
                    <a:pt x="5658" y="14869"/>
                    <a:pt x="3335" y="18835"/>
                  </a:cubicBezTo>
                  <a:cubicBezTo>
                    <a:pt x="3958" y="19214"/>
                    <a:pt x="4590" y="19571"/>
                    <a:pt x="5235" y="19911"/>
                  </a:cubicBezTo>
                  <a:cubicBezTo>
                    <a:pt x="5941" y="20277"/>
                    <a:pt x="6651" y="20617"/>
                    <a:pt x="7383" y="20935"/>
                  </a:cubicBezTo>
                  <a:cubicBezTo>
                    <a:pt x="9401" y="21820"/>
                    <a:pt x="11505" y="22530"/>
                    <a:pt x="13641" y="23089"/>
                  </a:cubicBezTo>
                  <a:cubicBezTo>
                    <a:pt x="13767" y="23127"/>
                    <a:pt x="13894" y="23158"/>
                    <a:pt x="14015" y="23188"/>
                  </a:cubicBezTo>
                  <a:cubicBezTo>
                    <a:pt x="14674" y="23363"/>
                    <a:pt x="15328" y="23519"/>
                    <a:pt x="15994" y="23668"/>
                  </a:cubicBezTo>
                  <a:cubicBezTo>
                    <a:pt x="16098" y="22705"/>
                    <a:pt x="16203" y="21746"/>
                    <a:pt x="16325" y="20782"/>
                  </a:cubicBezTo>
                  <a:cubicBezTo>
                    <a:pt x="17027" y="14843"/>
                    <a:pt x="17885" y="8921"/>
                    <a:pt x="18910" y="3025"/>
                  </a:cubicBezTo>
                  <a:close/>
                  <a:moveTo>
                    <a:pt x="35316" y="1"/>
                  </a:moveTo>
                  <a:cubicBezTo>
                    <a:pt x="34959" y="1"/>
                    <a:pt x="34602" y="5"/>
                    <a:pt x="34244" y="14"/>
                  </a:cubicBezTo>
                  <a:cubicBezTo>
                    <a:pt x="29250" y="122"/>
                    <a:pt x="24191" y="1055"/>
                    <a:pt x="19258" y="2894"/>
                  </a:cubicBezTo>
                  <a:cubicBezTo>
                    <a:pt x="19415" y="8185"/>
                    <a:pt x="19445" y="13479"/>
                    <a:pt x="19375" y="18765"/>
                  </a:cubicBezTo>
                  <a:cubicBezTo>
                    <a:pt x="19354" y="20599"/>
                    <a:pt x="19314" y="22435"/>
                    <a:pt x="19266" y="24269"/>
                  </a:cubicBezTo>
                  <a:cubicBezTo>
                    <a:pt x="21227" y="24569"/>
                    <a:pt x="23224" y="24757"/>
                    <a:pt x="25211" y="24831"/>
                  </a:cubicBezTo>
                  <a:cubicBezTo>
                    <a:pt x="24666" y="22103"/>
                    <a:pt x="24191" y="19354"/>
                    <a:pt x="23777" y="16604"/>
                  </a:cubicBezTo>
                  <a:cubicBezTo>
                    <a:pt x="23053" y="11806"/>
                    <a:pt x="22530" y="6977"/>
                    <a:pt x="22199" y="2136"/>
                  </a:cubicBezTo>
                  <a:lnTo>
                    <a:pt x="22199" y="2136"/>
                  </a:lnTo>
                  <a:cubicBezTo>
                    <a:pt x="23699" y="6633"/>
                    <a:pt x="25202" y="11074"/>
                    <a:pt x="26758" y="15501"/>
                  </a:cubicBezTo>
                  <a:cubicBezTo>
                    <a:pt x="27847" y="18591"/>
                    <a:pt x="28958" y="21671"/>
                    <a:pt x="30113" y="24762"/>
                  </a:cubicBezTo>
                  <a:cubicBezTo>
                    <a:pt x="33116" y="24583"/>
                    <a:pt x="36105" y="24121"/>
                    <a:pt x="39007" y="23363"/>
                  </a:cubicBezTo>
                  <a:cubicBezTo>
                    <a:pt x="38484" y="20007"/>
                    <a:pt x="38023" y="16639"/>
                    <a:pt x="37625" y="13262"/>
                  </a:cubicBezTo>
                  <a:cubicBezTo>
                    <a:pt x="37155" y="9300"/>
                    <a:pt x="36772" y="5321"/>
                    <a:pt x="36475" y="1343"/>
                  </a:cubicBezTo>
                  <a:lnTo>
                    <a:pt x="36475" y="1343"/>
                  </a:lnTo>
                  <a:cubicBezTo>
                    <a:pt x="37971" y="5160"/>
                    <a:pt x="39421" y="8851"/>
                    <a:pt x="40925" y="12512"/>
                  </a:cubicBezTo>
                  <a:cubicBezTo>
                    <a:pt x="42145" y="15497"/>
                    <a:pt x="43387" y="18461"/>
                    <a:pt x="44711" y="21450"/>
                  </a:cubicBezTo>
                  <a:cubicBezTo>
                    <a:pt x="48681" y="19798"/>
                    <a:pt x="52416" y="17536"/>
                    <a:pt x="55706" y="14769"/>
                  </a:cubicBezTo>
                  <a:cubicBezTo>
                    <a:pt x="55091" y="14058"/>
                    <a:pt x="54538" y="13340"/>
                    <a:pt x="54194" y="12948"/>
                  </a:cubicBezTo>
                  <a:cubicBezTo>
                    <a:pt x="52812" y="11422"/>
                    <a:pt x="51462" y="9374"/>
                    <a:pt x="49967" y="7709"/>
                  </a:cubicBezTo>
                  <a:cubicBezTo>
                    <a:pt x="49383" y="7051"/>
                    <a:pt x="48777" y="6459"/>
                    <a:pt x="48146" y="5975"/>
                  </a:cubicBezTo>
                  <a:lnTo>
                    <a:pt x="48146" y="5975"/>
                  </a:lnTo>
                  <a:cubicBezTo>
                    <a:pt x="48856" y="6516"/>
                    <a:pt x="49562" y="7055"/>
                    <a:pt x="50259" y="7604"/>
                  </a:cubicBezTo>
                  <a:cubicBezTo>
                    <a:pt x="52656" y="9470"/>
                    <a:pt x="55009" y="11379"/>
                    <a:pt x="57323" y="13326"/>
                  </a:cubicBezTo>
                  <a:cubicBezTo>
                    <a:pt x="58460" y="12264"/>
                    <a:pt x="59536" y="11139"/>
                    <a:pt x="60539" y="9941"/>
                  </a:cubicBezTo>
                  <a:cubicBezTo>
                    <a:pt x="60517" y="9923"/>
                    <a:pt x="60487" y="9905"/>
                    <a:pt x="60465" y="9889"/>
                  </a:cubicBezTo>
                  <a:cubicBezTo>
                    <a:pt x="60125" y="9601"/>
                    <a:pt x="58534" y="8119"/>
                    <a:pt x="56487" y="6180"/>
                  </a:cubicBezTo>
                  <a:cubicBezTo>
                    <a:pt x="55811" y="5544"/>
                    <a:pt x="55087" y="4855"/>
                    <a:pt x="54338" y="4149"/>
                  </a:cubicBezTo>
                  <a:cubicBezTo>
                    <a:pt x="54067" y="4028"/>
                    <a:pt x="53802" y="3909"/>
                    <a:pt x="53536" y="3792"/>
                  </a:cubicBezTo>
                  <a:cubicBezTo>
                    <a:pt x="52817" y="3478"/>
                    <a:pt x="52098" y="3191"/>
                    <a:pt x="51370" y="2916"/>
                  </a:cubicBezTo>
                  <a:cubicBezTo>
                    <a:pt x="51239" y="2868"/>
                    <a:pt x="51104" y="2820"/>
                    <a:pt x="50974" y="2777"/>
                  </a:cubicBezTo>
                  <a:cubicBezTo>
                    <a:pt x="50843" y="2724"/>
                    <a:pt x="50721" y="2685"/>
                    <a:pt x="50594" y="2642"/>
                  </a:cubicBezTo>
                  <a:cubicBezTo>
                    <a:pt x="50429" y="2576"/>
                    <a:pt x="50254" y="2519"/>
                    <a:pt x="50085" y="2463"/>
                  </a:cubicBezTo>
                  <a:cubicBezTo>
                    <a:pt x="49566" y="2284"/>
                    <a:pt x="49043" y="2119"/>
                    <a:pt x="48516" y="1957"/>
                  </a:cubicBezTo>
                  <a:cubicBezTo>
                    <a:pt x="47967" y="1792"/>
                    <a:pt x="47422" y="1639"/>
                    <a:pt x="46873" y="1500"/>
                  </a:cubicBezTo>
                  <a:cubicBezTo>
                    <a:pt x="46062" y="1282"/>
                    <a:pt x="45243" y="1094"/>
                    <a:pt x="44419" y="929"/>
                  </a:cubicBezTo>
                  <a:cubicBezTo>
                    <a:pt x="44393" y="924"/>
                    <a:pt x="44359" y="916"/>
                    <a:pt x="44333" y="916"/>
                  </a:cubicBezTo>
                  <a:cubicBezTo>
                    <a:pt x="44210" y="881"/>
                    <a:pt x="44097" y="864"/>
                    <a:pt x="43984" y="842"/>
                  </a:cubicBezTo>
                  <a:cubicBezTo>
                    <a:pt x="41141" y="286"/>
                    <a:pt x="38243" y="1"/>
                    <a:pt x="353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8"/>
            <p:cNvSpPr/>
            <p:nvPr/>
          </p:nvSpPr>
          <p:spPr>
            <a:xfrm>
              <a:off x="3318133" y="3522627"/>
              <a:ext cx="355198" cy="565854"/>
            </a:xfrm>
            <a:custGeom>
              <a:rect b="b" l="l" r="r" t="t"/>
              <a:pathLst>
                <a:path extrusionOk="0" h="32497" w="20399">
                  <a:moveTo>
                    <a:pt x="9761" y="0"/>
                  </a:moveTo>
                  <a:cubicBezTo>
                    <a:pt x="9723" y="52"/>
                    <a:pt x="9691" y="113"/>
                    <a:pt x="9648" y="165"/>
                  </a:cubicBezTo>
                  <a:cubicBezTo>
                    <a:pt x="8166" y="2371"/>
                    <a:pt x="6423" y="4384"/>
                    <a:pt x="4828" y="6497"/>
                  </a:cubicBezTo>
                  <a:cubicBezTo>
                    <a:pt x="4745" y="6597"/>
                    <a:pt x="4671" y="6698"/>
                    <a:pt x="4593" y="6802"/>
                  </a:cubicBezTo>
                  <a:cubicBezTo>
                    <a:pt x="3547" y="8214"/>
                    <a:pt x="2571" y="9666"/>
                    <a:pt x="1783" y="11247"/>
                  </a:cubicBezTo>
                  <a:cubicBezTo>
                    <a:pt x="1726" y="11370"/>
                    <a:pt x="1664" y="11496"/>
                    <a:pt x="1608" y="11622"/>
                  </a:cubicBezTo>
                  <a:cubicBezTo>
                    <a:pt x="1495" y="11845"/>
                    <a:pt x="1399" y="12072"/>
                    <a:pt x="1304" y="12297"/>
                  </a:cubicBezTo>
                  <a:cubicBezTo>
                    <a:pt x="968" y="13082"/>
                    <a:pt x="702" y="13888"/>
                    <a:pt x="506" y="14703"/>
                  </a:cubicBezTo>
                  <a:cubicBezTo>
                    <a:pt x="196" y="15962"/>
                    <a:pt x="31" y="17257"/>
                    <a:pt x="13" y="18542"/>
                  </a:cubicBezTo>
                  <a:cubicBezTo>
                    <a:pt x="0" y="19096"/>
                    <a:pt x="17" y="19645"/>
                    <a:pt x="65" y="20194"/>
                  </a:cubicBezTo>
                  <a:lnTo>
                    <a:pt x="61" y="20198"/>
                  </a:lnTo>
                  <a:lnTo>
                    <a:pt x="65" y="20203"/>
                  </a:lnTo>
                  <a:cubicBezTo>
                    <a:pt x="69" y="20220"/>
                    <a:pt x="69" y="20242"/>
                    <a:pt x="69" y="20255"/>
                  </a:cubicBezTo>
                  <a:cubicBezTo>
                    <a:pt x="65" y="20264"/>
                    <a:pt x="65" y="20272"/>
                    <a:pt x="65" y="20282"/>
                  </a:cubicBezTo>
                  <a:cubicBezTo>
                    <a:pt x="79" y="20459"/>
                    <a:pt x="91" y="20630"/>
                    <a:pt x="113" y="20795"/>
                  </a:cubicBezTo>
                  <a:cubicBezTo>
                    <a:pt x="258" y="22124"/>
                    <a:pt x="558" y="23432"/>
                    <a:pt x="998" y="24687"/>
                  </a:cubicBezTo>
                  <a:cubicBezTo>
                    <a:pt x="1199" y="25266"/>
                    <a:pt x="1429" y="25825"/>
                    <a:pt x="1686" y="26374"/>
                  </a:cubicBezTo>
                  <a:lnTo>
                    <a:pt x="1686" y="26378"/>
                  </a:lnTo>
                  <a:cubicBezTo>
                    <a:pt x="1734" y="26473"/>
                    <a:pt x="1787" y="26574"/>
                    <a:pt x="1831" y="26666"/>
                  </a:cubicBezTo>
                  <a:lnTo>
                    <a:pt x="1835" y="26674"/>
                  </a:lnTo>
                  <a:cubicBezTo>
                    <a:pt x="2048" y="27092"/>
                    <a:pt x="2271" y="27506"/>
                    <a:pt x="2523" y="27907"/>
                  </a:cubicBezTo>
                  <a:lnTo>
                    <a:pt x="2523" y="27911"/>
                  </a:lnTo>
                  <a:cubicBezTo>
                    <a:pt x="2567" y="27981"/>
                    <a:pt x="2606" y="28051"/>
                    <a:pt x="2650" y="28120"/>
                  </a:cubicBezTo>
                  <a:cubicBezTo>
                    <a:pt x="2876" y="28470"/>
                    <a:pt x="3112" y="28818"/>
                    <a:pt x="3360" y="29150"/>
                  </a:cubicBezTo>
                  <a:cubicBezTo>
                    <a:pt x="3991" y="29995"/>
                    <a:pt x="4667" y="30696"/>
                    <a:pt x="5369" y="31332"/>
                  </a:cubicBezTo>
                  <a:cubicBezTo>
                    <a:pt x="5473" y="31433"/>
                    <a:pt x="5578" y="31529"/>
                    <a:pt x="5691" y="31624"/>
                  </a:cubicBezTo>
                  <a:cubicBezTo>
                    <a:pt x="6027" y="31929"/>
                    <a:pt x="6367" y="32213"/>
                    <a:pt x="6716" y="32496"/>
                  </a:cubicBezTo>
                  <a:cubicBezTo>
                    <a:pt x="7239" y="32269"/>
                    <a:pt x="7752" y="32030"/>
                    <a:pt x="8263" y="31777"/>
                  </a:cubicBezTo>
                  <a:cubicBezTo>
                    <a:pt x="9017" y="31411"/>
                    <a:pt x="9761" y="31018"/>
                    <a:pt x="10494" y="30610"/>
                  </a:cubicBezTo>
                  <a:cubicBezTo>
                    <a:pt x="10520" y="30596"/>
                    <a:pt x="10550" y="30578"/>
                    <a:pt x="10572" y="30561"/>
                  </a:cubicBezTo>
                  <a:cubicBezTo>
                    <a:pt x="10681" y="30509"/>
                    <a:pt x="10785" y="30447"/>
                    <a:pt x="10886" y="30391"/>
                  </a:cubicBezTo>
                  <a:cubicBezTo>
                    <a:pt x="13705" y="28783"/>
                    <a:pt x="16359" y="26871"/>
                    <a:pt x="18804" y="24665"/>
                  </a:cubicBezTo>
                  <a:cubicBezTo>
                    <a:pt x="19052" y="24182"/>
                    <a:pt x="19270" y="23693"/>
                    <a:pt x="19462" y="23179"/>
                  </a:cubicBezTo>
                  <a:cubicBezTo>
                    <a:pt x="19475" y="23158"/>
                    <a:pt x="19475" y="23136"/>
                    <a:pt x="19488" y="23110"/>
                  </a:cubicBezTo>
                  <a:cubicBezTo>
                    <a:pt x="19601" y="22796"/>
                    <a:pt x="19701" y="22482"/>
                    <a:pt x="19780" y="22164"/>
                  </a:cubicBezTo>
                  <a:lnTo>
                    <a:pt x="19784" y="22159"/>
                  </a:lnTo>
                  <a:cubicBezTo>
                    <a:pt x="20399" y="19889"/>
                    <a:pt x="20329" y="17474"/>
                    <a:pt x="19802" y="15152"/>
                  </a:cubicBezTo>
                  <a:lnTo>
                    <a:pt x="19806" y="15147"/>
                  </a:lnTo>
                  <a:cubicBezTo>
                    <a:pt x="19771" y="14995"/>
                    <a:pt x="19727" y="14851"/>
                    <a:pt x="19693" y="14695"/>
                  </a:cubicBezTo>
                  <a:cubicBezTo>
                    <a:pt x="19297" y="13196"/>
                    <a:pt x="18726" y="11732"/>
                    <a:pt x="18011" y="10363"/>
                  </a:cubicBezTo>
                  <a:cubicBezTo>
                    <a:pt x="17541" y="9469"/>
                    <a:pt x="17022" y="8624"/>
                    <a:pt x="16451" y="7796"/>
                  </a:cubicBezTo>
                  <a:cubicBezTo>
                    <a:pt x="16377" y="7687"/>
                    <a:pt x="16306" y="7583"/>
                    <a:pt x="16228" y="7478"/>
                  </a:cubicBezTo>
                  <a:cubicBezTo>
                    <a:pt x="16228" y="7474"/>
                    <a:pt x="16224" y="7470"/>
                    <a:pt x="16224" y="7470"/>
                  </a:cubicBezTo>
                  <a:cubicBezTo>
                    <a:pt x="14442" y="4920"/>
                    <a:pt x="12280" y="2627"/>
                    <a:pt x="10110" y="366"/>
                  </a:cubicBezTo>
                  <a:cubicBezTo>
                    <a:pt x="10110" y="366"/>
                    <a:pt x="10110" y="358"/>
                    <a:pt x="10106" y="358"/>
                  </a:cubicBezTo>
                  <a:lnTo>
                    <a:pt x="97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8"/>
            <p:cNvSpPr/>
            <p:nvPr/>
          </p:nvSpPr>
          <p:spPr>
            <a:xfrm>
              <a:off x="3484770" y="3517682"/>
              <a:ext cx="38847" cy="537942"/>
            </a:xfrm>
            <a:custGeom>
              <a:rect b="b" l="l" r="r" t="t"/>
              <a:pathLst>
                <a:path extrusionOk="0" h="30894" w="2231">
                  <a:moveTo>
                    <a:pt x="207" y="1"/>
                  </a:moveTo>
                  <a:cubicBezTo>
                    <a:pt x="187" y="1"/>
                    <a:pt x="167" y="3"/>
                    <a:pt x="147" y="9"/>
                  </a:cubicBezTo>
                  <a:cubicBezTo>
                    <a:pt x="121" y="9"/>
                    <a:pt x="100" y="31"/>
                    <a:pt x="83" y="45"/>
                  </a:cubicBezTo>
                  <a:cubicBezTo>
                    <a:pt x="26" y="93"/>
                    <a:pt x="0" y="171"/>
                    <a:pt x="26" y="250"/>
                  </a:cubicBezTo>
                  <a:cubicBezTo>
                    <a:pt x="43" y="310"/>
                    <a:pt x="65" y="375"/>
                    <a:pt x="78" y="449"/>
                  </a:cubicBezTo>
                  <a:cubicBezTo>
                    <a:pt x="1137" y="4036"/>
                    <a:pt x="1704" y="7967"/>
                    <a:pt x="1813" y="12612"/>
                  </a:cubicBezTo>
                  <a:lnTo>
                    <a:pt x="1821" y="12617"/>
                  </a:lnTo>
                  <a:cubicBezTo>
                    <a:pt x="1826" y="12774"/>
                    <a:pt x="1826" y="12917"/>
                    <a:pt x="1830" y="13078"/>
                  </a:cubicBezTo>
                  <a:cubicBezTo>
                    <a:pt x="1847" y="13971"/>
                    <a:pt x="1847" y="14892"/>
                    <a:pt x="1830" y="15837"/>
                  </a:cubicBezTo>
                  <a:cubicBezTo>
                    <a:pt x="1813" y="17135"/>
                    <a:pt x="1756" y="18434"/>
                    <a:pt x="1686" y="19741"/>
                  </a:cubicBezTo>
                  <a:lnTo>
                    <a:pt x="1690" y="19750"/>
                  </a:lnTo>
                  <a:lnTo>
                    <a:pt x="1686" y="19750"/>
                  </a:lnTo>
                  <a:cubicBezTo>
                    <a:pt x="1678" y="19894"/>
                    <a:pt x="1678" y="20043"/>
                    <a:pt x="1660" y="20182"/>
                  </a:cubicBezTo>
                  <a:cubicBezTo>
                    <a:pt x="1547" y="22217"/>
                    <a:pt x="1398" y="24239"/>
                    <a:pt x="1251" y="26222"/>
                  </a:cubicBezTo>
                  <a:cubicBezTo>
                    <a:pt x="1185" y="27041"/>
                    <a:pt x="1124" y="27865"/>
                    <a:pt x="1063" y="28697"/>
                  </a:cubicBezTo>
                  <a:cubicBezTo>
                    <a:pt x="1063" y="28714"/>
                    <a:pt x="1063" y="28732"/>
                    <a:pt x="1058" y="28744"/>
                  </a:cubicBezTo>
                  <a:lnTo>
                    <a:pt x="1058" y="28750"/>
                  </a:lnTo>
                  <a:cubicBezTo>
                    <a:pt x="1054" y="28875"/>
                    <a:pt x="1036" y="28993"/>
                    <a:pt x="1036" y="29124"/>
                  </a:cubicBezTo>
                  <a:lnTo>
                    <a:pt x="1032" y="29128"/>
                  </a:lnTo>
                  <a:cubicBezTo>
                    <a:pt x="1002" y="29516"/>
                    <a:pt x="976" y="29913"/>
                    <a:pt x="954" y="30305"/>
                  </a:cubicBezTo>
                  <a:lnTo>
                    <a:pt x="954" y="30309"/>
                  </a:lnTo>
                  <a:cubicBezTo>
                    <a:pt x="950" y="30371"/>
                    <a:pt x="950" y="30427"/>
                    <a:pt x="945" y="30488"/>
                  </a:cubicBezTo>
                  <a:cubicBezTo>
                    <a:pt x="941" y="30623"/>
                    <a:pt x="928" y="30758"/>
                    <a:pt x="924" y="30894"/>
                  </a:cubicBezTo>
                  <a:cubicBezTo>
                    <a:pt x="950" y="30880"/>
                    <a:pt x="980" y="30862"/>
                    <a:pt x="1002" y="30845"/>
                  </a:cubicBezTo>
                  <a:cubicBezTo>
                    <a:pt x="1111" y="30793"/>
                    <a:pt x="1215" y="30731"/>
                    <a:pt x="1316" y="30675"/>
                  </a:cubicBezTo>
                  <a:cubicBezTo>
                    <a:pt x="1346" y="30170"/>
                    <a:pt x="1386" y="29659"/>
                    <a:pt x="1420" y="29154"/>
                  </a:cubicBezTo>
                  <a:lnTo>
                    <a:pt x="1424" y="29154"/>
                  </a:lnTo>
                  <a:cubicBezTo>
                    <a:pt x="1429" y="29019"/>
                    <a:pt x="1438" y="28889"/>
                    <a:pt x="1446" y="28754"/>
                  </a:cubicBezTo>
                  <a:cubicBezTo>
                    <a:pt x="1507" y="27913"/>
                    <a:pt x="1569" y="27076"/>
                    <a:pt x="1638" y="26256"/>
                  </a:cubicBezTo>
                  <a:cubicBezTo>
                    <a:pt x="1786" y="24273"/>
                    <a:pt x="1931" y="22260"/>
                    <a:pt x="2044" y="20230"/>
                  </a:cubicBezTo>
                  <a:lnTo>
                    <a:pt x="2048" y="20230"/>
                  </a:lnTo>
                  <a:cubicBezTo>
                    <a:pt x="2061" y="20095"/>
                    <a:pt x="2056" y="19964"/>
                    <a:pt x="2066" y="19833"/>
                  </a:cubicBezTo>
                  <a:lnTo>
                    <a:pt x="2070" y="19828"/>
                  </a:lnTo>
                  <a:cubicBezTo>
                    <a:pt x="2135" y="18495"/>
                    <a:pt x="2192" y="17167"/>
                    <a:pt x="2213" y="15841"/>
                  </a:cubicBezTo>
                  <a:cubicBezTo>
                    <a:pt x="2231" y="14808"/>
                    <a:pt x="2231" y="13824"/>
                    <a:pt x="2213" y="12861"/>
                  </a:cubicBezTo>
                  <a:lnTo>
                    <a:pt x="2213" y="12857"/>
                  </a:lnTo>
                  <a:cubicBezTo>
                    <a:pt x="2213" y="12673"/>
                    <a:pt x="2209" y="12507"/>
                    <a:pt x="2201" y="12342"/>
                  </a:cubicBezTo>
                  <a:cubicBezTo>
                    <a:pt x="2078" y="7905"/>
                    <a:pt x="1533" y="4110"/>
                    <a:pt x="540" y="650"/>
                  </a:cubicBezTo>
                  <a:cubicBezTo>
                    <a:pt x="540" y="650"/>
                    <a:pt x="540" y="642"/>
                    <a:pt x="536" y="642"/>
                  </a:cubicBezTo>
                  <a:cubicBezTo>
                    <a:pt x="487" y="471"/>
                    <a:pt x="440" y="306"/>
                    <a:pt x="392" y="136"/>
                  </a:cubicBezTo>
                  <a:cubicBezTo>
                    <a:pt x="363" y="51"/>
                    <a:pt x="289"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8"/>
            <p:cNvSpPr/>
            <p:nvPr/>
          </p:nvSpPr>
          <p:spPr>
            <a:xfrm>
              <a:off x="3398091" y="3635756"/>
              <a:ext cx="206495" cy="109838"/>
            </a:xfrm>
            <a:custGeom>
              <a:rect b="b" l="l" r="r" t="t"/>
              <a:pathLst>
                <a:path extrusionOk="0" h="6308" w="11859">
                  <a:moveTo>
                    <a:pt x="236" y="0"/>
                  </a:moveTo>
                  <a:cubicBezTo>
                    <a:pt x="153" y="100"/>
                    <a:pt x="79" y="201"/>
                    <a:pt x="1" y="305"/>
                  </a:cubicBezTo>
                  <a:cubicBezTo>
                    <a:pt x="2036" y="2471"/>
                    <a:pt x="4294" y="4463"/>
                    <a:pt x="6756" y="6271"/>
                  </a:cubicBezTo>
                  <a:cubicBezTo>
                    <a:pt x="6773" y="6289"/>
                    <a:pt x="6786" y="6297"/>
                    <a:pt x="6812" y="6297"/>
                  </a:cubicBezTo>
                  <a:cubicBezTo>
                    <a:pt x="6832" y="6304"/>
                    <a:pt x="6853" y="6308"/>
                    <a:pt x="6874" y="6308"/>
                  </a:cubicBezTo>
                  <a:cubicBezTo>
                    <a:pt x="6918" y="6308"/>
                    <a:pt x="6963" y="6292"/>
                    <a:pt x="6995" y="6263"/>
                  </a:cubicBezTo>
                  <a:cubicBezTo>
                    <a:pt x="7060" y="6202"/>
                    <a:pt x="7126" y="6140"/>
                    <a:pt x="7187" y="6080"/>
                  </a:cubicBezTo>
                  <a:cubicBezTo>
                    <a:pt x="8804" y="4550"/>
                    <a:pt x="10364" y="2955"/>
                    <a:pt x="11859" y="1299"/>
                  </a:cubicBezTo>
                  <a:cubicBezTo>
                    <a:pt x="11785" y="1190"/>
                    <a:pt x="11710" y="1086"/>
                    <a:pt x="11636" y="977"/>
                  </a:cubicBezTo>
                  <a:cubicBezTo>
                    <a:pt x="10207" y="2558"/>
                    <a:pt x="8708" y="4097"/>
                    <a:pt x="7174" y="5561"/>
                  </a:cubicBezTo>
                  <a:cubicBezTo>
                    <a:pt x="7070" y="5666"/>
                    <a:pt x="6961" y="5770"/>
                    <a:pt x="6851" y="5871"/>
                  </a:cubicBezTo>
                  <a:cubicBezTo>
                    <a:pt x="6834" y="5857"/>
                    <a:pt x="6817" y="5844"/>
                    <a:pt x="6799" y="5831"/>
                  </a:cubicBezTo>
                  <a:cubicBezTo>
                    <a:pt x="4411" y="4053"/>
                    <a:pt x="2211" y="211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8"/>
            <p:cNvSpPr/>
            <p:nvPr/>
          </p:nvSpPr>
          <p:spPr>
            <a:xfrm>
              <a:off x="3346115" y="3718466"/>
              <a:ext cx="316820" cy="152133"/>
            </a:xfrm>
            <a:custGeom>
              <a:rect b="b" l="l" r="r" t="t"/>
              <a:pathLst>
                <a:path extrusionOk="0" h="8737" w="18195">
                  <a:moveTo>
                    <a:pt x="180" y="0"/>
                  </a:moveTo>
                  <a:cubicBezTo>
                    <a:pt x="119" y="123"/>
                    <a:pt x="57" y="244"/>
                    <a:pt x="1" y="375"/>
                  </a:cubicBezTo>
                  <a:cubicBezTo>
                    <a:pt x="2738" y="3587"/>
                    <a:pt x="6054" y="6450"/>
                    <a:pt x="9627" y="8651"/>
                  </a:cubicBezTo>
                  <a:lnTo>
                    <a:pt x="9632" y="8655"/>
                  </a:lnTo>
                  <a:cubicBezTo>
                    <a:pt x="9663" y="8673"/>
                    <a:pt x="9689" y="8689"/>
                    <a:pt x="9719" y="8707"/>
                  </a:cubicBezTo>
                  <a:cubicBezTo>
                    <a:pt x="9745" y="8727"/>
                    <a:pt x="9781" y="8737"/>
                    <a:pt x="9818" y="8737"/>
                  </a:cubicBezTo>
                  <a:cubicBezTo>
                    <a:pt x="9830" y="8737"/>
                    <a:pt x="9842" y="8735"/>
                    <a:pt x="9854" y="8733"/>
                  </a:cubicBezTo>
                  <a:cubicBezTo>
                    <a:pt x="9902" y="8721"/>
                    <a:pt x="9954" y="8711"/>
                    <a:pt x="10007" y="8699"/>
                  </a:cubicBezTo>
                  <a:lnTo>
                    <a:pt x="10011" y="8695"/>
                  </a:lnTo>
                  <a:cubicBezTo>
                    <a:pt x="13140" y="8005"/>
                    <a:pt x="16038" y="6280"/>
                    <a:pt x="18195" y="3900"/>
                  </a:cubicBezTo>
                  <a:cubicBezTo>
                    <a:pt x="18160" y="3748"/>
                    <a:pt x="18125" y="3604"/>
                    <a:pt x="18086" y="3448"/>
                  </a:cubicBezTo>
                  <a:cubicBezTo>
                    <a:pt x="15994" y="5839"/>
                    <a:pt x="13131" y="7587"/>
                    <a:pt x="10033" y="8297"/>
                  </a:cubicBezTo>
                  <a:cubicBezTo>
                    <a:pt x="9976" y="8311"/>
                    <a:pt x="9910" y="8323"/>
                    <a:pt x="9854" y="8337"/>
                  </a:cubicBezTo>
                  <a:cubicBezTo>
                    <a:pt x="9789" y="8297"/>
                    <a:pt x="9723" y="8263"/>
                    <a:pt x="9653" y="8215"/>
                  </a:cubicBezTo>
                  <a:cubicBezTo>
                    <a:pt x="6133" y="6022"/>
                    <a:pt x="2860" y="3182"/>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a:off x="3319195" y="3874307"/>
              <a:ext cx="343427" cy="151854"/>
            </a:xfrm>
            <a:custGeom>
              <a:rect b="b" l="l" r="r" t="t"/>
              <a:pathLst>
                <a:path extrusionOk="0" h="8721" w="19723">
                  <a:moveTo>
                    <a:pt x="0" y="1"/>
                  </a:moveTo>
                  <a:cubicBezTo>
                    <a:pt x="18" y="206"/>
                    <a:pt x="30" y="403"/>
                    <a:pt x="57" y="602"/>
                  </a:cubicBezTo>
                  <a:cubicBezTo>
                    <a:pt x="3073" y="3575"/>
                    <a:pt x="6454" y="6198"/>
                    <a:pt x="10167" y="8412"/>
                  </a:cubicBezTo>
                  <a:cubicBezTo>
                    <a:pt x="10293" y="8494"/>
                    <a:pt x="10415" y="8569"/>
                    <a:pt x="10545" y="8643"/>
                  </a:cubicBezTo>
                  <a:cubicBezTo>
                    <a:pt x="10545" y="8647"/>
                    <a:pt x="10551" y="8647"/>
                    <a:pt x="10551" y="8647"/>
                  </a:cubicBezTo>
                  <a:cubicBezTo>
                    <a:pt x="10577" y="8665"/>
                    <a:pt x="10594" y="8677"/>
                    <a:pt x="10624" y="8691"/>
                  </a:cubicBezTo>
                  <a:cubicBezTo>
                    <a:pt x="10654" y="8711"/>
                    <a:pt x="10688" y="8720"/>
                    <a:pt x="10724" y="8720"/>
                  </a:cubicBezTo>
                  <a:cubicBezTo>
                    <a:pt x="10736" y="8720"/>
                    <a:pt x="10748" y="8719"/>
                    <a:pt x="10760" y="8717"/>
                  </a:cubicBezTo>
                  <a:cubicBezTo>
                    <a:pt x="10816" y="8704"/>
                    <a:pt x="10869" y="8691"/>
                    <a:pt x="10925" y="8673"/>
                  </a:cubicBezTo>
                  <a:lnTo>
                    <a:pt x="10929" y="8673"/>
                  </a:lnTo>
                  <a:cubicBezTo>
                    <a:pt x="13212" y="8150"/>
                    <a:pt x="15435" y="6869"/>
                    <a:pt x="17544" y="4890"/>
                  </a:cubicBezTo>
                  <a:cubicBezTo>
                    <a:pt x="18212" y="4268"/>
                    <a:pt x="18830" y="3605"/>
                    <a:pt x="19427" y="2913"/>
                  </a:cubicBezTo>
                  <a:cubicBezTo>
                    <a:pt x="19540" y="2603"/>
                    <a:pt x="19640" y="2281"/>
                    <a:pt x="19723" y="1967"/>
                  </a:cubicBezTo>
                  <a:lnTo>
                    <a:pt x="19723" y="1967"/>
                  </a:lnTo>
                  <a:cubicBezTo>
                    <a:pt x="18960" y="2899"/>
                    <a:pt x="18154" y="3792"/>
                    <a:pt x="17283" y="4612"/>
                  </a:cubicBezTo>
                  <a:cubicBezTo>
                    <a:pt x="15257" y="6511"/>
                    <a:pt x="13126" y="7750"/>
                    <a:pt x="10955" y="8273"/>
                  </a:cubicBezTo>
                  <a:cubicBezTo>
                    <a:pt x="10891" y="8289"/>
                    <a:pt x="10821" y="8307"/>
                    <a:pt x="10755" y="8325"/>
                  </a:cubicBezTo>
                  <a:cubicBezTo>
                    <a:pt x="10694" y="8285"/>
                    <a:pt x="10638" y="8255"/>
                    <a:pt x="10577" y="8216"/>
                  </a:cubicBezTo>
                  <a:lnTo>
                    <a:pt x="10567" y="8216"/>
                  </a:lnTo>
                  <a:cubicBezTo>
                    <a:pt x="10398" y="8112"/>
                    <a:pt x="10232" y="8011"/>
                    <a:pt x="10058" y="7897"/>
                  </a:cubicBezTo>
                  <a:cubicBezTo>
                    <a:pt x="6362" y="5658"/>
                    <a:pt x="2989" y="3008"/>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a:off x="3318272" y="3778626"/>
              <a:ext cx="182971" cy="309855"/>
            </a:xfrm>
            <a:custGeom>
              <a:rect b="b" l="l" r="r" t="t"/>
              <a:pathLst>
                <a:path extrusionOk="0" h="17795" w="10508">
                  <a:moveTo>
                    <a:pt x="498" y="1"/>
                  </a:moveTo>
                  <a:cubicBezTo>
                    <a:pt x="188" y="1260"/>
                    <a:pt x="23" y="2555"/>
                    <a:pt x="5" y="3840"/>
                  </a:cubicBezTo>
                  <a:cubicBezTo>
                    <a:pt x="5" y="3963"/>
                    <a:pt x="1" y="4084"/>
                    <a:pt x="1" y="4202"/>
                  </a:cubicBezTo>
                  <a:cubicBezTo>
                    <a:pt x="1" y="4633"/>
                    <a:pt x="23" y="5065"/>
                    <a:pt x="57" y="5492"/>
                  </a:cubicBezTo>
                  <a:lnTo>
                    <a:pt x="53" y="5496"/>
                  </a:lnTo>
                  <a:cubicBezTo>
                    <a:pt x="57" y="5496"/>
                    <a:pt x="57" y="5501"/>
                    <a:pt x="57" y="5501"/>
                  </a:cubicBezTo>
                  <a:cubicBezTo>
                    <a:pt x="3047" y="8508"/>
                    <a:pt x="6415" y="11153"/>
                    <a:pt x="10111" y="13392"/>
                  </a:cubicBezTo>
                  <a:cubicBezTo>
                    <a:pt x="10102" y="13354"/>
                    <a:pt x="10093" y="13323"/>
                    <a:pt x="10085" y="13288"/>
                  </a:cubicBezTo>
                  <a:cubicBezTo>
                    <a:pt x="9693" y="11606"/>
                    <a:pt x="9144" y="9972"/>
                    <a:pt x="8402" y="8408"/>
                  </a:cubicBezTo>
                  <a:cubicBezTo>
                    <a:pt x="7296" y="6119"/>
                    <a:pt x="3870" y="1034"/>
                    <a:pt x="498" y="1"/>
                  </a:cubicBezTo>
                  <a:close/>
                  <a:moveTo>
                    <a:pt x="57" y="5562"/>
                  </a:moveTo>
                  <a:lnTo>
                    <a:pt x="57" y="5566"/>
                  </a:lnTo>
                  <a:lnTo>
                    <a:pt x="57" y="5580"/>
                  </a:lnTo>
                  <a:cubicBezTo>
                    <a:pt x="71" y="5757"/>
                    <a:pt x="83" y="5928"/>
                    <a:pt x="105" y="6093"/>
                  </a:cubicBezTo>
                  <a:cubicBezTo>
                    <a:pt x="250" y="7422"/>
                    <a:pt x="550" y="8730"/>
                    <a:pt x="990" y="9985"/>
                  </a:cubicBezTo>
                  <a:cubicBezTo>
                    <a:pt x="1191" y="10564"/>
                    <a:pt x="1421" y="11123"/>
                    <a:pt x="1678" y="11672"/>
                  </a:cubicBezTo>
                  <a:lnTo>
                    <a:pt x="1678" y="11676"/>
                  </a:lnTo>
                  <a:cubicBezTo>
                    <a:pt x="1726" y="11771"/>
                    <a:pt x="1779" y="11872"/>
                    <a:pt x="1823" y="11964"/>
                  </a:cubicBezTo>
                  <a:lnTo>
                    <a:pt x="1827" y="11972"/>
                  </a:lnTo>
                  <a:cubicBezTo>
                    <a:pt x="2040" y="12390"/>
                    <a:pt x="2263" y="12804"/>
                    <a:pt x="2515" y="13205"/>
                  </a:cubicBezTo>
                  <a:lnTo>
                    <a:pt x="2515" y="13209"/>
                  </a:lnTo>
                  <a:cubicBezTo>
                    <a:pt x="2559" y="13279"/>
                    <a:pt x="2598" y="13349"/>
                    <a:pt x="2642" y="13418"/>
                  </a:cubicBezTo>
                  <a:cubicBezTo>
                    <a:pt x="2868" y="13768"/>
                    <a:pt x="3104" y="14116"/>
                    <a:pt x="3352" y="14448"/>
                  </a:cubicBezTo>
                  <a:cubicBezTo>
                    <a:pt x="3983" y="15293"/>
                    <a:pt x="4659" y="15994"/>
                    <a:pt x="5361" y="16630"/>
                  </a:cubicBezTo>
                  <a:cubicBezTo>
                    <a:pt x="5465" y="16731"/>
                    <a:pt x="5570" y="16827"/>
                    <a:pt x="5683" y="16922"/>
                  </a:cubicBezTo>
                  <a:cubicBezTo>
                    <a:pt x="6019" y="17227"/>
                    <a:pt x="6359" y="17511"/>
                    <a:pt x="6708" y="17794"/>
                  </a:cubicBezTo>
                  <a:cubicBezTo>
                    <a:pt x="7231" y="17567"/>
                    <a:pt x="7744" y="17328"/>
                    <a:pt x="8255" y="17075"/>
                  </a:cubicBezTo>
                  <a:cubicBezTo>
                    <a:pt x="9009" y="16709"/>
                    <a:pt x="9753" y="16316"/>
                    <a:pt x="10486" y="15908"/>
                  </a:cubicBezTo>
                  <a:cubicBezTo>
                    <a:pt x="10490" y="15772"/>
                    <a:pt x="10503" y="15637"/>
                    <a:pt x="10507" y="15502"/>
                  </a:cubicBezTo>
                  <a:cubicBezTo>
                    <a:pt x="10499" y="15454"/>
                    <a:pt x="10494" y="15411"/>
                    <a:pt x="10486" y="15363"/>
                  </a:cubicBezTo>
                  <a:cubicBezTo>
                    <a:pt x="10407" y="14874"/>
                    <a:pt x="10324" y="14386"/>
                    <a:pt x="10220" y="13907"/>
                  </a:cubicBezTo>
                  <a:cubicBezTo>
                    <a:pt x="6507" y="11693"/>
                    <a:pt x="3126" y="9070"/>
                    <a:pt x="110" y="6097"/>
                  </a:cubicBezTo>
                  <a:cubicBezTo>
                    <a:pt x="88" y="5920"/>
                    <a:pt x="75" y="5741"/>
                    <a:pt x="57" y="5562"/>
                  </a:cubicBezTo>
                  <a:close/>
                </a:path>
              </a:pathLst>
            </a:custGeom>
            <a:solidFill>
              <a:srgbClr val="609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8"/>
            <p:cNvSpPr/>
            <p:nvPr/>
          </p:nvSpPr>
          <p:spPr>
            <a:xfrm>
              <a:off x="3500842" y="4048537"/>
              <a:ext cx="1376" cy="7087"/>
            </a:xfrm>
            <a:custGeom>
              <a:rect b="b" l="l" r="r" t="t"/>
              <a:pathLst>
                <a:path extrusionOk="0" h="407" w="79">
                  <a:moveTo>
                    <a:pt x="22" y="1"/>
                  </a:moveTo>
                  <a:cubicBezTo>
                    <a:pt x="18" y="136"/>
                    <a:pt x="5" y="271"/>
                    <a:pt x="1" y="407"/>
                  </a:cubicBezTo>
                  <a:cubicBezTo>
                    <a:pt x="27" y="393"/>
                    <a:pt x="57" y="375"/>
                    <a:pt x="79" y="358"/>
                  </a:cubicBezTo>
                  <a:cubicBezTo>
                    <a:pt x="61" y="240"/>
                    <a:pt x="40" y="123"/>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8"/>
            <p:cNvSpPr/>
            <p:nvPr/>
          </p:nvSpPr>
          <p:spPr>
            <a:xfrm>
              <a:off x="3319195" y="3874307"/>
              <a:ext cx="177033" cy="146474"/>
            </a:xfrm>
            <a:custGeom>
              <a:rect b="b" l="l" r="r" t="t"/>
              <a:pathLst>
                <a:path extrusionOk="0" h="8412" w="10167">
                  <a:moveTo>
                    <a:pt x="0" y="1"/>
                  </a:moveTo>
                  <a:lnTo>
                    <a:pt x="4" y="6"/>
                  </a:lnTo>
                  <a:cubicBezTo>
                    <a:pt x="4" y="6"/>
                    <a:pt x="4" y="1"/>
                    <a:pt x="0" y="1"/>
                  </a:cubicBezTo>
                  <a:close/>
                  <a:moveTo>
                    <a:pt x="4" y="6"/>
                  </a:moveTo>
                  <a:lnTo>
                    <a:pt x="4" y="6"/>
                  </a:lnTo>
                  <a:cubicBezTo>
                    <a:pt x="8" y="23"/>
                    <a:pt x="8" y="45"/>
                    <a:pt x="8" y="58"/>
                  </a:cubicBezTo>
                  <a:cubicBezTo>
                    <a:pt x="8" y="63"/>
                    <a:pt x="8" y="67"/>
                    <a:pt x="4" y="67"/>
                  </a:cubicBezTo>
                  <a:cubicBezTo>
                    <a:pt x="22" y="246"/>
                    <a:pt x="35" y="425"/>
                    <a:pt x="57" y="602"/>
                  </a:cubicBezTo>
                  <a:cubicBezTo>
                    <a:pt x="3073" y="3575"/>
                    <a:pt x="6454" y="6198"/>
                    <a:pt x="10167" y="8412"/>
                  </a:cubicBezTo>
                  <a:cubicBezTo>
                    <a:pt x="10127" y="8237"/>
                    <a:pt x="10093" y="8064"/>
                    <a:pt x="10058" y="7897"/>
                  </a:cubicBezTo>
                  <a:cubicBezTo>
                    <a:pt x="6362" y="5658"/>
                    <a:pt x="2994" y="3013"/>
                    <a:pt x="4" y="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3000180" y="3805249"/>
              <a:ext cx="461832" cy="351454"/>
            </a:xfrm>
            <a:custGeom>
              <a:rect b="b" l="l" r="r" t="t"/>
              <a:pathLst>
                <a:path extrusionOk="0" h="20184" w="26523">
                  <a:moveTo>
                    <a:pt x="7109" y="1"/>
                  </a:moveTo>
                  <a:cubicBezTo>
                    <a:pt x="6868" y="1"/>
                    <a:pt x="6627" y="3"/>
                    <a:pt x="6386" y="6"/>
                  </a:cubicBezTo>
                  <a:cubicBezTo>
                    <a:pt x="4429" y="32"/>
                    <a:pt x="2464" y="171"/>
                    <a:pt x="503" y="328"/>
                  </a:cubicBezTo>
                  <a:cubicBezTo>
                    <a:pt x="501" y="327"/>
                    <a:pt x="499" y="326"/>
                    <a:pt x="498" y="326"/>
                  </a:cubicBezTo>
                  <a:cubicBezTo>
                    <a:pt x="495" y="326"/>
                    <a:pt x="493" y="328"/>
                    <a:pt x="493" y="328"/>
                  </a:cubicBezTo>
                  <a:cubicBezTo>
                    <a:pt x="332" y="328"/>
                    <a:pt x="167" y="350"/>
                    <a:pt x="1" y="359"/>
                  </a:cubicBezTo>
                  <a:cubicBezTo>
                    <a:pt x="18" y="429"/>
                    <a:pt x="36" y="481"/>
                    <a:pt x="58" y="551"/>
                  </a:cubicBezTo>
                  <a:lnTo>
                    <a:pt x="53" y="555"/>
                  </a:lnTo>
                  <a:lnTo>
                    <a:pt x="58" y="555"/>
                  </a:lnTo>
                  <a:cubicBezTo>
                    <a:pt x="811" y="3100"/>
                    <a:pt x="1273" y="5728"/>
                    <a:pt x="1888" y="8299"/>
                  </a:cubicBezTo>
                  <a:cubicBezTo>
                    <a:pt x="1919" y="8425"/>
                    <a:pt x="1945" y="8543"/>
                    <a:pt x="1975" y="8673"/>
                  </a:cubicBezTo>
                  <a:cubicBezTo>
                    <a:pt x="2406" y="10378"/>
                    <a:pt x="2908" y="12060"/>
                    <a:pt x="3627" y="13659"/>
                  </a:cubicBezTo>
                  <a:lnTo>
                    <a:pt x="3631" y="13663"/>
                  </a:lnTo>
                  <a:cubicBezTo>
                    <a:pt x="3671" y="13751"/>
                    <a:pt x="3713" y="13842"/>
                    <a:pt x="3762" y="13929"/>
                  </a:cubicBezTo>
                  <a:cubicBezTo>
                    <a:pt x="3775" y="13964"/>
                    <a:pt x="3792" y="13999"/>
                    <a:pt x="3810" y="14039"/>
                  </a:cubicBezTo>
                  <a:lnTo>
                    <a:pt x="3810" y="14043"/>
                  </a:lnTo>
                  <a:lnTo>
                    <a:pt x="3814" y="14043"/>
                  </a:lnTo>
                  <a:cubicBezTo>
                    <a:pt x="3914" y="14269"/>
                    <a:pt x="4019" y="14487"/>
                    <a:pt x="4137" y="14701"/>
                  </a:cubicBezTo>
                  <a:cubicBezTo>
                    <a:pt x="5266" y="16849"/>
                    <a:pt x="6869" y="18714"/>
                    <a:pt x="8782" y="20183"/>
                  </a:cubicBezTo>
                  <a:cubicBezTo>
                    <a:pt x="9371" y="20148"/>
                    <a:pt x="9954" y="20109"/>
                    <a:pt x="10538" y="20052"/>
                  </a:cubicBezTo>
                  <a:cubicBezTo>
                    <a:pt x="11549" y="19956"/>
                    <a:pt x="12551" y="19830"/>
                    <a:pt x="13550" y="19664"/>
                  </a:cubicBezTo>
                  <a:cubicBezTo>
                    <a:pt x="13584" y="19664"/>
                    <a:pt x="13628" y="19660"/>
                    <a:pt x="13667" y="19647"/>
                  </a:cubicBezTo>
                  <a:cubicBezTo>
                    <a:pt x="13998" y="19594"/>
                    <a:pt x="14334" y="19538"/>
                    <a:pt x="14665" y="19472"/>
                  </a:cubicBezTo>
                  <a:cubicBezTo>
                    <a:pt x="14700" y="19468"/>
                    <a:pt x="14731" y="19464"/>
                    <a:pt x="14761" y="19455"/>
                  </a:cubicBezTo>
                  <a:cubicBezTo>
                    <a:pt x="14769" y="19451"/>
                    <a:pt x="14773" y="19451"/>
                    <a:pt x="14783" y="19446"/>
                  </a:cubicBezTo>
                  <a:cubicBezTo>
                    <a:pt x="14956" y="19420"/>
                    <a:pt x="15127" y="19385"/>
                    <a:pt x="15296" y="19355"/>
                  </a:cubicBezTo>
                  <a:cubicBezTo>
                    <a:pt x="15345" y="19346"/>
                    <a:pt x="15393" y="19333"/>
                    <a:pt x="15437" y="19324"/>
                  </a:cubicBezTo>
                  <a:lnTo>
                    <a:pt x="15441" y="19320"/>
                  </a:lnTo>
                  <a:cubicBezTo>
                    <a:pt x="15924" y="19224"/>
                    <a:pt x="16412" y="19115"/>
                    <a:pt x="16901" y="18997"/>
                  </a:cubicBezTo>
                  <a:cubicBezTo>
                    <a:pt x="16939" y="18993"/>
                    <a:pt x="16979" y="18980"/>
                    <a:pt x="17022" y="18967"/>
                  </a:cubicBezTo>
                  <a:cubicBezTo>
                    <a:pt x="17297" y="18906"/>
                    <a:pt x="17571" y="18836"/>
                    <a:pt x="17850" y="18758"/>
                  </a:cubicBezTo>
                  <a:cubicBezTo>
                    <a:pt x="17885" y="18753"/>
                    <a:pt x="17929" y="18745"/>
                    <a:pt x="17969" y="18731"/>
                  </a:cubicBezTo>
                  <a:cubicBezTo>
                    <a:pt x="18639" y="18553"/>
                    <a:pt x="19310" y="18361"/>
                    <a:pt x="19977" y="18152"/>
                  </a:cubicBezTo>
                  <a:cubicBezTo>
                    <a:pt x="20722" y="17921"/>
                    <a:pt x="21459" y="17668"/>
                    <a:pt x="22187" y="17402"/>
                  </a:cubicBezTo>
                  <a:cubicBezTo>
                    <a:pt x="22321" y="17354"/>
                    <a:pt x="22452" y="17307"/>
                    <a:pt x="22583" y="17249"/>
                  </a:cubicBezTo>
                  <a:cubicBezTo>
                    <a:pt x="22714" y="17207"/>
                    <a:pt x="22836" y="17154"/>
                    <a:pt x="22957" y="17106"/>
                  </a:cubicBezTo>
                  <a:cubicBezTo>
                    <a:pt x="23128" y="17046"/>
                    <a:pt x="23293" y="16980"/>
                    <a:pt x="23459" y="16910"/>
                  </a:cubicBezTo>
                  <a:cubicBezTo>
                    <a:pt x="23969" y="16706"/>
                    <a:pt x="24474" y="16491"/>
                    <a:pt x="24976" y="16265"/>
                  </a:cubicBezTo>
                  <a:cubicBezTo>
                    <a:pt x="25499" y="16038"/>
                    <a:pt x="26012" y="15799"/>
                    <a:pt x="26523" y="15546"/>
                  </a:cubicBezTo>
                  <a:cubicBezTo>
                    <a:pt x="26405" y="14928"/>
                    <a:pt x="26287" y="14308"/>
                    <a:pt x="26161" y="13699"/>
                  </a:cubicBezTo>
                  <a:cubicBezTo>
                    <a:pt x="25956" y="12692"/>
                    <a:pt x="25725" y="11702"/>
                    <a:pt x="25420" y="10735"/>
                  </a:cubicBezTo>
                  <a:cubicBezTo>
                    <a:pt x="25381" y="10600"/>
                    <a:pt x="25333" y="10457"/>
                    <a:pt x="25290" y="10316"/>
                  </a:cubicBezTo>
                  <a:lnTo>
                    <a:pt x="25284" y="10312"/>
                  </a:lnTo>
                  <a:lnTo>
                    <a:pt x="25280" y="10308"/>
                  </a:lnTo>
                  <a:cubicBezTo>
                    <a:pt x="25220" y="10090"/>
                    <a:pt x="25149" y="9894"/>
                    <a:pt x="25071" y="9685"/>
                  </a:cubicBezTo>
                  <a:lnTo>
                    <a:pt x="25067" y="9676"/>
                  </a:lnTo>
                  <a:cubicBezTo>
                    <a:pt x="24793" y="8948"/>
                    <a:pt x="24470" y="8247"/>
                    <a:pt x="24073" y="7571"/>
                  </a:cubicBezTo>
                  <a:cubicBezTo>
                    <a:pt x="24056" y="7549"/>
                    <a:pt x="24051" y="7532"/>
                    <a:pt x="24029" y="7515"/>
                  </a:cubicBezTo>
                  <a:cubicBezTo>
                    <a:pt x="23864" y="7223"/>
                    <a:pt x="23677" y="6943"/>
                    <a:pt x="23490" y="6674"/>
                  </a:cubicBezTo>
                  <a:cubicBezTo>
                    <a:pt x="22160" y="4817"/>
                    <a:pt x="20339" y="3371"/>
                    <a:pt x="18273" y="2311"/>
                  </a:cubicBezTo>
                  <a:cubicBezTo>
                    <a:pt x="18208" y="2273"/>
                    <a:pt x="18146" y="2241"/>
                    <a:pt x="18077" y="2211"/>
                  </a:cubicBezTo>
                  <a:cubicBezTo>
                    <a:pt x="17942" y="2146"/>
                    <a:pt x="17802" y="2080"/>
                    <a:pt x="17659" y="2015"/>
                  </a:cubicBezTo>
                  <a:cubicBezTo>
                    <a:pt x="17332" y="1863"/>
                    <a:pt x="16996" y="1718"/>
                    <a:pt x="16656" y="1588"/>
                  </a:cubicBezTo>
                  <a:cubicBezTo>
                    <a:pt x="15767" y="1231"/>
                    <a:pt x="14844" y="939"/>
                    <a:pt x="13911" y="716"/>
                  </a:cubicBezTo>
                  <a:cubicBezTo>
                    <a:pt x="13876" y="704"/>
                    <a:pt x="13837" y="694"/>
                    <a:pt x="13798" y="686"/>
                  </a:cubicBezTo>
                  <a:cubicBezTo>
                    <a:pt x="13615" y="642"/>
                    <a:pt x="13423" y="603"/>
                    <a:pt x="13236" y="564"/>
                  </a:cubicBezTo>
                  <a:cubicBezTo>
                    <a:pt x="13126" y="538"/>
                    <a:pt x="13017" y="521"/>
                    <a:pt x="12905" y="503"/>
                  </a:cubicBezTo>
                  <a:cubicBezTo>
                    <a:pt x="12870" y="489"/>
                    <a:pt x="12830" y="485"/>
                    <a:pt x="12792" y="481"/>
                  </a:cubicBezTo>
                  <a:cubicBezTo>
                    <a:pt x="12233" y="372"/>
                    <a:pt x="11671" y="294"/>
                    <a:pt x="11113" y="228"/>
                  </a:cubicBezTo>
                  <a:cubicBezTo>
                    <a:pt x="11074" y="224"/>
                    <a:pt x="11035" y="215"/>
                    <a:pt x="10996" y="211"/>
                  </a:cubicBezTo>
                  <a:cubicBezTo>
                    <a:pt x="10752" y="185"/>
                    <a:pt x="10512" y="159"/>
                    <a:pt x="10268" y="141"/>
                  </a:cubicBezTo>
                  <a:cubicBezTo>
                    <a:pt x="10198" y="133"/>
                    <a:pt x="10137" y="123"/>
                    <a:pt x="10072" y="123"/>
                  </a:cubicBezTo>
                  <a:cubicBezTo>
                    <a:pt x="10011" y="119"/>
                    <a:pt x="9946" y="111"/>
                    <a:pt x="9880" y="102"/>
                  </a:cubicBezTo>
                  <a:cubicBezTo>
                    <a:pt x="8958" y="29"/>
                    <a:pt x="8033" y="1"/>
                    <a:pt x="7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2995636" y="3807008"/>
              <a:ext cx="397771" cy="301271"/>
            </a:xfrm>
            <a:custGeom>
              <a:rect b="b" l="l" r="r" t="t"/>
              <a:pathLst>
                <a:path extrusionOk="0" h="17302" w="22844">
                  <a:moveTo>
                    <a:pt x="202" y="0"/>
                  </a:moveTo>
                  <a:cubicBezTo>
                    <a:pt x="125" y="0"/>
                    <a:pt x="52" y="44"/>
                    <a:pt x="22" y="114"/>
                  </a:cubicBezTo>
                  <a:cubicBezTo>
                    <a:pt x="5" y="145"/>
                    <a:pt x="5" y="171"/>
                    <a:pt x="0" y="193"/>
                  </a:cubicBezTo>
                  <a:cubicBezTo>
                    <a:pt x="10" y="267"/>
                    <a:pt x="48" y="336"/>
                    <a:pt x="123" y="372"/>
                  </a:cubicBezTo>
                  <a:cubicBezTo>
                    <a:pt x="188" y="398"/>
                    <a:pt x="249" y="424"/>
                    <a:pt x="314" y="454"/>
                  </a:cubicBezTo>
                  <a:lnTo>
                    <a:pt x="319" y="454"/>
                  </a:lnTo>
                  <a:cubicBezTo>
                    <a:pt x="2606" y="1418"/>
                    <a:pt x="4863" y="2642"/>
                    <a:pt x="7190" y="4193"/>
                  </a:cubicBezTo>
                  <a:cubicBezTo>
                    <a:pt x="8019" y="4742"/>
                    <a:pt x="8856" y="5335"/>
                    <a:pt x="9706" y="5971"/>
                  </a:cubicBezTo>
                  <a:cubicBezTo>
                    <a:pt x="9740" y="5997"/>
                    <a:pt x="9779" y="6024"/>
                    <a:pt x="9815" y="6054"/>
                  </a:cubicBezTo>
                  <a:cubicBezTo>
                    <a:pt x="10150" y="6307"/>
                    <a:pt x="10481" y="6559"/>
                    <a:pt x="10816" y="6826"/>
                  </a:cubicBezTo>
                  <a:lnTo>
                    <a:pt x="10821" y="6830"/>
                  </a:lnTo>
                  <a:cubicBezTo>
                    <a:pt x="10943" y="6917"/>
                    <a:pt x="11060" y="7009"/>
                    <a:pt x="11174" y="7100"/>
                  </a:cubicBezTo>
                  <a:cubicBezTo>
                    <a:pt x="11178" y="7100"/>
                    <a:pt x="11183" y="7108"/>
                    <a:pt x="11187" y="7113"/>
                  </a:cubicBezTo>
                  <a:cubicBezTo>
                    <a:pt x="11226" y="7144"/>
                    <a:pt x="11265" y="7174"/>
                    <a:pt x="11305" y="7204"/>
                  </a:cubicBezTo>
                  <a:cubicBezTo>
                    <a:pt x="11967" y="7723"/>
                    <a:pt x="12643" y="8281"/>
                    <a:pt x="13318" y="8860"/>
                  </a:cubicBezTo>
                  <a:cubicBezTo>
                    <a:pt x="13932" y="9383"/>
                    <a:pt x="14538" y="9915"/>
                    <a:pt x="15139" y="10455"/>
                  </a:cubicBezTo>
                  <a:cubicBezTo>
                    <a:pt x="15213" y="10517"/>
                    <a:pt x="15283" y="10581"/>
                    <a:pt x="15358" y="10647"/>
                  </a:cubicBezTo>
                  <a:cubicBezTo>
                    <a:pt x="15654" y="10909"/>
                    <a:pt x="15950" y="11179"/>
                    <a:pt x="16247" y="11454"/>
                  </a:cubicBezTo>
                  <a:lnTo>
                    <a:pt x="16251" y="11454"/>
                  </a:lnTo>
                  <a:cubicBezTo>
                    <a:pt x="16355" y="11549"/>
                    <a:pt x="16464" y="11645"/>
                    <a:pt x="16573" y="11750"/>
                  </a:cubicBezTo>
                  <a:lnTo>
                    <a:pt x="16577" y="11750"/>
                  </a:lnTo>
                  <a:cubicBezTo>
                    <a:pt x="16782" y="11945"/>
                    <a:pt x="16995" y="12142"/>
                    <a:pt x="17205" y="12333"/>
                  </a:cubicBezTo>
                  <a:cubicBezTo>
                    <a:pt x="17253" y="12377"/>
                    <a:pt x="17301" y="12421"/>
                    <a:pt x="17345" y="12464"/>
                  </a:cubicBezTo>
                  <a:cubicBezTo>
                    <a:pt x="17824" y="12908"/>
                    <a:pt x="18303" y="13353"/>
                    <a:pt x="18773" y="13802"/>
                  </a:cubicBezTo>
                  <a:cubicBezTo>
                    <a:pt x="19519" y="14503"/>
                    <a:pt x="20260" y="15205"/>
                    <a:pt x="20983" y="15903"/>
                  </a:cubicBezTo>
                  <a:cubicBezTo>
                    <a:pt x="21467" y="16360"/>
                    <a:pt x="21955" y="16831"/>
                    <a:pt x="22448" y="17301"/>
                  </a:cubicBezTo>
                  <a:cubicBezTo>
                    <a:pt x="22582" y="17253"/>
                    <a:pt x="22713" y="17206"/>
                    <a:pt x="22844" y="17148"/>
                  </a:cubicBezTo>
                  <a:cubicBezTo>
                    <a:pt x="22308" y="16635"/>
                    <a:pt x="21768" y="16129"/>
                    <a:pt x="21241" y="15624"/>
                  </a:cubicBezTo>
                  <a:cubicBezTo>
                    <a:pt x="20469" y="14883"/>
                    <a:pt x="19689" y="14137"/>
                    <a:pt x="18900" y="13389"/>
                  </a:cubicBezTo>
                  <a:cubicBezTo>
                    <a:pt x="18347" y="12866"/>
                    <a:pt x="17793" y="12343"/>
                    <a:pt x="17227" y="11828"/>
                  </a:cubicBezTo>
                  <a:cubicBezTo>
                    <a:pt x="17178" y="11780"/>
                    <a:pt x="17126" y="11732"/>
                    <a:pt x="17079" y="11684"/>
                  </a:cubicBezTo>
                  <a:cubicBezTo>
                    <a:pt x="17005" y="11615"/>
                    <a:pt x="16926" y="11549"/>
                    <a:pt x="16852" y="11480"/>
                  </a:cubicBezTo>
                  <a:cubicBezTo>
                    <a:pt x="16752" y="11388"/>
                    <a:pt x="16656" y="11297"/>
                    <a:pt x="16560" y="11209"/>
                  </a:cubicBezTo>
                  <a:cubicBezTo>
                    <a:pt x="16028" y="10726"/>
                    <a:pt x="15501" y="10251"/>
                    <a:pt x="14965" y="9780"/>
                  </a:cubicBezTo>
                  <a:cubicBezTo>
                    <a:pt x="14891" y="9710"/>
                    <a:pt x="14817" y="9644"/>
                    <a:pt x="14743" y="9580"/>
                  </a:cubicBezTo>
                  <a:cubicBezTo>
                    <a:pt x="14355" y="9240"/>
                    <a:pt x="13958" y="8900"/>
                    <a:pt x="13566" y="8564"/>
                  </a:cubicBezTo>
                  <a:cubicBezTo>
                    <a:pt x="12786" y="7902"/>
                    <a:pt x="12019" y="7274"/>
                    <a:pt x="11261" y="6681"/>
                  </a:cubicBezTo>
                  <a:cubicBezTo>
                    <a:pt x="11257" y="6681"/>
                    <a:pt x="11253" y="6677"/>
                    <a:pt x="11253" y="6673"/>
                  </a:cubicBezTo>
                  <a:cubicBezTo>
                    <a:pt x="11213" y="6643"/>
                    <a:pt x="11174" y="6611"/>
                    <a:pt x="11139" y="6581"/>
                  </a:cubicBezTo>
                  <a:cubicBezTo>
                    <a:pt x="11043" y="6503"/>
                    <a:pt x="10947" y="6434"/>
                    <a:pt x="10851" y="6363"/>
                  </a:cubicBezTo>
                  <a:cubicBezTo>
                    <a:pt x="10525" y="6106"/>
                    <a:pt x="10193" y="5858"/>
                    <a:pt x="9871" y="5614"/>
                  </a:cubicBezTo>
                  <a:cubicBezTo>
                    <a:pt x="9831" y="5587"/>
                    <a:pt x="9801" y="5561"/>
                    <a:pt x="9762" y="5539"/>
                  </a:cubicBezTo>
                  <a:cubicBezTo>
                    <a:pt x="8851" y="4855"/>
                    <a:pt x="7949" y="4228"/>
                    <a:pt x="7056" y="3644"/>
                  </a:cubicBezTo>
                  <a:cubicBezTo>
                    <a:pt x="4929" y="2254"/>
                    <a:pt x="2850" y="1134"/>
                    <a:pt x="764" y="227"/>
                  </a:cubicBezTo>
                  <a:cubicBezTo>
                    <a:pt x="762" y="226"/>
                    <a:pt x="760" y="225"/>
                    <a:pt x="759" y="225"/>
                  </a:cubicBezTo>
                  <a:cubicBezTo>
                    <a:pt x="756" y="225"/>
                    <a:pt x="754" y="227"/>
                    <a:pt x="754" y="227"/>
                  </a:cubicBezTo>
                  <a:cubicBezTo>
                    <a:pt x="597" y="145"/>
                    <a:pt x="432" y="84"/>
                    <a:pt x="275" y="14"/>
                  </a:cubicBezTo>
                  <a:cubicBezTo>
                    <a:pt x="251" y="5"/>
                    <a:pt x="226"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3033055" y="3807095"/>
              <a:ext cx="159046" cy="149121"/>
            </a:xfrm>
            <a:custGeom>
              <a:rect b="b" l="l" r="r" t="t"/>
              <a:pathLst>
                <a:path extrusionOk="0" h="8564" w="9134">
                  <a:moveTo>
                    <a:pt x="7988" y="1"/>
                  </a:moveTo>
                  <a:cubicBezTo>
                    <a:pt x="8306" y="2109"/>
                    <a:pt x="8545" y="4241"/>
                    <a:pt x="8702" y="6358"/>
                  </a:cubicBezTo>
                  <a:cubicBezTo>
                    <a:pt x="8716" y="6507"/>
                    <a:pt x="8728" y="6654"/>
                    <a:pt x="8738" y="6803"/>
                  </a:cubicBezTo>
                  <a:cubicBezTo>
                    <a:pt x="8716" y="6807"/>
                    <a:pt x="8694" y="6816"/>
                    <a:pt x="8672" y="6821"/>
                  </a:cubicBezTo>
                  <a:cubicBezTo>
                    <a:pt x="5783" y="7539"/>
                    <a:pt x="2885" y="8002"/>
                    <a:pt x="0" y="8193"/>
                  </a:cubicBezTo>
                  <a:cubicBezTo>
                    <a:pt x="31" y="8319"/>
                    <a:pt x="61" y="8437"/>
                    <a:pt x="91" y="8563"/>
                  </a:cubicBezTo>
                  <a:cubicBezTo>
                    <a:pt x="3054" y="8368"/>
                    <a:pt x="6027" y="7888"/>
                    <a:pt x="8985" y="7134"/>
                  </a:cubicBezTo>
                  <a:cubicBezTo>
                    <a:pt x="9007" y="7129"/>
                    <a:pt x="9025" y="7121"/>
                    <a:pt x="9042" y="7103"/>
                  </a:cubicBezTo>
                  <a:cubicBezTo>
                    <a:pt x="9094" y="7073"/>
                    <a:pt x="9134" y="7004"/>
                    <a:pt x="9134" y="6938"/>
                  </a:cubicBezTo>
                  <a:cubicBezTo>
                    <a:pt x="9126" y="6851"/>
                    <a:pt x="9116" y="6763"/>
                    <a:pt x="9112" y="6676"/>
                  </a:cubicBezTo>
                  <a:cubicBezTo>
                    <a:pt x="8955" y="4458"/>
                    <a:pt x="8711" y="2240"/>
                    <a:pt x="8380" y="31"/>
                  </a:cubicBezTo>
                  <a:cubicBezTo>
                    <a:pt x="8249" y="17"/>
                    <a:pt x="8123" y="9"/>
                    <a:pt x="7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3063388" y="3840266"/>
              <a:ext cx="259760" cy="209438"/>
            </a:xfrm>
            <a:custGeom>
              <a:rect b="b" l="l" r="r" t="t"/>
              <a:pathLst>
                <a:path extrusionOk="0" h="12028" w="14918">
                  <a:moveTo>
                    <a:pt x="14025" y="0"/>
                  </a:moveTo>
                  <a:cubicBezTo>
                    <a:pt x="14552" y="3133"/>
                    <a:pt x="14081" y="6453"/>
                    <a:pt x="12669" y="9299"/>
                  </a:cubicBezTo>
                  <a:cubicBezTo>
                    <a:pt x="12643" y="9355"/>
                    <a:pt x="12608" y="9408"/>
                    <a:pt x="12582" y="9465"/>
                  </a:cubicBezTo>
                  <a:cubicBezTo>
                    <a:pt x="12513" y="9486"/>
                    <a:pt x="12442" y="9518"/>
                    <a:pt x="12364" y="9538"/>
                  </a:cubicBezTo>
                  <a:cubicBezTo>
                    <a:pt x="8438" y="10872"/>
                    <a:pt x="4162" y="11600"/>
                    <a:pt x="1" y="11652"/>
                  </a:cubicBezTo>
                  <a:cubicBezTo>
                    <a:pt x="57" y="11775"/>
                    <a:pt x="115" y="11901"/>
                    <a:pt x="180" y="12028"/>
                  </a:cubicBezTo>
                  <a:cubicBezTo>
                    <a:pt x="4398" y="11953"/>
                    <a:pt x="8717" y="11203"/>
                    <a:pt x="12682" y="9840"/>
                  </a:cubicBezTo>
                  <a:lnTo>
                    <a:pt x="12691" y="9840"/>
                  </a:lnTo>
                  <a:cubicBezTo>
                    <a:pt x="12722" y="9826"/>
                    <a:pt x="12748" y="9814"/>
                    <a:pt x="12782" y="9805"/>
                  </a:cubicBezTo>
                  <a:cubicBezTo>
                    <a:pt x="12826" y="9792"/>
                    <a:pt x="12865" y="9757"/>
                    <a:pt x="12891" y="9713"/>
                  </a:cubicBezTo>
                  <a:cubicBezTo>
                    <a:pt x="12913" y="9669"/>
                    <a:pt x="12939" y="9626"/>
                    <a:pt x="12961" y="9574"/>
                  </a:cubicBezTo>
                  <a:lnTo>
                    <a:pt x="12961" y="9570"/>
                  </a:lnTo>
                  <a:cubicBezTo>
                    <a:pt x="14412" y="6715"/>
                    <a:pt x="14918" y="3381"/>
                    <a:pt x="14447" y="200"/>
                  </a:cubicBezTo>
                  <a:cubicBezTo>
                    <a:pt x="14307" y="131"/>
                    <a:pt x="14172" y="69"/>
                    <a:pt x="1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3399919" y="3921443"/>
              <a:ext cx="25596" cy="181682"/>
            </a:xfrm>
            <a:custGeom>
              <a:rect b="b" l="l" r="r" t="t"/>
              <a:pathLst>
                <a:path extrusionOk="0" h="10434" w="1470">
                  <a:moveTo>
                    <a:pt x="533" y="1"/>
                  </a:moveTo>
                  <a:lnTo>
                    <a:pt x="533" y="1"/>
                  </a:lnTo>
                  <a:cubicBezTo>
                    <a:pt x="676" y="698"/>
                    <a:pt x="790" y="1399"/>
                    <a:pt x="877" y="2105"/>
                  </a:cubicBezTo>
                  <a:lnTo>
                    <a:pt x="881" y="2110"/>
                  </a:lnTo>
                  <a:cubicBezTo>
                    <a:pt x="907" y="2280"/>
                    <a:pt x="925" y="2458"/>
                    <a:pt x="942" y="2633"/>
                  </a:cubicBezTo>
                  <a:lnTo>
                    <a:pt x="942" y="2641"/>
                  </a:lnTo>
                  <a:cubicBezTo>
                    <a:pt x="977" y="2942"/>
                    <a:pt x="1003" y="3251"/>
                    <a:pt x="1029" y="3561"/>
                  </a:cubicBezTo>
                  <a:cubicBezTo>
                    <a:pt x="1029" y="3565"/>
                    <a:pt x="1034" y="3565"/>
                    <a:pt x="1029" y="3569"/>
                  </a:cubicBezTo>
                  <a:cubicBezTo>
                    <a:pt x="1090" y="4480"/>
                    <a:pt x="1086" y="5357"/>
                    <a:pt x="1016" y="6189"/>
                  </a:cubicBezTo>
                  <a:cubicBezTo>
                    <a:pt x="959" y="6978"/>
                    <a:pt x="842" y="7718"/>
                    <a:pt x="672" y="8428"/>
                  </a:cubicBezTo>
                  <a:cubicBezTo>
                    <a:pt x="502" y="9134"/>
                    <a:pt x="275" y="9806"/>
                    <a:pt x="0" y="10433"/>
                  </a:cubicBezTo>
                  <a:cubicBezTo>
                    <a:pt x="171" y="10373"/>
                    <a:pt x="336" y="10307"/>
                    <a:pt x="502" y="10237"/>
                  </a:cubicBezTo>
                  <a:cubicBezTo>
                    <a:pt x="702" y="9753"/>
                    <a:pt x="863" y="9252"/>
                    <a:pt x="994" y="8720"/>
                  </a:cubicBezTo>
                  <a:cubicBezTo>
                    <a:pt x="1191" y="7967"/>
                    <a:pt x="1317" y="7169"/>
                    <a:pt x="1386" y="6328"/>
                  </a:cubicBezTo>
                  <a:cubicBezTo>
                    <a:pt x="1460" y="5496"/>
                    <a:pt x="1470" y="4615"/>
                    <a:pt x="1417" y="3696"/>
                  </a:cubicBezTo>
                  <a:cubicBezTo>
                    <a:pt x="1417" y="3643"/>
                    <a:pt x="1412" y="3591"/>
                    <a:pt x="1408" y="3539"/>
                  </a:cubicBezTo>
                  <a:cubicBezTo>
                    <a:pt x="1396" y="3339"/>
                    <a:pt x="1382" y="3138"/>
                    <a:pt x="1360" y="2947"/>
                  </a:cubicBezTo>
                  <a:cubicBezTo>
                    <a:pt x="1347" y="2772"/>
                    <a:pt x="1325" y="2598"/>
                    <a:pt x="1303" y="2428"/>
                  </a:cubicBezTo>
                  <a:cubicBezTo>
                    <a:pt x="1247" y="1896"/>
                    <a:pt x="1169" y="1364"/>
                    <a:pt x="1072" y="842"/>
                  </a:cubicBezTo>
                  <a:cubicBezTo>
                    <a:pt x="907" y="550"/>
                    <a:pt x="720" y="270"/>
                    <a:pt x="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2525046" y="2982665"/>
              <a:ext cx="10691" cy="184781"/>
            </a:xfrm>
            <a:custGeom>
              <a:rect b="b" l="l" r="r" t="t"/>
              <a:pathLst>
                <a:path extrusionOk="0" h="10612" w="614">
                  <a:moveTo>
                    <a:pt x="310" y="0"/>
                  </a:moveTo>
                  <a:cubicBezTo>
                    <a:pt x="139" y="0"/>
                    <a:pt x="0" y="135"/>
                    <a:pt x="0" y="306"/>
                  </a:cubicBezTo>
                  <a:lnTo>
                    <a:pt x="0" y="10306"/>
                  </a:lnTo>
                  <a:cubicBezTo>
                    <a:pt x="0" y="10477"/>
                    <a:pt x="139" y="10612"/>
                    <a:pt x="310" y="10612"/>
                  </a:cubicBezTo>
                  <a:cubicBezTo>
                    <a:pt x="475" y="10612"/>
                    <a:pt x="614" y="10477"/>
                    <a:pt x="614" y="10306"/>
                  </a:cubicBezTo>
                  <a:lnTo>
                    <a:pt x="614" y="306"/>
                  </a:lnTo>
                  <a:cubicBezTo>
                    <a:pt x="614" y="135"/>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2438000" y="3069693"/>
              <a:ext cx="184781" cy="10726"/>
            </a:xfrm>
            <a:custGeom>
              <a:rect b="b" l="l" r="r" t="t"/>
              <a:pathLst>
                <a:path extrusionOk="0" h="616" w="10612">
                  <a:moveTo>
                    <a:pt x="305" y="0"/>
                  </a:moveTo>
                  <a:cubicBezTo>
                    <a:pt x="136" y="0"/>
                    <a:pt x="1" y="139"/>
                    <a:pt x="1" y="310"/>
                  </a:cubicBezTo>
                  <a:cubicBezTo>
                    <a:pt x="1" y="475"/>
                    <a:pt x="136" y="615"/>
                    <a:pt x="305" y="615"/>
                  </a:cubicBezTo>
                  <a:lnTo>
                    <a:pt x="10307" y="615"/>
                  </a:lnTo>
                  <a:cubicBezTo>
                    <a:pt x="10476" y="615"/>
                    <a:pt x="10611" y="475"/>
                    <a:pt x="10611" y="310"/>
                  </a:cubicBezTo>
                  <a:cubicBezTo>
                    <a:pt x="10611" y="139"/>
                    <a:pt x="10476" y="0"/>
                    <a:pt x="103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2482994" y="3023916"/>
              <a:ext cx="98973" cy="109316"/>
            </a:xfrm>
            <a:custGeom>
              <a:rect b="b" l="l" r="r" t="t"/>
              <a:pathLst>
                <a:path extrusionOk="0" h="6278" w="5684">
                  <a:moveTo>
                    <a:pt x="340" y="0"/>
                  </a:moveTo>
                  <a:cubicBezTo>
                    <a:pt x="267" y="0"/>
                    <a:pt x="194" y="25"/>
                    <a:pt x="136" y="75"/>
                  </a:cubicBezTo>
                  <a:cubicBezTo>
                    <a:pt x="10" y="189"/>
                    <a:pt x="0" y="381"/>
                    <a:pt x="110" y="507"/>
                  </a:cubicBezTo>
                  <a:lnTo>
                    <a:pt x="5112" y="6173"/>
                  </a:lnTo>
                  <a:cubicBezTo>
                    <a:pt x="5173" y="6242"/>
                    <a:pt x="5256" y="6277"/>
                    <a:pt x="5339" y="6277"/>
                  </a:cubicBezTo>
                  <a:cubicBezTo>
                    <a:pt x="5412" y="6277"/>
                    <a:pt x="5483" y="6251"/>
                    <a:pt x="5543" y="6199"/>
                  </a:cubicBezTo>
                  <a:cubicBezTo>
                    <a:pt x="5670" y="6089"/>
                    <a:pt x="5683" y="5894"/>
                    <a:pt x="5569" y="5767"/>
                  </a:cubicBezTo>
                  <a:lnTo>
                    <a:pt x="567" y="102"/>
                  </a:lnTo>
                  <a:cubicBezTo>
                    <a:pt x="508" y="34"/>
                    <a:pt x="425" y="0"/>
                    <a:pt x="3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2477161" y="3029714"/>
              <a:ext cx="110552" cy="97736"/>
            </a:xfrm>
            <a:custGeom>
              <a:rect b="b" l="l" r="r" t="t"/>
              <a:pathLst>
                <a:path extrusionOk="0" h="5613" w="6349">
                  <a:moveTo>
                    <a:pt x="6008" y="1"/>
                  </a:moveTo>
                  <a:cubicBezTo>
                    <a:pt x="5935" y="1"/>
                    <a:pt x="5863" y="26"/>
                    <a:pt x="5805" y="78"/>
                  </a:cubicBezTo>
                  <a:lnTo>
                    <a:pt x="140" y="5076"/>
                  </a:lnTo>
                  <a:cubicBezTo>
                    <a:pt x="13" y="5190"/>
                    <a:pt x="0" y="5382"/>
                    <a:pt x="113" y="5508"/>
                  </a:cubicBezTo>
                  <a:cubicBezTo>
                    <a:pt x="174" y="5578"/>
                    <a:pt x="257" y="5613"/>
                    <a:pt x="345" y="5613"/>
                  </a:cubicBezTo>
                  <a:cubicBezTo>
                    <a:pt x="414" y="5613"/>
                    <a:pt x="488" y="5587"/>
                    <a:pt x="544" y="5534"/>
                  </a:cubicBezTo>
                  <a:lnTo>
                    <a:pt x="6210" y="536"/>
                  </a:lnTo>
                  <a:cubicBezTo>
                    <a:pt x="6336" y="422"/>
                    <a:pt x="6349" y="231"/>
                    <a:pt x="6236" y="104"/>
                  </a:cubicBezTo>
                  <a:cubicBezTo>
                    <a:pt x="6177" y="36"/>
                    <a:pt x="6093" y="1"/>
                    <a:pt x="60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3808469" y="3083658"/>
              <a:ext cx="10709" cy="184781"/>
            </a:xfrm>
            <a:custGeom>
              <a:rect b="b" l="l" r="r" t="t"/>
              <a:pathLst>
                <a:path extrusionOk="0" h="10612" w="615">
                  <a:moveTo>
                    <a:pt x="310" y="1"/>
                  </a:moveTo>
                  <a:cubicBezTo>
                    <a:pt x="139" y="1"/>
                    <a:pt x="0" y="135"/>
                    <a:pt x="0" y="305"/>
                  </a:cubicBezTo>
                  <a:lnTo>
                    <a:pt x="0" y="10307"/>
                  </a:lnTo>
                  <a:cubicBezTo>
                    <a:pt x="0" y="10476"/>
                    <a:pt x="139" y="10612"/>
                    <a:pt x="310" y="10612"/>
                  </a:cubicBezTo>
                  <a:cubicBezTo>
                    <a:pt x="475" y="10612"/>
                    <a:pt x="614" y="10476"/>
                    <a:pt x="614" y="10307"/>
                  </a:cubicBezTo>
                  <a:lnTo>
                    <a:pt x="614" y="305"/>
                  </a:lnTo>
                  <a:cubicBezTo>
                    <a:pt x="614" y="135"/>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3721441" y="3170686"/>
              <a:ext cx="184764" cy="10709"/>
            </a:xfrm>
            <a:custGeom>
              <a:rect b="b" l="l" r="r" t="t"/>
              <a:pathLst>
                <a:path extrusionOk="0" h="615" w="10611">
                  <a:moveTo>
                    <a:pt x="304" y="1"/>
                  </a:moveTo>
                  <a:cubicBezTo>
                    <a:pt x="135" y="1"/>
                    <a:pt x="0" y="140"/>
                    <a:pt x="0" y="306"/>
                  </a:cubicBezTo>
                  <a:cubicBezTo>
                    <a:pt x="0" y="476"/>
                    <a:pt x="135" y="615"/>
                    <a:pt x="304" y="615"/>
                  </a:cubicBezTo>
                  <a:lnTo>
                    <a:pt x="10306" y="615"/>
                  </a:lnTo>
                  <a:cubicBezTo>
                    <a:pt x="10475" y="615"/>
                    <a:pt x="10610" y="476"/>
                    <a:pt x="10610" y="306"/>
                  </a:cubicBezTo>
                  <a:cubicBezTo>
                    <a:pt x="10610" y="140"/>
                    <a:pt x="10475"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3766348" y="3124908"/>
              <a:ext cx="98973" cy="109298"/>
            </a:xfrm>
            <a:custGeom>
              <a:rect b="b" l="l" r="r" t="t"/>
              <a:pathLst>
                <a:path extrusionOk="0" h="6277" w="5684">
                  <a:moveTo>
                    <a:pt x="345" y="0"/>
                  </a:moveTo>
                  <a:cubicBezTo>
                    <a:pt x="272" y="0"/>
                    <a:pt x="198" y="25"/>
                    <a:pt x="140" y="76"/>
                  </a:cubicBezTo>
                  <a:cubicBezTo>
                    <a:pt x="14" y="190"/>
                    <a:pt x="0" y="381"/>
                    <a:pt x="114" y="508"/>
                  </a:cubicBezTo>
                  <a:lnTo>
                    <a:pt x="5117" y="6172"/>
                  </a:lnTo>
                  <a:cubicBezTo>
                    <a:pt x="5173" y="6242"/>
                    <a:pt x="5260" y="6277"/>
                    <a:pt x="5343" y="6277"/>
                  </a:cubicBezTo>
                  <a:cubicBezTo>
                    <a:pt x="5417" y="6277"/>
                    <a:pt x="5487" y="6251"/>
                    <a:pt x="5547" y="6198"/>
                  </a:cubicBezTo>
                  <a:cubicBezTo>
                    <a:pt x="5674" y="6089"/>
                    <a:pt x="5683" y="5894"/>
                    <a:pt x="5574" y="5767"/>
                  </a:cubicBezTo>
                  <a:lnTo>
                    <a:pt x="571" y="102"/>
                  </a:lnTo>
                  <a:cubicBezTo>
                    <a:pt x="513" y="34"/>
                    <a:pt x="429" y="0"/>
                    <a:pt x="3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3760584" y="3130707"/>
              <a:ext cx="110569" cy="97754"/>
            </a:xfrm>
            <a:custGeom>
              <a:rect b="b" l="l" r="r" t="t"/>
              <a:pathLst>
                <a:path extrusionOk="0" h="5614" w="6350">
                  <a:moveTo>
                    <a:pt x="6005" y="0"/>
                  </a:moveTo>
                  <a:cubicBezTo>
                    <a:pt x="5934" y="0"/>
                    <a:pt x="5862" y="25"/>
                    <a:pt x="5805" y="74"/>
                  </a:cubicBezTo>
                  <a:lnTo>
                    <a:pt x="140" y="5077"/>
                  </a:lnTo>
                  <a:cubicBezTo>
                    <a:pt x="13" y="5191"/>
                    <a:pt x="1" y="5382"/>
                    <a:pt x="114" y="5509"/>
                  </a:cubicBezTo>
                  <a:cubicBezTo>
                    <a:pt x="174" y="5578"/>
                    <a:pt x="257" y="5613"/>
                    <a:pt x="341" y="5613"/>
                  </a:cubicBezTo>
                  <a:cubicBezTo>
                    <a:pt x="414" y="5613"/>
                    <a:pt x="488" y="5587"/>
                    <a:pt x="545" y="5535"/>
                  </a:cubicBezTo>
                  <a:lnTo>
                    <a:pt x="6210" y="537"/>
                  </a:lnTo>
                  <a:cubicBezTo>
                    <a:pt x="6337" y="423"/>
                    <a:pt x="6349" y="231"/>
                    <a:pt x="6236" y="105"/>
                  </a:cubicBezTo>
                  <a:cubicBezTo>
                    <a:pt x="6177" y="36"/>
                    <a:pt x="6091" y="0"/>
                    <a:pt x="60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3019473" y="2572375"/>
              <a:ext cx="10709" cy="184799"/>
            </a:xfrm>
            <a:custGeom>
              <a:rect b="b" l="l" r="r" t="t"/>
              <a:pathLst>
                <a:path extrusionOk="0" h="10613" w="615">
                  <a:moveTo>
                    <a:pt x="310" y="1"/>
                  </a:moveTo>
                  <a:cubicBezTo>
                    <a:pt x="139" y="1"/>
                    <a:pt x="0" y="136"/>
                    <a:pt x="0" y="305"/>
                  </a:cubicBezTo>
                  <a:lnTo>
                    <a:pt x="0" y="10307"/>
                  </a:lnTo>
                  <a:cubicBezTo>
                    <a:pt x="0" y="10476"/>
                    <a:pt x="139" y="10612"/>
                    <a:pt x="310" y="10612"/>
                  </a:cubicBezTo>
                  <a:cubicBezTo>
                    <a:pt x="475" y="10612"/>
                    <a:pt x="614" y="10476"/>
                    <a:pt x="614" y="10307"/>
                  </a:cubicBezTo>
                  <a:lnTo>
                    <a:pt x="614" y="305"/>
                  </a:lnTo>
                  <a:cubicBezTo>
                    <a:pt x="614" y="136"/>
                    <a:pt x="475" y="1"/>
                    <a:pt x="3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2932446" y="2659420"/>
              <a:ext cx="184764" cy="10691"/>
            </a:xfrm>
            <a:custGeom>
              <a:rect b="b" l="l" r="r" t="t"/>
              <a:pathLst>
                <a:path extrusionOk="0" h="614" w="10611">
                  <a:moveTo>
                    <a:pt x="304" y="0"/>
                  </a:moveTo>
                  <a:cubicBezTo>
                    <a:pt x="135" y="0"/>
                    <a:pt x="0" y="139"/>
                    <a:pt x="0" y="310"/>
                  </a:cubicBezTo>
                  <a:cubicBezTo>
                    <a:pt x="0" y="479"/>
                    <a:pt x="135" y="614"/>
                    <a:pt x="304" y="614"/>
                  </a:cubicBezTo>
                  <a:lnTo>
                    <a:pt x="10306" y="614"/>
                  </a:lnTo>
                  <a:cubicBezTo>
                    <a:pt x="10475" y="614"/>
                    <a:pt x="10610" y="479"/>
                    <a:pt x="10610" y="310"/>
                  </a:cubicBezTo>
                  <a:cubicBezTo>
                    <a:pt x="10610" y="139"/>
                    <a:pt x="10475"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2977422" y="2613660"/>
              <a:ext cx="98973" cy="109263"/>
            </a:xfrm>
            <a:custGeom>
              <a:rect b="b" l="l" r="r" t="t"/>
              <a:pathLst>
                <a:path extrusionOk="0" h="6275" w="5684">
                  <a:moveTo>
                    <a:pt x="338" y="1"/>
                  </a:moveTo>
                  <a:cubicBezTo>
                    <a:pt x="267" y="1"/>
                    <a:pt x="196" y="25"/>
                    <a:pt x="136" y="74"/>
                  </a:cubicBezTo>
                  <a:cubicBezTo>
                    <a:pt x="10" y="188"/>
                    <a:pt x="0" y="379"/>
                    <a:pt x="110" y="506"/>
                  </a:cubicBezTo>
                  <a:lnTo>
                    <a:pt x="5112" y="6170"/>
                  </a:lnTo>
                  <a:cubicBezTo>
                    <a:pt x="5173" y="6240"/>
                    <a:pt x="5256" y="6275"/>
                    <a:pt x="5339" y="6275"/>
                  </a:cubicBezTo>
                  <a:cubicBezTo>
                    <a:pt x="5413" y="6275"/>
                    <a:pt x="5483" y="6249"/>
                    <a:pt x="5543" y="6202"/>
                  </a:cubicBezTo>
                  <a:cubicBezTo>
                    <a:pt x="5670" y="6088"/>
                    <a:pt x="5684" y="5896"/>
                    <a:pt x="5570" y="5770"/>
                  </a:cubicBezTo>
                  <a:lnTo>
                    <a:pt x="567" y="104"/>
                  </a:lnTo>
                  <a:cubicBezTo>
                    <a:pt x="508" y="36"/>
                    <a:pt x="424"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2971589" y="2619441"/>
              <a:ext cx="110569" cy="97736"/>
            </a:xfrm>
            <a:custGeom>
              <a:rect b="b" l="l" r="r" t="t"/>
              <a:pathLst>
                <a:path extrusionOk="0" h="5613" w="6350">
                  <a:moveTo>
                    <a:pt x="6008" y="0"/>
                  </a:moveTo>
                  <a:cubicBezTo>
                    <a:pt x="5936" y="0"/>
                    <a:pt x="5863" y="26"/>
                    <a:pt x="5805" y="78"/>
                  </a:cubicBezTo>
                  <a:lnTo>
                    <a:pt x="140" y="5076"/>
                  </a:lnTo>
                  <a:cubicBezTo>
                    <a:pt x="13" y="5190"/>
                    <a:pt x="1" y="5381"/>
                    <a:pt x="114" y="5508"/>
                  </a:cubicBezTo>
                  <a:cubicBezTo>
                    <a:pt x="174" y="5577"/>
                    <a:pt x="257" y="5612"/>
                    <a:pt x="345" y="5612"/>
                  </a:cubicBezTo>
                  <a:cubicBezTo>
                    <a:pt x="414" y="5612"/>
                    <a:pt x="488" y="5586"/>
                    <a:pt x="544" y="5534"/>
                  </a:cubicBezTo>
                  <a:lnTo>
                    <a:pt x="6210" y="536"/>
                  </a:lnTo>
                  <a:cubicBezTo>
                    <a:pt x="6336" y="422"/>
                    <a:pt x="6349" y="230"/>
                    <a:pt x="6236" y="104"/>
                  </a:cubicBezTo>
                  <a:cubicBezTo>
                    <a:pt x="6177" y="36"/>
                    <a:pt x="6093" y="0"/>
                    <a:pt x="60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2994260" y="3355084"/>
              <a:ext cx="10656" cy="184781"/>
            </a:xfrm>
            <a:custGeom>
              <a:rect b="b" l="l" r="r" t="t"/>
              <a:pathLst>
                <a:path extrusionOk="0" h="10612" w="612">
                  <a:moveTo>
                    <a:pt x="306" y="0"/>
                  </a:moveTo>
                  <a:cubicBezTo>
                    <a:pt x="137" y="0"/>
                    <a:pt x="1" y="135"/>
                    <a:pt x="1" y="306"/>
                  </a:cubicBezTo>
                  <a:lnTo>
                    <a:pt x="1" y="10306"/>
                  </a:lnTo>
                  <a:cubicBezTo>
                    <a:pt x="1" y="10477"/>
                    <a:pt x="137" y="10612"/>
                    <a:pt x="306" y="10612"/>
                  </a:cubicBezTo>
                  <a:cubicBezTo>
                    <a:pt x="477" y="10612"/>
                    <a:pt x="612" y="10477"/>
                    <a:pt x="612" y="10306"/>
                  </a:cubicBezTo>
                  <a:lnTo>
                    <a:pt x="612" y="306"/>
                  </a:lnTo>
                  <a:cubicBezTo>
                    <a:pt x="612" y="135"/>
                    <a:pt x="477" y="0"/>
                    <a:pt x="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2907163" y="3442112"/>
              <a:ext cx="184851" cy="10726"/>
            </a:xfrm>
            <a:custGeom>
              <a:rect b="b" l="l" r="r" t="t"/>
              <a:pathLst>
                <a:path extrusionOk="0" h="616" w="10616">
                  <a:moveTo>
                    <a:pt x="306" y="0"/>
                  </a:moveTo>
                  <a:cubicBezTo>
                    <a:pt x="139" y="0"/>
                    <a:pt x="0" y="139"/>
                    <a:pt x="0" y="306"/>
                  </a:cubicBezTo>
                  <a:cubicBezTo>
                    <a:pt x="0" y="475"/>
                    <a:pt x="139" y="615"/>
                    <a:pt x="306" y="615"/>
                  </a:cubicBezTo>
                  <a:lnTo>
                    <a:pt x="10306" y="615"/>
                  </a:lnTo>
                  <a:cubicBezTo>
                    <a:pt x="10477" y="615"/>
                    <a:pt x="10616" y="475"/>
                    <a:pt x="10616" y="306"/>
                  </a:cubicBezTo>
                  <a:cubicBezTo>
                    <a:pt x="10616" y="139"/>
                    <a:pt x="10477" y="0"/>
                    <a:pt x="10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8"/>
            <p:cNvSpPr/>
            <p:nvPr/>
          </p:nvSpPr>
          <p:spPr>
            <a:xfrm>
              <a:off x="2952157" y="3396299"/>
              <a:ext cx="98955" cy="109350"/>
            </a:xfrm>
            <a:custGeom>
              <a:rect b="b" l="l" r="r" t="t"/>
              <a:pathLst>
                <a:path extrusionOk="0" h="6280" w="5683">
                  <a:moveTo>
                    <a:pt x="341" y="0"/>
                  </a:moveTo>
                  <a:cubicBezTo>
                    <a:pt x="269" y="0"/>
                    <a:pt x="198" y="26"/>
                    <a:pt x="140" y="77"/>
                  </a:cubicBezTo>
                  <a:cubicBezTo>
                    <a:pt x="13" y="191"/>
                    <a:pt x="1" y="383"/>
                    <a:pt x="109" y="509"/>
                  </a:cubicBezTo>
                  <a:lnTo>
                    <a:pt x="5112" y="6175"/>
                  </a:lnTo>
                  <a:cubicBezTo>
                    <a:pt x="5174" y="6244"/>
                    <a:pt x="5256" y="6279"/>
                    <a:pt x="5343" y="6279"/>
                  </a:cubicBezTo>
                  <a:cubicBezTo>
                    <a:pt x="5413" y="6279"/>
                    <a:pt x="5487" y="6253"/>
                    <a:pt x="5544" y="6201"/>
                  </a:cubicBezTo>
                  <a:cubicBezTo>
                    <a:pt x="5670" y="6091"/>
                    <a:pt x="5683" y="5896"/>
                    <a:pt x="5570" y="5769"/>
                  </a:cubicBezTo>
                  <a:lnTo>
                    <a:pt x="572" y="103"/>
                  </a:lnTo>
                  <a:cubicBezTo>
                    <a:pt x="510" y="36"/>
                    <a:pt x="426" y="0"/>
                    <a:pt x="3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8"/>
            <p:cNvSpPr/>
            <p:nvPr/>
          </p:nvSpPr>
          <p:spPr>
            <a:xfrm>
              <a:off x="2946393" y="3402098"/>
              <a:ext cx="110500" cy="97771"/>
            </a:xfrm>
            <a:custGeom>
              <a:rect b="b" l="l" r="r" t="t"/>
              <a:pathLst>
                <a:path extrusionOk="0" h="5615" w="6346">
                  <a:moveTo>
                    <a:pt x="6007" y="0"/>
                  </a:moveTo>
                  <a:cubicBezTo>
                    <a:pt x="5935" y="0"/>
                    <a:pt x="5861" y="25"/>
                    <a:pt x="5801" y="76"/>
                  </a:cubicBezTo>
                  <a:lnTo>
                    <a:pt x="135" y="5078"/>
                  </a:lnTo>
                  <a:cubicBezTo>
                    <a:pt x="10" y="5192"/>
                    <a:pt x="0" y="5384"/>
                    <a:pt x="109" y="5510"/>
                  </a:cubicBezTo>
                  <a:cubicBezTo>
                    <a:pt x="171" y="5580"/>
                    <a:pt x="253" y="5615"/>
                    <a:pt x="340" y="5615"/>
                  </a:cubicBezTo>
                  <a:cubicBezTo>
                    <a:pt x="410" y="5615"/>
                    <a:pt x="484" y="5589"/>
                    <a:pt x="541" y="5536"/>
                  </a:cubicBezTo>
                  <a:lnTo>
                    <a:pt x="6206" y="538"/>
                  </a:lnTo>
                  <a:cubicBezTo>
                    <a:pt x="6332" y="424"/>
                    <a:pt x="6345" y="233"/>
                    <a:pt x="6232" y="102"/>
                  </a:cubicBezTo>
                  <a:cubicBezTo>
                    <a:pt x="6174" y="34"/>
                    <a:pt x="6091" y="0"/>
                    <a:pt x="60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2695462" y="3813694"/>
              <a:ext cx="10726" cy="184851"/>
            </a:xfrm>
            <a:custGeom>
              <a:rect b="b" l="l" r="r" t="t"/>
              <a:pathLst>
                <a:path extrusionOk="0" h="10616" w="616">
                  <a:moveTo>
                    <a:pt x="310" y="0"/>
                  </a:moveTo>
                  <a:cubicBezTo>
                    <a:pt x="139" y="0"/>
                    <a:pt x="0" y="140"/>
                    <a:pt x="0" y="306"/>
                  </a:cubicBezTo>
                  <a:lnTo>
                    <a:pt x="0" y="10306"/>
                  </a:lnTo>
                  <a:cubicBezTo>
                    <a:pt x="0" y="10477"/>
                    <a:pt x="139" y="10616"/>
                    <a:pt x="310" y="10616"/>
                  </a:cubicBezTo>
                  <a:cubicBezTo>
                    <a:pt x="475" y="10616"/>
                    <a:pt x="615" y="10477"/>
                    <a:pt x="615" y="10306"/>
                  </a:cubicBezTo>
                  <a:lnTo>
                    <a:pt x="615" y="306"/>
                  </a:lnTo>
                  <a:cubicBezTo>
                    <a:pt x="615" y="140"/>
                    <a:pt x="475" y="0"/>
                    <a:pt x="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8"/>
            <p:cNvSpPr/>
            <p:nvPr/>
          </p:nvSpPr>
          <p:spPr>
            <a:xfrm>
              <a:off x="2608434" y="3900809"/>
              <a:ext cx="184781" cy="10639"/>
            </a:xfrm>
            <a:custGeom>
              <a:rect b="b" l="l" r="r" t="t"/>
              <a:pathLst>
                <a:path extrusionOk="0" h="611" w="10612">
                  <a:moveTo>
                    <a:pt x="305" y="1"/>
                  </a:moveTo>
                  <a:cubicBezTo>
                    <a:pt x="135" y="1"/>
                    <a:pt x="0" y="136"/>
                    <a:pt x="0" y="305"/>
                  </a:cubicBezTo>
                  <a:cubicBezTo>
                    <a:pt x="0" y="475"/>
                    <a:pt x="135" y="610"/>
                    <a:pt x="305" y="610"/>
                  </a:cubicBezTo>
                  <a:lnTo>
                    <a:pt x="10306" y="610"/>
                  </a:lnTo>
                  <a:cubicBezTo>
                    <a:pt x="10476" y="610"/>
                    <a:pt x="10611" y="475"/>
                    <a:pt x="10611" y="305"/>
                  </a:cubicBezTo>
                  <a:cubicBezTo>
                    <a:pt x="10611" y="136"/>
                    <a:pt x="10476" y="1"/>
                    <a:pt x="103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8"/>
            <p:cNvSpPr/>
            <p:nvPr/>
          </p:nvSpPr>
          <p:spPr>
            <a:xfrm>
              <a:off x="2653428" y="3854997"/>
              <a:ext cx="98955" cy="109263"/>
            </a:xfrm>
            <a:custGeom>
              <a:rect b="b" l="l" r="r" t="t"/>
              <a:pathLst>
                <a:path extrusionOk="0" h="6275" w="5683">
                  <a:moveTo>
                    <a:pt x="338" y="0"/>
                  </a:moveTo>
                  <a:cubicBezTo>
                    <a:pt x="266" y="0"/>
                    <a:pt x="193" y="26"/>
                    <a:pt x="135" y="78"/>
                  </a:cubicBezTo>
                  <a:cubicBezTo>
                    <a:pt x="9" y="186"/>
                    <a:pt x="0" y="383"/>
                    <a:pt x="109" y="509"/>
                  </a:cubicBezTo>
                  <a:lnTo>
                    <a:pt x="5111" y="6174"/>
                  </a:lnTo>
                  <a:cubicBezTo>
                    <a:pt x="5168" y="6240"/>
                    <a:pt x="5256" y="6274"/>
                    <a:pt x="5338" y="6274"/>
                  </a:cubicBezTo>
                  <a:cubicBezTo>
                    <a:pt x="5413" y="6274"/>
                    <a:pt x="5482" y="6252"/>
                    <a:pt x="5543" y="6200"/>
                  </a:cubicBezTo>
                  <a:cubicBezTo>
                    <a:pt x="5670" y="6087"/>
                    <a:pt x="5683" y="5895"/>
                    <a:pt x="5570" y="5769"/>
                  </a:cubicBezTo>
                  <a:lnTo>
                    <a:pt x="566" y="104"/>
                  </a:lnTo>
                  <a:cubicBezTo>
                    <a:pt x="507" y="35"/>
                    <a:pt x="423" y="0"/>
                    <a:pt x="3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2647577" y="3860760"/>
              <a:ext cx="110587" cy="97719"/>
            </a:xfrm>
            <a:custGeom>
              <a:rect b="b" l="l" r="r" t="t"/>
              <a:pathLst>
                <a:path extrusionOk="0" h="5612" w="6351">
                  <a:moveTo>
                    <a:pt x="6006" y="0"/>
                  </a:moveTo>
                  <a:cubicBezTo>
                    <a:pt x="5935" y="0"/>
                    <a:pt x="5863" y="26"/>
                    <a:pt x="5805" y="78"/>
                  </a:cubicBezTo>
                  <a:lnTo>
                    <a:pt x="140" y="5076"/>
                  </a:lnTo>
                  <a:cubicBezTo>
                    <a:pt x="13" y="5189"/>
                    <a:pt x="1" y="5381"/>
                    <a:pt x="114" y="5507"/>
                  </a:cubicBezTo>
                  <a:cubicBezTo>
                    <a:pt x="175" y="5577"/>
                    <a:pt x="258" y="5612"/>
                    <a:pt x="345" y="5612"/>
                  </a:cubicBezTo>
                  <a:cubicBezTo>
                    <a:pt x="415" y="5612"/>
                    <a:pt x="489" y="5590"/>
                    <a:pt x="546" y="5538"/>
                  </a:cubicBezTo>
                  <a:lnTo>
                    <a:pt x="6210" y="535"/>
                  </a:lnTo>
                  <a:cubicBezTo>
                    <a:pt x="6336" y="422"/>
                    <a:pt x="6350" y="230"/>
                    <a:pt x="6236" y="104"/>
                  </a:cubicBezTo>
                  <a:cubicBezTo>
                    <a:pt x="6175" y="36"/>
                    <a:pt x="6091" y="0"/>
                    <a:pt x="60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39"/>
          <p:cNvSpPr txBox="1"/>
          <p:nvPr>
            <p:ph idx="2" type="title"/>
          </p:nvPr>
        </p:nvSpPr>
        <p:spPr>
          <a:xfrm>
            <a:off x="-110975" y="342900"/>
            <a:ext cx="7432800" cy="72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4000"/>
              <a:t>Research </a:t>
            </a:r>
            <a:r>
              <a:rPr i="1" lang="en" sz="4000">
                <a:solidFill>
                  <a:schemeClr val="accent2"/>
                </a:solidFill>
              </a:rPr>
              <a:t>Question</a:t>
            </a:r>
            <a:endParaRPr i="1" sz="4000"/>
          </a:p>
        </p:txBody>
      </p:sp>
      <p:sp>
        <p:nvSpPr>
          <p:cNvPr id="888" name="Google Shape;888;p39"/>
          <p:cNvSpPr txBox="1"/>
          <p:nvPr>
            <p:ph idx="1" type="subTitle"/>
          </p:nvPr>
        </p:nvSpPr>
        <p:spPr>
          <a:xfrm>
            <a:off x="1171225" y="1069200"/>
            <a:ext cx="4868400" cy="278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What is the historical significance of Niccolò Machiavelli’s</a:t>
            </a:r>
            <a:r>
              <a:rPr i="1" lang="en" sz="2300"/>
              <a:t> The Prince </a:t>
            </a:r>
            <a:r>
              <a:rPr lang="en" sz="2300"/>
              <a:t>on William Shakespeare’s Comedies, and how is this political ideology reflected in the literary appearance of </a:t>
            </a:r>
            <a:endParaRPr sz="2300"/>
          </a:p>
          <a:p>
            <a:pPr indent="0" lvl="0" marL="0" rtl="0" algn="ctr">
              <a:spcBef>
                <a:spcPts val="0"/>
              </a:spcBef>
              <a:spcAft>
                <a:spcPts val="0"/>
              </a:spcAft>
              <a:buNone/>
            </a:pPr>
            <a:r>
              <a:rPr b="1" i="1" lang="en" sz="2300">
                <a:latin typeface="Jura"/>
                <a:ea typeface="Jura"/>
                <a:cs typeface="Jura"/>
                <a:sym typeface="Jura"/>
              </a:rPr>
              <a:t>lions </a:t>
            </a:r>
            <a:r>
              <a:rPr lang="en" sz="2300"/>
              <a:t>and </a:t>
            </a:r>
            <a:r>
              <a:rPr b="1" i="1" lang="en" sz="2300">
                <a:latin typeface="Jura"/>
                <a:ea typeface="Jura"/>
                <a:cs typeface="Jura"/>
                <a:sym typeface="Jura"/>
              </a:rPr>
              <a:t>foxes</a:t>
            </a:r>
            <a:r>
              <a:rPr lang="en" sz="2300"/>
              <a:t>?</a:t>
            </a:r>
            <a:endParaRPr sz="2300"/>
          </a:p>
        </p:txBody>
      </p:sp>
      <p:grpSp>
        <p:nvGrpSpPr>
          <p:cNvPr id="889" name="Google Shape;889;p39"/>
          <p:cNvGrpSpPr/>
          <p:nvPr/>
        </p:nvGrpSpPr>
        <p:grpSpPr>
          <a:xfrm>
            <a:off x="1607931" y="4263089"/>
            <a:ext cx="448034" cy="447956"/>
            <a:chOff x="10333025" y="2667100"/>
            <a:chExt cx="191100" cy="191075"/>
          </a:xfrm>
        </p:grpSpPr>
        <p:sp>
          <p:nvSpPr>
            <p:cNvPr id="890" name="Google Shape;890;p39"/>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9"/>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9"/>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9"/>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94" name="Google Shape;894;p39"/>
          <p:cNvPicPr preferRelativeResize="0"/>
          <p:nvPr/>
        </p:nvPicPr>
        <p:blipFill>
          <a:blip r:embed="rId3">
            <a:alphaModFix/>
          </a:blip>
          <a:stretch>
            <a:fillRect/>
          </a:stretch>
        </p:blipFill>
        <p:spPr>
          <a:xfrm>
            <a:off x="4516675" y="2846350"/>
            <a:ext cx="4020925" cy="218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cxnSp>
        <p:nvCxnSpPr>
          <p:cNvPr id="899" name="Google Shape;899;p40"/>
          <p:cNvCxnSpPr>
            <a:stCxn id="900" idx="6"/>
            <a:endCxn id="901" idx="2"/>
          </p:cNvCxnSpPr>
          <p:nvPr/>
        </p:nvCxnSpPr>
        <p:spPr>
          <a:xfrm flipH="1" rot="10800000">
            <a:off x="2327226" y="2092538"/>
            <a:ext cx="1804800" cy="682200"/>
          </a:xfrm>
          <a:prstGeom prst="curvedConnector3">
            <a:avLst>
              <a:gd fmla="val 50001" name="adj1"/>
            </a:avLst>
          </a:prstGeom>
          <a:noFill/>
          <a:ln cap="flat" cmpd="sng" w="28575">
            <a:solidFill>
              <a:schemeClr val="dk1"/>
            </a:solidFill>
            <a:prstDash val="solid"/>
            <a:round/>
            <a:headEnd len="med" w="med" type="none"/>
            <a:tailEnd len="med" w="med" type="none"/>
          </a:ln>
        </p:spPr>
      </p:cxnSp>
      <p:sp>
        <p:nvSpPr>
          <p:cNvPr id="902" name="Google Shape;902;p4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Methodology</a:t>
            </a:r>
            <a:r>
              <a:rPr lang="en"/>
              <a:t> </a:t>
            </a:r>
            <a:endParaRPr/>
          </a:p>
        </p:txBody>
      </p:sp>
      <p:grpSp>
        <p:nvGrpSpPr>
          <p:cNvPr id="903" name="Google Shape;903;p40"/>
          <p:cNvGrpSpPr/>
          <p:nvPr/>
        </p:nvGrpSpPr>
        <p:grpSpPr>
          <a:xfrm flipH="1">
            <a:off x="491087" y="4384514"/>
            <a:ext cx="448034" cy="447956"/>
            <a:chOff x="10333025" y="2667100"/>
            <a:chExt cx="191100" cy="191075"/>
          </a:xfrm>
        </p:grpSpPr>
        <p:sp>
          <p:nvSpPr>
            <p:cNvPr id="904" name="Google Shape;904;p40"/>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0"/>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0"/>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0"/>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40"/>
          <p:cNvGrpSpPr/>
          <p:nvPr/>
        </p:nvGrpSpPr>
        <p:grpSpPr>
          <a:xfrm flipH="1">
            <a:off x="5438687" y="3098639"/>
            <a:ext cx="448034" cy="447956"/>
            <a:chOff x="10333025" y="2667100"/>
            <a:chExt cx="191100" cy="191075"/>
          </a:xfrm>
        </p:grpSpPr>
        <p:sp>
          <p:nvSpPr>
            <p:cNvPr id="909" name="Google Shape;909;p40"/>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0"/>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0"/>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0"/>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40"/>
          <p:cNvGrpSpPr/>
          <p:nvPr/>
        </p:nvGrpSpPr>
        <p:grpSpPr>
          <a:xfrm>
            <a:off x="6200999" y="2302600"/>
            <a:ext cx="2221200" cy="1593925"/>
            <a:chOff x="6200999" y="2226400"/>
            <a:chExt cx="2221200" cy="1593925"/>
          </a:xfrm>
        </p:grpSpPr>
        <p:sp>
          <p:nvSpPr>
            <p:cNvPr id="914" name="Google Shape;914;p40"/>
            <p:cNvSpPr txBox="1"/>
            <p:nvPr/>
          </p:nvSpPr>
          <p:spPr>
            <a:xfrm>
              <a:off x="6200999" y="3472925"/>
              <a:ext cx="2221200" cy="34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2"/>
                  </a:solidFill>
                  <a:latin typeface="Bungee"/>
                  <a:ea typeface="Bungee"/>
                  <a:cs typeface="Bungee"/>
                  <a:sym typeface="Bungee"/>
                </a:rPr>
                <a:t>Historical Connections</a:t>
              </a:r>
              <a:endParaRPr b="1" sz="2000">
                <a:solidFill>
                  <a:schemeClr val="accent2"/>
                </a:solidFill>
                <a:latin typeface="Bungee"/>
                <a:ea typeface="Bungee"/>
                <a:cs typeface="Bungee"/>
                <a:sym typeface="Bungee"/>
              </a:endParaRPr>
            </a:p>
          </p:txBody>
        </p:sp>
        <p:grpSp>
          <p:nvGrpSpPr>
            <p:cNvPr id="915" name="Google Shape;915;p40"/>
            <p:cNvGrpSpPr/>
            <p:nvPr/>
          </p:nvGrpSpPr>
          <p:grpSpPr>
            <a:xfrm>
              <a:off x="6854875" y="2226400"/>
              <a:ext cx="1008196" cy="944279"/>
              <a:chOff x="6854875" y="2226400"/>
              <a:chExt cx="1008196" cy="944279"/>
            </a:xfrm>
          </p:grpSpPr>
          <p:grpSp>
            <p:nvGrpSpPr>
              <p:cNvPr id="916" name="Google Shape;916;p40"/>
              <p:cNvGrpSpPr/>
              <p:nvPr/>
            </p:nvGrpSpPr>
            <p:grpSpPr>
              <a:xfrm>
                <a:off x="6854875" y="2226400"/>
                <a:ext cx="1008196" cy="944279"/>
                <a:chOff x="6854875" y="2226400"/>
                <a:chExt cx="1008196" cy="944279"/>
              </a:xfrm>
            </p:grpSpPr>
            <p:sp>
              <p:nvSpPr>
                <p:cNvPr id="917" name="Google Shape;917;p40"/>
                <p:cNvSpPr/>
                <p:nvPr/>
              </p:nvSpPr>
              <p:spPr>
                <a:xfrm>
                  <a:off x="6854875" y="2226400"/>
                  <a:ext cx="1008196" cy="944279"/>
                </a:xfrm>
                <a:custGeom>
                  <a:rect b="b" l="l" r="r" t="t"/>
                  <a:pathLst>
                    <a:path extrusionOk="0" h="45030" w="48078">
                      <a:moveTo>
                        <a:pt x="22142" y="0"/>
                      </a:moveTo>
                      <a:cubicBezTo>
                        <a:pt x="21320" y="0"/>
                        <a:pt x="20497" y="25"/>
                        <a:pt x="19679" y="25"/>
                      </a:cubicBezTo>
                      <a:cubicBezTo>
                        <a:pt x="17693" y="307"/>
                        <a:pt x="15692" y="660"/>
                        <a:pt x="13856" y="1484"/>
                      </a:cubicBezTo>
                      <a:cubicBezTo>
                        <a:pt x="13325" y="1753"/>
                        <a:pt x="12793" y="1998"/>
                        <a:pt x="12278" y="2279"/>
                      </a:cubicBezTo>
                      <a:cubicBezTo>
                        <a:pt x="11907" y="2481"/>
                        <a:pt x="11543" y="2710"/>
                        <a:pt x="11179" y="2919"/>
                      </a:cubicBezTo>
                      <a:cubicBezTo>
                        <a:pt x="10820" y="3163"/>
                        <a:pt x="10456" y="3391"/>
                        <a:pt x="10097" y="3629"/>
                      </a:cubicBezTo>
                      <a:cubicBezTo>
                        <a:pt x="9923" y="3755"/>
                        <a:pt x="9744" y="3874"/>
                        <a:pt x="9565" y="3988"/>
                      </a:cubicBezTo>
                      <a:cubicBezTo>
                        <a:pt x="9152" y="4293"/>
                        <a:pt x="8734" y="4592"/>
                        <a:pt x="8315" y="4879"/>
                      </a:cubicBezTo>
                      <a:cubicBezTo>
                        <a:pt x="8136" y="5005"/>
                        <a:pt x="7957" y="5124"/>
                        <a:pt x="7783" y="5243"/>
                      </a:cubicBezTo>
                      <a:cubicBezTo>
                        <a:pt x="6008" y="6421"/>
                        <a:pt x="4525" y="7976"/>
                        <a:pt x="3204" y="9626"/>
                      </a:cubicBezTo>
                      <a:cubicBezTo>
                        <a:pt x="2839" y="10079"/>
                        <a:pt x="2601" y="10617"/>
                        <a:pt x="2392" y="11155"/>
                      </a:cubicBezTo>
                      <a:cubicBezTo>
                        <a:pt x="1303" y="14424"/>
                        <a:pt x="748" y="17844"/>
                        <a:pt x="323" y="21252"/>
                      </a:cubicBezTo>
                      <a:cubicBezTo>
                        <a:pt x="0" y="23122"/>
                        <a:pt x="323" y="25029"/>
                        <a:pt x="665" y="26877"/>
                      </a:cubicBezTo>
                      <a:cubicBezTo>
                        <a:pt x="1280" y="29686"/>
                        <a:pt x="1979" y="32489"/>
                        <a:pt x="3115" y="35137"/>
                      </a:cubicBezTo>
                      <a:cubicBezTo>
                        <a:pt x="3258" y="35430"/>
                        <a:pt x="3396" y="35722"/>
                        <a:pt x="3551" y="36015"/>
                      </a:cubicBezTo>
                      <a:cubicBezTo>
                        <a:pt x="3664" y="36255"/>
                        <a:pt x="3778" y="36488"/>
                        <a:pt x="3904" y="36721"/>
                      </a:cubicBezTo>
                      <a:cubicBezTo>
                        <a:pt x="4997" y="38705"/>
                        <a:pt x="6743" y="40349"/>
                        <a:pt x="8883" y="41151"/>
                      </a:cubicBezTo>
                      <a:cubicBezTo>
                        <a:pt x="9469" y="41474"/>
                        <a:pt x="10061" y="41783"/>
                        <a:pt x="10641" y="42131"/>
                      </a:cubicBezTo>
                      <a:cubicBezTo>
                        <a:pt x="10879" y="42244"/>
                        <a:pt x="11113" y="42363"/>
                        <a:pt x="11352" y="42489"/>
                      </a:cubicBezTo>
                      <a:cubicBezTo>
                        <a:pt x="11603" y="42578"/>
                        <a:pt x="11847" y="42674"/>
                        <a:pt x="12098" y="42765"/>
                      </a:cubicBezTo>
                      <a:cubicBezTo>
                        <a:pt x="13461" y="43218"/>
                        <a:pt x="14890" y="43446"/>
                        <a:pt x="16289" y="43798"/>
                      </a:cubicBezTo>
                      <a:cubicBezTo>
                        <a:pt x="18644" y="44349"/>
                        <a:pt x="21011" y="44886"/>
                        <a:pt x="23431" y="45030"/>
                      </a:cubicBezTo>
                      <a:cubicBezTo>
                        <a:pt x="25530" y="44952"/>
                        <a:pt x="27628" y="44575"/>
                        <a:pt x="29607" y="43833"/>
                      </a:cubicBezTo>
                      <a:cubicBezTo>
                        <a:pt x="29845" y="43750"/>
                        <a:pt x="30091" y="43654"/>
                        <a:pt x="30336" y="43565"/>
                      </a:cubicBezTo>
                      <a:cubicBezTo>
                        <a:pt x="30748" y="43380"/>
                        <a:pt x="31167" y="43207"/>
                        <a:pt x="31586" y="43022"/>
                      </a:cubicBezTo>
                      <a:cubicBezTo>
                        <a:pt x="31675" y="42980"/>
                        <a:pt x="31854" y="42884"/>
                        <a:pt x="31939" y="42842"/>
                      </a:cubicBezTo>
                      <a:cubicBezTo>
                        <a:pt x="32231" y="42699"/>
                        <a:pt x="32518" y="42555"/>
                        <a:pt x="32811" y="42406"/>
                      </a:cubicBezTo>
                      <a:cubicBezTo>
                        <a:pt x="33050" y="42291"/>
                        <a:pt x="33289" y="42172"/>
                        <a:pt x="33528" y="42047"/>
                      </a:cubicBezTo>
                      <a:cubicBezTo>
                        <a:pt x="34066" y="41832"/>
                        <a:pt x="34598" y="41593"/>
                        <a:pt x="35118" y="41342"/>
                      </a:cubicBezTo>
                      <a:cubicBezTo>
                        <a:pt x="35620" y="41091"/>
                        <a:pt x="36092" y="40792"/>
                        <a:pt x="36582" y="40517"/>
                      </a:cubicBezTo>
                      <a:cubicBezTo>
                        <a:pt x="37096" y="40170"/>
                        <a:pt x="37622" y="39847"/>
                        <a:pt x="38166" y="39543"/>
                      </a:cubicBezTo>
                      <a:cubicBezTo>
                        <a:pt x="39578" y="38831"/>
                        <a:pt x="40761" y="37772"/>
                        <a:pt x="41968" y="36768"/>
                      </a:cubicBezTo>
                      <a:cubicBezTo>
                        <a:pt x="43140" y="35598"/>
                        <a:pt x="44431" y="34491"/>
                        <a:pt x="45190" y="32979"/>
                      </a:cubicBezTo>
                      <a:cubicBezTo>
                        <a:pt x="45399" y="32441"/>
                        <a:pt x="45614" y="31903"/>
                        <a:pt x="45818" y="31365"/>
                      </a:cubicBezTo>
                      <a:cubicBezTo>
                        <a:pt x="45943" y="31066"/>
                        <a:pt x="46062" y="30767"/>
                        <a:pt x="46170" y="30463"/>
                      </a:cubicBezTo>
                      <a:cubicBezTo>
                        <a:pt x="46260" y="30229"/>
                        <a:pt x="46343" y="29997"/>
                        <a:pt x="46434" y="29763"/>
                      </a:cubicBezTo>
                      <a:cubicBezTo>
                        <a:pt x="46523" y="29518"/>
                        <a:pt x="46613" y="29280"/>
                        <a:pt x="46702" y="29034"/>
                      </a:cubicBezTo>
                      <a:cubicBezTo>
                        <a:pt x="46792" y="28806"/>
                        <a:pt x="46881" y="28580"/>
                        <a:pt x="46977" y="28353"/>
                      </a:cubicBezTo>
                      <a:cubicBezTo>
                        <a:pt x="47066" y="28102"/>
                        <a:pt x="47157" y="27856"/>
                        <a:pt x="47253" y="27611"/>
                      </a:cubicBezTo>
                      <a:cubicBezTo>
                        <a:pt x="47576" y="26524"/>
                        <a:pt x="47844" y="25423"/>
                        <a:pt x="48078" y="24317"/>
                      </a:cubicBezTo>
                      <a:cubicBezTo>
                        <a:pt x="47898" y="22513"/>
                        <a:pt x="47419" y="20744"/>
                        <a:pt x="46792" y="19039"/>
                      </a:cubicBezTo>
                      <a:cubicBezTo>
                        <a:pt x="46558" y="18513"/>
                        <a:pt x="46385" y="17964"/>
                        <a:pt x="46164" y="17431"/>
                      </a:cubicBezTo>
                      <a:cubicBezTo>
                        <a:pt x="46141" y="17348"/>
                        <a:pt x="46105" y="17180"/>
                        <a:pt x="46086" y="17097"/>
                      </a:cubicBezTo>
                      <a:cubicBezTo>
                        <a:pt x="45973" y="16822"/>
                        <a:pt x="45854" y="16540"/>
                        <a:pt x="45794" y="16248"/>
                      </a:cubicBezTo>
                      <a:cubicBezTo>
                        <a:pt x="45752" y="15376"/>
                        <a:pt x="45237" y="14640"/>
                        <a:pt x="44927" y="13851"/>
                      </a:cubicBezTo>
                      <a:cubicBezTo>
                        <a:pt x="44957" y="13815"/>
                        <a:pt x="45016" y="13732"/>
                        <a:pt x="45046" y="13696"/>
                      </a:cubicBezTo>
                      <a:cubicBezTo>
                        <a:pt x="44879" y="13456"/>
                        <a:pt x="44718" y="13218"/>
                        <a:pt x="44550" y="12984"/>
                      </a:cubicBezTo>
                      <a:cubicBezTo>
                        <a:pt x="44335" y="12501"/>
                        <a:pt x="44138" y="12004"/>
                        <a:pt x="43940" y="11514"/>
                      </a:cubicBezTo>
                      <a:cubicBezTo>
                        <a:pt x="43319" y="10151"/>
                        <a:pt x="42662" y="8782"/>
                        <a:pt x="41711" y="7610"/>
                      </a:cubicBezTo>
                      <a:cubicBezTo>
                        <a:pt x="40869" y="6439"/>
                        <a:pt x="39678" y="5584"/>
                        <a:pt x="38555" y="4699"/>
                      </a:cubicBezTo>
                      <a:cubicBezTo>
                        <a:pt x="38256" y="4526"/>
                        <a:pt x="37957" y="4341"/>
                        <a:pt x="37658" y="4167"/>
                      </a:cubicBezTo>
                      <a:cubicBezTo>
                        <a:pt x="37228" y="3959"/>
                        <a:pt x="36809" y="3737"/>
                        <a:pt x="36379" y="3540"/>
                      </a:cubicBezTo>
                      <a:cubicBezTo>
                        <a:pt x="35907" y="3278"/>
                        <a:pt x="35446" y="3002"/>
                        <a:pt x="34980" y="2733"/>
                      </a:cubicBezTo>
                      <a:cubicBezTo>
                        <a:pt x="34508" y="2494"/>
                        <a:pt x="34030" y="2255"/>
                        <a:pt x="33552" y="2022"/>
                      </a:cubicBezTo>
                      <a:cubicBezTo>
                        <a:pt x="32847" y="1735"/>
                        <a:pt x="32118" y="1502"/>
                        <a:pt x="31376" y="1317"/>
                      </a:cubicBezTo>
                      <a:cubicBezTo>
                        <a:pt x="30276" y="1041"/>
                        <a:pt x="29219" y="581"/>
                        <a:pt x="28094" y="401"/>
                      </a:cubicBezTo>
                      <a:cubicBezTo>
                        <a:pt x="27181" y="364"/>
                        <a:pt x="26282" y="177"/>
                        <a:pt x="25371" y="177"/>
                      </a:cubicBezTo>
                      <a:cubicBezTo>
                        <a:pt x="25257" y="177"/>
                        <a:pt x="25143" y="180"/>
                        <a:pt x="25028" y="186"/>
                      </a:cubicBezTo>
                      <a:cubicBezTo>
                        <a:pt x="24073" y="35"/>
                        <a:pt x="23108" y="0"/>
                        <a:pt x="22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0"/>
                <p:cNvSpPr/>
                <p:nvPr/>
              </p:nvSpPr>
              <p:spPr>
                <a:xfrm>
                  <a:off x="6854877" y="2239538"/>
                  <a:ext cx="918000" cy="918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9" name="Google Shape;919;p40"/>
              <p:cNvSpPr/>
              <p:nvPr/>
            </p:nvSpPr>
            <p:spPr>
              <a:xfrm>
                <a:off x="7517745" y="2603858"/>
                <a:ext cx="34886" cy="34884"/>
              </a:xfrm>
              <a:custGeom>
                <a:rect b="b" l="l" r="r" t="t"/>
                <a:pathLst>
                  <a:path extrusionOk="0" h="847" w="847">
                    <a:moveTo>
                      <a:pt x="424" y="0"/>
                    </a:moveTo>
                    <a:cubicBezTo>
                      <a:pt x="193" y="0"/>
                      <a:pt x="1" y="193"/>
                      <a:pt x="1" y="424"/>
                    </a:cubicBezTo>
                    <a:cubicBezTo>
                      <a:pt x="1" y="654"/>
                      <a:pt x="193" y="847"/>
                      <a:pt x="424" y="847"/>
                    </a:cubicBezTo>
                    <a:cubicBezTo>
                      <a:pt x="655" y="847"/>
                      <a:pt x="847" y="654"/>
                      <a:pt x="847" y="424"/>
                    </a:cubicBezTo>
                    <a:cubicBezTo>
                      <a:pt x="847" y="193"/>
                      <a:pt x="655"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920" name="Google Shape;920;p40"/>
          <p:cNvCxnSpPr>
            <a:stCxn id="901" idx="6"/>
            <a:endCxn id="918" idx="2"/>
          </p:cNvCxnSpPr>
          <p:nvPr/>
        </p:nvCxnSpPr>
        <p:spPr>
          <a:xfrm>
            <a:off x="5050051" y="2092525"/>
            <a:ext cx="1804800" cy="682200"/>
          </a:xfrm>
          <a:prstGeom prst="curvedConnector3">
            <a:avLst>
              <a:gd fmla="val 50001" name="adj1"/>
            </a:avLst>
          </a:prstGeom>
          <a:noFill/>
          <a:ln cap="flat" cmpd="sng" w="28575">
            <a:solidFill>
              <a:schemeClr val="dk1"/>
            </a:solidFill>
            <a:prstDash val="solid"/>
            <a:round/>
            <a:headEnd len="med" w="med" type="none"/>
            <a:tailEnd len="med" w="med" type="none"/>
          </a:ln>
        </p:spPr>
      </p:cxnSp>
      <p:grpSp>
        <p:nvGrpSpPr>
          <p:cNvPr id="921" name="Google Shape;921;p40"/>
          <p:cNvGrpSpPr/>
          <p:nvPr/>
        </p:nvGrpSpPr>
        <p:grpSpPr>
          <a:xfrm>
            <a:off x="3461400" y="1620400"/>
            <a:ext cx="2221200" cy="2958325"/>
            <a:chOff x="3461400" y="1540600"/>
            <a:chExt cx="2221200" cy="2958325"/>
          </a:xfrm>
        </p:grpSpPr>
        <p:sp>
          <p:nvSpPr>
            <p:cNvPr id="922" name="Google Shape;922;p40"/>
            <p:cNvSpPr txBox="1"/>
            <p:nvPr/>
          </p:nvSpPr>
          <p:spPr>
            <a:xfrm>
              <a:off x="3461400" y="2787125"/>
              <a:ext cx="2221200" cy="171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Bungee"/>
                  <a:ea typeface="Bungee"/>
                  <a:cs typeface="Bungee"/>
                  <a:sym typeface="Bungee"/>
                </a:rPr>
                <a:t>Keywords</a:t>
              </a:r>
              <a:endParaRPr b="1" sz="2000">
                <a:solidFill>
                  <a:schemeClr val="dk1"/>
                </a:solidFill>
                <a:latin typeface="Bungee"/>
                <a:ea typeface="Bungee"/>
                <a:cs typeface="Bungee"/>
                <a:sym typeface="Bungee"/>
              </a:endParaRPr>
            </a:p>
            <a:p>
              <a:pPr indent="-317500" lvl="0" marL="457200" rtl="0" algn="l">
                <a:spcBef>
                  <a:spcPts val="0"/>
                </a:spcBef>
                <a:spcAft>
                  <a:spcPts val="0"/>
                </a:spcAft>
                <a:buClr>
                  <a:schemeClr val="dk1"/>
                </a:buClr>
                <a:buSzPts val="1400"/>
                <a:buFont typeface="Bungee"/>
                <a:buChar char="●"/>
              </a:pPr>
              <a:r>
                <a:rPr lang="en">
                  <a:solidFill>
                    <a:schemeClr val="dk1"/>
                  </a:solidFill>
                  <a:latin typeface="Bungee"/>
                  <a:ea typeface="Bungee"/>
                  <a:cs typeface="Bungee"/>
                  <a:sym typeface="Bungee"/>
                </a:rPr>
                <a:t>Lion</a:t>
              </a:r>
              <a:endParaRPr>
                <a:solidFill>
                  <a:schemeClr val="dk1"/>
                </a:solidFill>
                <a:latin typeface="Bungee"/>
                <a:ea typeface="Bungee"/>
                <a:cs typeface="Bungee"/>
                <a:sym typeface="Bungee"/>
              </a:endParaRPr>
            </a:p>
            <a:p>
              <a:pPr indent="-317500" lvl="1" marL="914400" rtl="0" algn="l">
                <a:spcBef>
                  <a:spcPts val="0"/>
                </a:spcBef>
                <a:spcAft>
                  <a:spcPts val="0"/>
                </a:spcAft>
                <a:buClr>
                  <a:schemeClr val="dk1"/>
                </a:buClr>
                <a:buSzPts val="1400"/>
                <a:buFont typeface="Bungee"/>
                <a:buChar char="○"/>
              </a:pPr>
              <a:r>
                <a:rPr lang="en">
                  <a:solidFill>
                    <a:schemeClr val="dk1"/>
                  </a:solidFill>
                  <a:latin typeface="Bungee"/>
                  <a:ea typeface="Bungee"/>
                  <a:cs typeface="Bungee"/>
                  <a:sym typeface="Bungee"/>
                </a:rPr>
                <a:t>Mane</a:t>
              </a:r>
              <a:endParaRPr>
                <a:solidFill>
                  <a:schemeClr val="dk1"/>
                </a:solidFill>
                <a:latin typeface="Bungee"/>
                <a:ea typeface="Bungee"/>
                <a:cs typeface="Bungee"/>
                <a:sym typeface="Bungee"/>
              </a:endParaRPr>
            </a:p>
            <a:p>
              <a:pPr indent="-317500" lvl="0" marL="457200" rtl="0" algn="l">
                <a:spcBef>
                  <a:spcPts val="0"/>
                </a:spcBef>
                <a:spcAft>
                  <a:spcPts val="0"/>
                </a:spcAft>
                <a:buClr>
                  <a:schemeClr val="dk1"/>
                </a:buClr>
                <a:buSzPts val="1400"/>
                <a:buFont typeface="Bungee"/>
                <a:buChar char="●"/>
              </a:pPr>
              <a:r>
                <a:rPr lang="en">
                  <a:solidFill>
                    <a:schemeClr val="dk1"/>
                  </a:solidFill>
                  <a:latin typeface="Bungee"/>
                  <a:ea typeface="Bungee"/>
                  <a:cs typeface="Bungee"/>
                  <a:sym typeface="Bungee"/>
                </a:rPr>
                <a:t>Fox</a:t>
              </a:r>
              <a:endParaRPr>
                <a:solidFill>
                  <a:schemeClr val="dk1"/>
                </a:solidFill>
                <a:latin typeface="Bungee"/>
                <a:ea typeface="Bungee"/>
                <a:cs typeface="Bungee"/>
                <a:sym typeface="Bungee"/>
              </a:endParaRPr>
            </a:p>
            <a:p>
              <a:pPr indent="-317500" lvl="1" marL="914400" rtl="0" algn="l">
                <a:spcBef>
                  <a:spcPts val="0"/>
                </a:spcBef>
                <a:spcAft>
                  <a:spcPts val="0"/>
                </a:spcAft>
                <a:buClr>
                  <a:schemeClr val="dk1"/>
                </a:buClr>
                <a:buSzPts val="1400"/>
                <a:buFont typeface="Bungee"/>
                <a:buChar char="○"/>
              </a:pPr>
              <a:r>
                <a:rPr lang="en">
                  <a:solidFill>
                    <a:schemeClr val="dk1"/>
                  </a:solidFill>
                  <a:latin typeface="Bungee"/>
                  <a:ea typeface="Bungee"/>
                  <a:cs typeface="Bungee"/>
                  <a:sym typeface="Bungee"/>
                </a:rPr>
                <a:t>Vulpine</a:t>
              </a:r>
              <a:endParaRPr>
                <a:solidFill>
                  <a:schemeClr val="dk1"/>
                </a:solidFill>
                <a:latin typeface="Bungee"/>
                <a:ea typeface="Bungee"/>
                <a:cs typeface="Bungee"/>
                <a:sym typeface="Bungee"/>
              </a:endParaRPr>
            </a:p>
            <a:p>
              <a:pPr indent="-317500" lvl="1" marL="914400" rtl="0" algn="l">
                <a:spcBef>
                  <a:spcPts val="0"/>
                </a:spcBef>
                <a:spcAft>
                  <a:spcPts val="0"/>
                </a:spcAft>
                <a:buClr>
                  <a:schemeClr val="dk1"/>
                </a:buClr>
                <a:buSzPts val="1400"/>
                <a:buFont typeface="Bungee"/>
                <a:buChar char="○"/>
              </a:pPr>
              <a:r>
                <a:rPr lang="en">
                  <a:solidFill>
                    <a:schemeClr val="dk1"/>
                  </a:solidFill>
                  <a:latin typeface="Bungee"/>
                  <a:ea typeface="Bungee"/>
                  <a:cs typeface="Bungee"/>
                  <a:sym typeface="Bungee"/>
                </a:rPr>
                <a:t>Vulpes</a:t>
              </a:r>
              <a:endParaRPr>
                <a:solidFill>
                  <a:schemeClr val="dk1"/>
                </a:solidFill>
                <a:latin typeface="Bungee"/>
                <a:ea typeface="Bungee"/>
                <a:cs typeface="Bungee"/>
                <a:sym typeface="Bungee"/>
              </a:endParaRPr>
            </a:p>
            <a:p>
              <a:pPr indent="-317500" lvl="1" marL="914400" rtl="0" algn="l">
                <a:spcBef>
                  <a:spcPts val="0"/>
                </a:spcBef>
                <a:spcAft>
                  <a:spcPts val="0"/>
                </a:spcAft>
                <a:buClr>
                  <a:schemeClr val="dk1"/>
                </a:buClr>
                <a:buSzPts val="1400"/>
                <a:buFont typeface="Bungee"/>
                <a:buChar char="○"/>
              </a:pPr>
              <a:r>
                <a:rPr lang="en">
                  <a:solidFill>
                    <a:schemeClr val="dk1"/>
                  </a:solidFill>
                  <a:latin typeface="Bungee"/>
                  <a:ea typeface="Bungee"/>
                  <a:cs typeface="Bungee"/>
                  <a:sym typeface="Bungee"/>
                </a:rPr>
                <a:t>Reynard</a:t>
              </a:r>
              <a:endParaRPr>
                <a:solidFill>
                  <a:schemeClr val="dk1"/>
                </a:solidFill>
                <a:latin typeface="Bungee"/>
                <a:ea typeface="Bungee"/>
                <a:cs typeface="Bungee"/>
                <a:sym typeface="Bungee"/>
              </a:endParaRPr>
            </a:p>
          </p:txBody>
        </p:sp>
        <p:grpSp>
          <p:nvGrpSpPr>
            <p:cNvPr id="923" name="Google Shape;923;p40"/>
            <p:cNvGrpSpPr/>
            <p:nvPr/>
          </p:nvGrpSpPr>
          <p:grpSpPr>
            <a:xfrm>
              <a:off x="4115275" y="1540600"/>
              <a:ext cx="1008196" cy="944279"/>
              <a:chOff x="4115275" y="1540600"/>
              <a:chExt cx="1008196" cy="944279"/>
            </a:xfrm>
          </p:grpSpPr>
          <p:sp>
            <p:nvSpPr>
              <p:cNvPr id="924" name="Google Shape;924;p40"/>
              <p:cNvSpPr/>
              <p:nvPr/>
            </p:nvSpPr>
            <p:spPr>
              <a:xfrm>
                <a:off x="4115275" y="1540600"/>
                <a:ext cx="1008196" cy="944279"/>
              </a:xfrm>
              <a:custGeom>
                <a:rect b="b" l="l" r="r" t="t"/>
                <a:pathLst>
                  <a:path extrusionOk="0" h="45030" w="48078">
                    <a:moveTo>
                      <a:pt x="22142" y="0"/>
                    </a:moveTo>
                    <a:cubicBezTo>
                      <a:pt x="21320" y="0"/>
                      <a:pt x="20497" y="25"/>
                      <a:pt x="19679" y="25"/>
                    </a:cubicBezTo>
                    <a:cubicBezTo>
                      <a:pt x="17693" y="307"/>
                      <a:pt x="15692" y="660"/>
                      <a:pt x="13856" y="1484"/>
                    </a:cubicBezTo>
                    <a:cubicBezTo>
                      <a:pt x="13325" y="1753"/>
                      <a:pt x="12793" y="1998"/>
                      <a:pt x="12278" y="2279"/>
                    </a:cubicBezTo>
                    <a:cubicBezTo>
                      <a:pt x="11907" y="2481"/>
                      <a:pt x="11543" y="2710"/>
                      <a:pt x="11179" y="2919"/>
                    </a:cubicBezTo>
                    <a:cubicBezTo>
                      <a:pt x="10820" y="3163"/>
                      <a:pt x="10456" y="3391"/>
                      <a:pt x="10097" y="3629"/>
                    </a:cubicBezTo>
                    <a:cubicBezTo>
                      <a:pt x="9923" y="3755"/>
                      <a:pt x="9744" y="3874"/>
                      <a:pt x="9565" y="3988"/>
                    </a:cubicBezTo>
                    <a:cubicBezTo>
                      <a:pt x="9152" y="4293"/>
                      <a:pt x="8734" y="4592"/>
                      <a:pt x="8315" y="4879"/>
                    </a:cubicBezTo>
                    <a:cubicBezTo>
                      <a:pt x="8136" y="5005"/>
                      <a:pt x="7957" y="5124"/>
                      <a:pt x="7783" y="5243"/>
                    </a:cubicBezTo>
                    <a:cubicBezTo>
                      <a:pt x="6008" y="6421"/>
                      <a:pt x="4525" y="7976"/>
                      <a:pt x="3204" y="9626"/>
                    </a:cubicBezTo>
                    <a:cubicBezTo>
                      <a:pt x="2839" y="10079"/>
                      <a:pt x="2601" y="10617"/>
                      <a:pt x="2392" y="11155"/>
                    </a:cubicBezTo>
                    <a:cubicBezTo>
                      <a:pt x="1303" y="14424"/>
                      <a:pt x="748" y="17844"/>
                      <a:pt x="323" y="21252"/>
                    </a:cubicBezTo>
                    <a:cubicBezTo>
                      <a:pt x="0" y="23122"/>
                      <a:pt x="323" y="25029"/>
                      <a:pt x="665" y="26877"/>
                    </a:cubicBezTo>
                    <a:cubicBezTo>
                      <a:pt x="1280" y="29686"/>
                      <a:pt x="1979" y="32489"/>
                      <a:pt x="3115" y="35137"/>
                    </a:cubicBezTo>
                    <a:cubicBezTo>
                      <a:pt x="3258" y="35430"/>
                      <a:pt x="3396" y="35722"/>
                      <a:pt x="3551" y="36015"/>
                    </a:cubicBezTo>
                    <a:cubicBezTo>
                      <a:pt x="3664" y="36255"/>
                      <a:pt x="3778" y="36488"/>
                      <a:pt x="3904" y="36721"/>
                    </a:cubicBezTo>
                    <a:cubicBezTo>
                      <a:pt x="4997" y="38705"/>
                      <a:pt x="6743" y="40349"/>
                      <a:pt x="8883" y="41151"/>
                    </a:cubicBezTo>
                    <a:cubicBezTo>
                      <a:pt x="9469" y="41474"/>
                      <a:pt x="10061" y="41783"/>
                      <a:pt x="10641" y="42131"/>
                    </a:cubicBezTo>
                    <a:cubicBezTo>
                      <a:pt x="10879" y="42244"/>
                      <a:pt x="11113" y="42363"/>
                      <a:pt x="11352" y="42489"/>
                    </a:cubicBezTo>
                    <a:cubicBezTo>
                      <a:pt x="11603" y="42578"/>
                      <a:pt x="11847" y="42674"/>
                      <a:pt x="12098" y="42765"/>
                    </a:cubicBezTo>
                    <a:cubicBezTo>
                      <a:pt x="13461" y="43218"/>
                      <a:pt x="14890" y="43446"/>
                      <a:pt x="16289" y="43798"/>
                    </a:cubicBezTo>
                    <a:cubicBezTo>
                      <a:pt x="18644" y="44349"/>
                      <a:pt x="21011" y="44886"/>
                      <a:pt x="23431" y="45030"/>
                    </a:cubicBezTo>
                    <a:cubicBezTo>
                      <a:pt x="25530" y="44952"/>
                      <a:pt x="27628" y="44575"/>
                      <a:pt x="29607" y="43833"/>
                    </a:cubicBezTo>
                    <a:cubicBezTo>
                      <a:pt x="29845" y="43750"/>
                      <a:pt x="30091" y="43654"/>
                      <a:pt x="30336" y="43565"/>
                    </a:cubicBezTo>
                    <a:cubicBezTo>
                      <a:pt x="30748" y="43380"/>
                      <a:pt x="31167" y="43207"/>
                      <a:pt x="31586" y="43022"/>
                    </a:cubicBezTo>
                    <a:cubicBezTo>
                      <a:pt x="31675" y="42980"/>
                      <a:pt x="31854" y="42884"/>
                      <a:pt x="31939" y="42842"/>
                    </a:cubicBezTo>
                    <a:cubicBezTo>
                      <a:pt x="32231" y="42699"/>
                      <a:pt x="32518" y="42555"/>
                      <a:pt x="32811" y="42406"/>
                    </a:cubicBezTo>
                    <a:cubicBezTo>
                      <a:pt x="33050" y="42291"/>
                      <a:pt x="33289" y="42172"/>
                      <a:pt x="33528" y="42047"/>
                    </a:cubicBezTo>
                    <a:cubicBezTo>
                      <a:pt x="34066" y="41832"/>
                      <a:pt x="34598" y="41593"/>
                      <a:pt x="35118" y="41342"/>
                    </a:cubicBezTo>
                    <a:cubicBezTo>
                      <a:pt x="35620" y="41091"/>
                      <a:pt x="36092" y="40792"/>
                      <a:pt x="36582" y="40517"/>
                    </a:cubicBezTo>
                    <a:cubicBezTo>
                      <a:pt x="37096" y="40170"/>
                      <a:pt x="37622" y="39847"/>
                      <a:pt x="38166" y="39543"/>
                    </a:cubicBezTo>
                    <a:cubicBezTo>
                      <a:pt x="39578" y="38831"/>
                      <a:pt x="40761" y="37772"/>
                      <a:pt x="41968" y="36768"/>
                    </a:cubicBezTo>
                    <a:cubicBezTo>
                      <a:pt x="43140" y="35598"/>
                      <a:pt x="44431" y="34491"/>
                      <a:pt x="45190" y="32979"/>
                    </a:cubicBezTo>
                    <a:cubicBezTo>
                      <a:pt x="45399" y="32441"/>
                      <a:pt x="45614" y="31903"/>
                      <a:pt x="45818" y="31365"/>
                    </a:cubicBezTo>
                    <a:cubicBezTo>
                      <a:pt x="45943" y="31066"/>
                      <a:pt x="46062" y="30767"/>
                      <a:pt x="46170" y="30463"/>
                    </a:cubicBezTo>
                    <a:cubicBezTo>
                      <a:pt x="46260" y="30229"/>
                      <a:pt x="46343" y="29997"/>
                      <a:pt x="46434" y="29763"/>
                    </a:cubicBezTo>
                    <a:cubicBezTo>
                      <a:pt x="46523" y="29518"/>
                      <a:pt x="46613" y="29280"/>
                      <a:pt x="46702" y="29034"/>
                    </a:cubicBezTo>
                    <a:cubicBezTo>
                      <a:pt x="46792" y="28806"/>
                      <a:pt x="46881" y="28580"/>
                      <a:pt x="46977" y="28353"/>
                    </a:cubicBezTo>
                    <a:cubicBezTo>
                      <a:pt x="47066" y="28102"/>
                      <a:pt x="47157" y="27856"/>
                      <a:pt x="47253" y="27611"/>
                    </a:cubicBezTo>
                    <a:cubicBezTo>
                      <a:pt x="47576" y="26524"/>
                      <a:pt x="47844" y="25423"/>
                      <a:pt x="48078" y="24317"/>
                    </a:cubicBezTo>
                    <a:cubicBezTo>
                      <a:pt x="47898" y="22513"/>
                      <a:pt x="47419" y="20744"/>
                      <a:pt x="46792" y="19039"/>
                    </a:cubicBezTo>
                    <a:cubicBezTo>
                      <a:pt x="46558" y="18513"/>
                      <a:pt x="46385" y="17964"/>
                      <a:pt x="46164" y="17431"/>
                    </a:cubicBezTo>
                    <a:cubicBezTo>
                      <a:pt x="46141" y="17348"/>
                      <a:pt x="46105" y="17180"/>
                      <a:pt x="46086" y="17097"/>
                    </a:cubicBezTo>
                    <a:cubicBezTo>
                      <a:pt x="45973" y="16822"/>
                      <a:pt x="45854" y="16540"/>
                      <a:pt x="45794" y="16248"/>
                    </a:cubicBezTo>
                    <a:cubicBezTo>
                      <a:pt x="45752" y="15376"/>
                      <a:pt x="45237" y="14640"/>
                      <a:pt x="44927" y="13851"/>
                    </a:cubicBezTo>
                    <a:cubicBezTo>
                      <a:pt x="44957" y="13815"/>
                      <a:pt x="45016" y="13732"/>
                      <a:pt x="45046" y="13696"/>
                    </a:cubicBezTo>
                    <a:cubicBezTo>
                      <a:pt x="44879" y="13456"/>
                      <a:pt x="44718" y="13218"/>
                      <a:pt x="44550" y="12984"/>
                    </a:cubicBezTo>
                    <a:cubicBezTo>
                      <a:pt x="44335" y="12501"/>
                      <a:pt x="44138" y="12004"/>
                      <a:pt x="43940" y="11514"/>
                    </a:cubicBezTo>
                    <a:cubicBezTo>
                      <a:pt x="43319" y="10151"/>
                      <a:pt x="42662" y="8782"/>
                      <a:pt x="41711" y="7610"/>
                    </a:cubicBezTo>
                    <a:cubicBezTo>
                      <a:pt x="40869" y="6439"/>
                      <a:pt x="39678" y="5584"/>
                      <a:pt x="38555" y="4699"/>
                    </a:cubicBezTo>
                    <a:cubicBezTo>
                      <a:pt x="38256" y="4526"/>
                      <a:pt x="37957" y="4341"/>
                      <a:pt x="37658" y="4167"/>
                    </a:cubicBezTo>
                    <a:cubicBezTo>
                      <a:pt x="37228" y="3959"/>
                      <a:pt x="36809" y="3737"/>
                      <a:pt x="36379" y="3540"/>
                    </a:cubicBezTo>
                    <a:cubicBezTo>
                      <a:pt x="35907" y="3278"/>
                      <a:pt x="35446" y="3002"/>
                      <a:pt x="34980" y="2733"/>
                    </a:cubicBezTo>
                    <a:cubicBezTo>
                      <a:pt x="34508" y="2494"/>
                      <a:pt x="34030" y="2255"/>
                      <a:pt x="33552" y="2022"/>
                    </a:cubicBezTo>
                    <a:cubicBezTo>
                      <a:pt x="32847" y="1735"/>
                      <a:pt x="32118" y="1502"/>
                      <a:pt x="31376" y="1317"/>
                    </a:cubicBezTo>
                    <a:cubicBezTo>
                      <a:pt x="30276" y="1041"/>
                      <a:pt x="29219" y="581"/>
                      <a:pt x="28094" y="401"/>
                    </a:cubicBezTo>
                    <a:cubicBezTo>
                      <a:pt x="27181" y="364"/>
                      <a:pt x="26282" y="177"/>
                      <a:pt x="25371" y="177"/>
                    </a:cubicBezTo>
                    <a:cubicBezTo>
                      <a:pt x="25257" y="177"/>
                      <a:pt x="25143" y="180"/>
                      <a:pt x="25028" y="186"/>
                    </a:cubicBezTo>
                    <a:cubicBezTo>
                      <a:pt x="24073" y="35"/>
                      <a:pt x="23108" y="0"/>
                      <a:pt x="22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1" name="Google Shape;901;p40"/>
              <p:cNvSpPr/>
              <p:nvPr/>
            </p:nvSpPr>
            <p:spPr>
              <a:xfrm>
                <a:off x="4132052" y="1553725"/>
                <a:ext cx="918000" cy="918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grpSp>
        <p:nvGrpSpPr>
          <p:cNvPr id="925" name="Google Shape;925;p40"/>
          <p:cNvGrpSpPr/>
          <p:nvPr/>
        </p:nvGrpSpPr>
        <p:grpSpPr>
          <a:xfrm>
            <a:off x="721799" y="2302600"/>
            <a:ext cx="2221200" cy="1593925"/>
            <a:chOff x="721799" y="2226400"/>
            <a:chExt cx="2221200" cy="1593925"/>
          </a:xfrm>
        </p:grpSpPr>
        <p:sp>
          <p:nvSpPr>
            <p:cNvPr id="926" name="Google Shape;926;p40"/>
            <p:cNvSpPr txBox="1"/>
            <p:nvPr/>
          </p:nvSpPr>
          <p:spPr>
            <a:xfrm>
              <a:off x="721799" y="3472925"/>
              <a:ext cx="2221200" cy="34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2"/>
                  </a:solidFill>
                  <a:latin typeface="Bungee"/>
                  <a:ea typeface="Bungee"/>
                  <a:cs typeface="Bungee"/>
                  <a:sym typeface="Bungee"/>
                </a:rPr>
                <a:t>Initial</a:t>
              </a:r>
              <a:endParaRPr b="1" sz="2000">
                <a:solidFill>
                  <a:schemeClr val="accent2"/>
                </a:solidFill>
                <a:latin typeface="Bungee"/>
                <a:ea typeface="Bungee"/>
                <a:cs typeface="Bungee"/>
                <a:sym typeface="Bungee"/>
              </a:endParaRPr>
            </a:p>
            <a:p>
              <a:pPr indent="0" lvl="0" marL="0" rtl="0" algn="ctr">
                <a:spcBef>
                  <a:spcPts val="0"/>
                </a:spcBef>
                <a:spcAft>
                  <a:spcPts val="0"/>
                </a:spcAft>
                <a:buNone/>
              </a:pPr>
              <a:r>
                <a:rPr b="1" lang="en" sz="2000">
                  <a:solidFill>
                    <a:schemeClr val="accent2"/>
                  </a:solidFill>
                  <a:latin typeface="Bungee"/>
                  <a:ea typeface="Bungee"/>
                  <a:cs typeface="Bungee"/>
                  <a:sym typeface="Bungee"/>
                </a:rPr>
                <a:t>Reading</a:t>
              </a:r>
              <a:endParaRPr b="1" sz="2000">
                <a:solidFill>
                  <a:schemeClr val="accent2"/>
                </a:solidFill>
                <a:latin typeface="Bungee"/>
                <a:ea typeface="Bungee"/>
                <a:cs typeface="Bungee"/>
                <a:sym typeface="Bungee"/>
              </a:endParaRPr>
            </a:p>
          </p:txBody>
        </p:sp>
        <p:grpSp>
          <p:nvGrpSpPr>
            <p:cNvPr id="927" name="Google Shape;927;p40"/>
            <p:cNvGrpSpPr/>
            <p:nvPr/>
          </p:nvGrpSpPr>
          <p:grpSpPr>
            <a:xfrm>
              <a:off x="1375675" y="2226400"/>
              <a:ext cx="1008196" cy="944279"/>
              <a:chOff x="1375675" y="2226400"/>
              <a:chExt cx="1008196" cy="944279"/>
            </a:xfrm>
          </p:grpSpPr>
          <p:sp>
            <p:nvSpPr>
              <p:cNvPr id="900" name="Google Shape;900;p40"/>
              <p:cNvSpPr/>
              <p:nvPr/>
            </p:nvSpPr>
            <p:spPr>
              <a:xfrm>
                <a:off x="1409227" y="2239538"/>
                <a:ext cx="918000" cy="918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0"/>
              <p:cNvSpPr/>
              <p:nvPr/>
            </p:nvSpPr>
            <p:spPr>
              <a:xfrm>
                <a:off x="1375675" y="2226400"/>
                <a:ext cx="1008196" cy="944279"/>
              </a:xfrm>
              <a:custGeom>
                <a:rect b="b" l="l" r="r" t="t"/>
                <a:pathLst>
                  <a:path extrusionOk="0" h="45030" w="48078">
                    <a:moveTo>
                      <a:pt x="22142" y="0"/>
                    </a:moveTo>
                    <a:cubicBezTo>
                      <a:pt x="21320" y="0"/>
                      <a:pt x="20497" y="25"/>
                      <a:pt x="19679" y="25"/>
                    </a:cubicBezTo>
                    <a:cubicBezTo>
                      <a:pt x="17693" y="307"/>
                      <a:pt x="15692" y="660"/>
                      <a:pt x="13856" y="1484"/>
                    </a:cubicBezTo>
                    <a:cubicBezTo>
                      <a:pt x="13325" y="1753"/>
                      <a:pt x="12793" y="1998"/>
                      <a:pt x="12278" y="2279"/>
                    </a:cubicBezTo>
                    <a:cubicBezTo>
                      <a:pt x="11907" y="2481"/>
                      <a:pt x="11543" y="2710"/>
                      <a:pt x="11179" y="2919"/>
                    </a:cubicBezTo>
                    <a:cubicBezTo>
                      <a:pt x="10820" y="3163"/>
                      <a:pt x="10456" y="3391"/>
                      <a:pt x="10097" y="3629"/>
                    </a:cubicBezTo>
                    <a:cubicBezTo>
                      <a:pt x="9923" y="3755"/>
                      <a:pt x="9744" y="3874"/>
                      <a:pt x="9565" y="3988"/>
                    </a:cubicBezTo>
                    <a:cubicBezTo>
                      <a:pt x="9152" y="4293"/>
                      <a:pt x="8734" y="4592"/>
                      <a:pt x="8315" y="4879"/>
                    </a:cubicBezTo>
                    <a:cubicBezTo>
                      <a:pt x="8136" y="5005"/>
                      <a:pt x="7957" y="5124"/>
                      <a:pt x="7783" y="5243"/>
                    </a:cubicBezTo>
                    <a:cubicBezTo>
                      <a:pt x="6008" y="6421"/>
                      <a:pt x="4525" y="7976"/>
                      <a:pt x="3204" y="9626"/>
                    </a:cubicBezTo>
                    <a:cubicBezTo>
                      <a:pt x="2839" y="10079"/>
                      <a:pt x="2601" y="10617"/>
                      <a:pt x="2392" y="11155"/>
                    </a:cubicBezTo>
                    <a:cubicBezTo>
                      <a:pt x="1303" y="14424"/>
                      <a:pt x="748" y="17844"/>
                      <a:pt x="323" y="21252"/>
                    </a:cubicBezTo>
                    <a:cubicBezTo>
                      <a:pt x="0" y="23122"/>
                      <a:pt x="323" y="25029"/>
                      <a:pt x="665" y="26877"/>
                    </a:cubicBezTo>
                    <a:cubicBezTo>
                      <a:pt x="1280" y="29686"/>
                      <a:pt x="1979" y="32489"/>
                      <a:pt x="3115" y="35137"/>
                    </a:cubicBezTo>
                    <a:cubicBezTo>
                      <a:pt x="3258" y="35430"/>
                      <a:pt x="3396" y="35722"/>
                      <a:pt x="3551" y="36015"/>
                    </a:cubicBezTo>
                    <a:cubicBezTo>
                      <a:pt x="3664" y="36255"/>
                      <a:pt x="3778" y="36488"/>
                      <a:pt x="3904" y="36721"/>
                    </a:cubicBezTo>
                    <a:cubicBezTo>
                      <a:pt x="4997" y="38705"/>
                      <a:pt x="6743" y="40349"/>
                      <a:pt x="8883" y="41151"/>
                    </a:cubicBezTo>
                    <a:cubicBezTo>
                      <a:pt x="9469" y="41474"/>
                      <a:pt x="10061" y="41783"/>
                      <a:pt x="10641" y="42131"/>
                    </a:cubicBezTo>
                    <a:cubicBezTo>
                      <a:pt x="10879" y="42244"/>
                      <a:pt x="11113" y="42363"/>
                      <a:pt x="11352" y="42489"/>
                    </a:cubicBezTo>
                    <a:cubicBezTo>
                      <a:pt x="11603" y="42578"/>
                      <a:pt x="11847" y="42674"/>
                      <a:pt x="12098" y="42765"/>
                    </a:cubicBezTo>
                    <a:cubicBezTo>
                      <a:pt x="13461" y="43218"/>
                      <a:pt x="14890" y="43446"/>
                      <a:pt x="16289" y="43798"/>
                    </a:cubicBezTo>
                    <a:cubicBezTo>
                      <a:pt x="18644" y="44349"/>
                      <a:pt x="21011" y="44886"/>
                      <a:pt x="23431" y="45030"/>
                    </a:cubicBezTo>
                    <a:cubicBezTo>
                      <a:pt x="25530" y="44952"/>
                      <a:pt x="27628" y="44575"/>
                      <a:pt x="29607" y="43833"/>
                    </a:cubicBezTo>
                    <a:cubicBezTo>
                      <a:pt x="29845" y="43750"/>
                      <a:pt x="30091" y="43654"/>
                      <a:pt x="30336" y="43565"/>
                    </a:cubicBezTo>
                    <a:cubicBezTo>
                      <a:pt x="30748" y="43380"/>
                      <a:pt x="31167" y="43207"/>
                      <a:pt x="31586" y="43022"/>
                    </a:cubicBezTo>
                    <a:cubicBezTo>
                      <a:pt x="31675" y="42980"/>
                      <a:pt x="31854" y="42884"/>
                      <a:pt x="31939" y="42842"/>
                    </a:cubicBezTo>
                    <a:cubicBezTo>
                      <a:pt x="32231" y="42699"/>
                      <a:pt x="32518" y="42555"/>
                      <a:pt x="32811" y="42406"/>
                    </a:cubicBezTo>
                    <a:cubicBezTo>
                      <a:pt x="33050" y="42291"/>
                      <a:pt x="33289" y="42172"/>
                      <a:pt x="33528" y="42047"/>
                    </a:cubicBezTo>
                    <a:cubicBezTo>
                      <a:pt x="34066" y="41832"/>
                      <a:pt x="34598" y="41593"/>
                      <a:pt x="35118" y="41342"/>
                    </a:cubicBezTo>
                    <a:cubicBezTo>
                      <a:pt x="35620" y="41091"/>
                      <a:pt x="36092" y="40792"/>
                      <a:pt x="36582" y="40517"/>
                    </a:cubicBezTo>
                    <a:cubicBezTo>
                      <a:pt x="37096" y="40170"/>
                      <a:pt x="37622" y="39847"/>
                      <a:pt x="38166" y="39543"/>
                    </a:cubicBezTo>
                    <a:cubicBezTo>
                      <a:pt x="39578" y="38831"/>
                      <a:pt x="40761" y="37772"/>
                      <a:pt x="41968" y="36768"/>
                    </a:cubicBezTo>
                    <a:cubicBezTo>
                      <a:pt x="43140" y="35598"/>
                      <a:pt x="44431" y="34491"/>
                      <a:pt x="45190" y="32979"/>
                    </a:cubicBezTo>
                    <a:cubicBezTo>
                      <a:pt x="45399" y="32441"/>
                      <a:pt x="45614" y="31903"/>
                      <a:pt x="45818" y="31365"/>
                    </a:cubicBezTo>
                    <a:cubicBezTo>
                      <a:pt x="45943" y="31066"/>
                      <a:pt x="46062" y="30767"/>
                      <a:pt x="46170" y="30463"/>
                    </a:cubicBezTo>
                    <a:cubicBezTo>
                      <a:pt x="46260" y="30229"/>
                      <a:pt x="46343" y="29997"/>
                      <a:pt x="46434" y="29763"/>
                    </a:cubicBezTo>
                    <a:cubicBezTo>
                      <a:pt x="46523" y="29518"/>
                      <a:pt x="46613" y="29280"/>
                      <a:pt x="46702" y="29034"/>
                    </a:cubicBezTo>
                    <a:cubicBezTo>
                      <a:pt x="46792" y="28806"/>
                      <a:pt x="46881" y="28580"/>
                      <a:pt x="46977" y="28353"/>
                    </a:cubicBezTo>
                    <a:cubicBezTo>
                      <a:pt x="47066" y="28102"/>
                      <a:pt x="47157" y="27856"/>
                      <a:pt x="47253" y="27611"/>
                    </a:cubicBezTo>
                    <a:cubicBezTo>
                      <a:pt x="47576" y="26524"/>
                      <a:pt x="47844" y="25423"/>
                      <a:pt x="48078" y="24317"/>
                    </a:cubicBezTo>
                    <a:cubicBezTo>
                      <a:pt x="47898" y="22513"/>
                      <a:pt x="47419" y="20744"/>
                      <a:pt x="46792" y="19039"/>
                    </a:cubicBezTo>
                    <a:cubicBezTo>
                      <a:pt x="46558" y="18513"/>
                      <a:pt x="46385" y="17964"/>
                      <a:pt x="46164" y="17431"/>
                    </a:cubicBezTo>
                    <a:cubicBezTo>
                      <a:pt x="46141" y="17348"/>
                      <a:pt x="46105" y="17180"/>
                      <a:pt x="46086" y="17097"/>
                    </a:cubicBezTo>
                    <a:cubicBezTo>
                      <a:pt x="45973" y="16822"/>
                      <a:pt x="45854" y="16540"/>
                      <a:pt x="45794" y="16248"/>
                    </a:cubicBezTo>
                    <a:cubicBezTo>
                      <a:pt x="45752" y="15376"/>
                      <a:pt x="45237" y="14640"/>
                      <a:pt x="44927" y="13851"/>
                    </a:cubicBezTo>
                    <a:cubicBezTo>
                      <a:pt x="44957" y="13815"/>
                      <a:pt x="45016" y="13732"/>
                      <a:pt x="45046" y="13696"/>
                    </a:cubicBezTo>
                    <a:cubicBezTo>
                      <a:pt x="44879" y="13456"/>
                      <a:pt x="44718" y="13218"/>
                      <a:pt x="44550" y="12984"/>
                    </a:cubicBezTo>
                    <a:cubicBezTo>
                      <a:pt x="44335" y="12501"/>
                      <a:pt x="44138" y="12004"/>
                      <a:pt x="43940" y="11514"/>
                    </a:cubicBezTo>
                    <a:cubicBezTo>
                      <a:pt x="43319" y="10151"/>
                      <a:pt x="42662" y="8782"/>
                      <a:pt x="41711" y="7610"/>
                    </a:cubicBezTo>
                    <a:cubicBezTo>
                      <a:pt x="40869" y="6439"/>
                      <a:pt x="39678" y="5584"/>
                      <a:pt x="38555" y="4699"/>
                    </a:cubicBezTo>
                    <a:cubicBezTo>
                      <a:pt x="38256" y="4526"/>
                      <a:pt x="37957" y="4341"/>
                      <a:pt x="37658" y="4167"/>
                    </a:cubicBezTo>
                    <a:cubicBezTo>
                      <a:pt x="37228" y="3959"/>
                      <a:pt x="36809" y="3737"/>
                      <a:pt x="36379" y="3540"/>
                    </a:cubicBezTo>
                    <a:cubicBezTo>
                      <a:pt x="35907" y="3278"/>
                      <a:pt x="35446" y="3002"/>
                      <a:pt x="34980" y="2733"/>
                    </a:cubicBezTo>
                    <a:cubicBezTo>
                      <a:pt x="34508" y="2494"/>
                      <a:pt x="34030" y="2255"/>
                      <a:pt x="33552" y="2022"/>
                    </a:cubicBezTo>
                    <a:cubicBezTo>
                      <a:pt x="32847" y="1735"/>
                      <a:pt x="32118" y="1502"/>
                      <a:pt x="31376" y="1317"/>
                    </a:cubicBezTo>
                    <a:cubicBezTo>
                      <a:pt x="30276" y="1041"/>
                      <a:pt x="29219" y="581"/>
                      <a:pt x="28094" y="401"/>
                    </a:cubicBezTo>
                    <a:cubicBezTo>
                      <a:pt x="27181" y="364"/>
                      <a:pt x="26282" y="177"/>
                      <a:pt x="25371" y="177"/>
                    </a:cubicBezTo>
                    <a:cubicBezTo>
                      <a:pt x="25257" y="177"/>
                      <a:pt x="25143" y="180"/>
                      <a:pt x="25028" y="186"/>
                    </a:cubicBezTo>
                    <a:cubicBezTo>
                      <a:pt x="24073" y="35"/>
                      <a:pt x="23108" y="0"/>
                      <a:pt x="22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29" name="Google Shape;929;p40"/>
          <p:cNvGrpSpPr/>
          <p:nvPr/>
        </p:nvGrpSpPr>
        <p:grpSpPr>
          <a:xfrm>
            <a:off x="7020881" y="2459138"/>
            <a:ext cx="551378" cy="682201"/>
            <a:chOff x="3508282" y="3810341"/>
            <a:chExt cx="351644" cy="351959"/>
          </a:xfrm>
        </p:grpSpPr>
        <p:sp>
          <p:nvSpPr>
            <p:cNvPr id="930" name="Google Shape;930;p40"/>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E2E8EC"/>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0"/>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rgbClr val="EBEFF2"/>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0"/>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5F7F9"/>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0"/>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EBEFF2"/>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0"/>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EBEFF2"/>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0"/>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5F7F9"/>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0"/>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0"/>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rgbClr val="E2E8EC"/>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0"/>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243F59"/>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0"/>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243F59"/>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0"/>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243F59"/>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0"/>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5D7487"/>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0"/>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rgbClr val="243F59"/>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40"/>
          <p:cNvGrpSpPr/>
          <p:nvPr/>
        </p:nvGrpSpPr>
        <p:grpSpPr>
          <a:xfrm>
            <a:off x="4220899" y="1804965"/>
            <a:ext cx="370158" cy="370158"/>
            <a:chOff x="2492924" y="1512190"/>
            <a:chExt cx="370158" cy="370158"/>
          </a:xfrm>
        </p:grpSpPr>
        <p:sp>
          <p:nvSpPr>
            <p:cNvPr id="944" name="Google Shape;944;p40"/>
            <p:cNvSpPr/>
            <p:nvPr/>
          </p:nvSpPr>
          <p:spPr>
            <a:xfrm>
              <a:off x="2492924" y="1512190"/>
              <a:ext cx="370158" cy="370158"/>
            </a:xfrm>
            <a:custGeom>
              <a:rect b="b" l="l" r="r" t="t"/>
              <a:pathLst>
                <a:path extrusionOk="0" h="14112" w="14112">
                  <a:moveTo>
                    <a:pt x="8382" y="1"/>
                  </a:moveTo>
                  <a:cubicBezTo>
                    <a:pt x="7996" y="1"/>
                    <a:pt x="7617" y="96"/>
                    <a:pt x="7283" y="286"/>
                  </a:cubicBezTo>
                  <a:cubicBezTo>
                    <a:pt x="7215" y="326"/>
                    <a:pt x="7134" y="354"/>
                    <a:pt x="7053" y="354"/>
                  </a:cubicBezTo>
                  <a:cubicBezTo>
                    <a:pt x="6971" y="354"/>
                    <a:pt x="6897" y="326"/>
                    <a:pt x="6822" y="286"/>
                  </a:cubicBezTo>
                  <a:cubicBezTo>
                    <a:pt x="6487" y="102"/>
                    <a:pt x="6114" y="1"/>
                    <a:pt x="5727" y="1"/>
                  </a:cubicBezTo>
                  <a:cubicBezTo>
                    <a:pt x="5715" y="1"/>
                    <a:pt x="5702" y="1"/>
                    <a:pt x="5690" y="1"/>
                  </a:cubicBezTo>
                  <a:cubicBezTo>
                    <a:pt x="5052" y="8"/>
                    <a:pt x="4428" y="164"/>
                    <a:pt x="3872" y="455"/>
                  </a:cubicBezTo>
                  <a:lnTo>
                    <a:pt x="4327" y="910"/>
                  </a:lnTo>
                  <a:cubicBezTo>
                    <a:pt x="3872" y="1018"/>
                    <a:pt x="3432" y="1181"/>
                    <a:pt x="3018" y="1405"/>
                  </a:cubicBezTo>
                  <a:cubicBezTo>
                    <a:pt x="1133" y="2395"/>
                    <a:pt x="231" y="4551"/>
                    <a:pt x="231" y="4551"/>
                  </a:cubicBezTo>
                  <a:lnTo>
                    <a:pt x="1140" y="4551"/>
                  </a:lnTo>
                  <a:cubicBezTo>
                    <a:pt x="1" y="6368"/>
                    <a:pt x="1" y="8877"/>
                    <a:pt x="1" y="8877"/>
                  </a:cubicBezTo>
                  <a:lnTo>
                    <a:pt x="686" y="8646"/>
                  </a:lnTo>
                  <a:cubicBezTo>
                    <a:pt x="686" y="8646"/>
                    <a:pt x="686" y="10694"/>
                    <a:pt x="1594" y="12064"/>
                  </a:cubicBezTo>
                  <a:lnTo>
                    <a:pt x="2279" y="11609"/>
                  </a:lnTo>
                  <a:cubicBezTo>
                    <a:pt x="2279" y="11609"/>
                    <a:pt x="2964" y="12742"/>
                    <a:pt x="4103" y="13427"/>
                  </a:cubicBezTo>
                  <a:lnTo>
                    <a:pt x="4551" y="12972"/>
                  </a:lnTo>
                  <a:cubicBezTo>
                    <a:pt x="4551" y="12972"/>
                    <a:pt x="5690" y="13881"/>
                    <a:pt x="7053" y="14111"/>
                  </a:cubicBezTo>
                  <a:cubicBezTo>
                    <a:pt x="8422" y="13881"/>
                    <a:pt x="9561" y="12972"/>
                    <a:pt x="9561" y="12972"/>
                  </a:cubicBezTo>
                  <a:lnTo>
                    <a:pt x="10009" y="13427"/>
                  </a:lnTo>
                  <a:cubicBezTo>
                    <a:pt x="11148" y="12742"/>
                    <a:pt x="11833" y="11603"/>
                    <a:pt x="11833" y="11603"/>
                  </a:cubicBezTo>
                  <a:lnTo>
                    <a:pt x="12511" y="12057"/>
                  </a:lnTo>
                  <a:cubicBezTo>
                    <a:pt x="13426" y="10694"/>
                    <a:pt x="13426" y="8646"/>
                    <a:pt x="13426" y="8646"/>
                  </a:cubicBezTo>
                  <a:lnTo>
                    <a:pt x="14111" y="8877"/>
                  </a:lnTo>
                  <a:cubicBezTo>
                    <a:pt x="14111" y="8877"/>
                    <a:pt x="14111" y="6375"/>
                    <a:pt x="12972" y="4551"/>
                  </a:cubicBezTo>
                  <a:lnTo>
                    <a:pt x="13887" y="4551"/>
                  </a:lnTo>
                  <a:cubicBezTo>
                    <a:pt x="13887" y="4551"/>
                    <a:pt x="12986" y="2395"/>
                    <a:pt x="11094" y="1405"/>
                  </a:cubicBezTo>
                  <a:cubicBezTo>
                    <a:pt x="10680" y="1181"/>
                    <a:pt x="10239" y="1018"/>
                    <a:pt x="9785" y="910"/>
                  </a:cubicBezTo>
                  <a:lnTo>
                    <a:pt x="10246" y="455"/>
                  </a:lnTo>
                  <a:cubicBezTo>
                    <a:pt x="9683" y="164"/>
                    <a:pt x="9060" y="8"/>
                    <a:pt x="8422" y="1"/>
                  </a:cubicBezTo>
                  <a:cubicBezTo>
                    <a:pt x="8409" y="1"/>
                    <a:pt x="8396" y="1"/>
                    <a:pt x="8382" y="1"/>
                  </a:cubicBezTo>
                  <a:close/>
                </a:path>
              </a:pathLst>
            </a:custGeom>
            <a:solidFill>
              <a:srgbClr val="697D90"/>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0"/>
            <p:cNvSpPr/>
            <p:nvPr/>
          </p:nvSpPr>
          <p:spPr>
            <a:xfrm>
              <a:off x="2492924" y="1512190"/>
              <a:ext cx="185000" cy="369974"/>
            </a:xfrm>
            <a:custGeom>
              <a:rect b="b" l="l" r="r" t="t"/>
              <a:pathLst>
                <a:path extrusionOk="0" h="14105" w="7053">
                  <a:moveTo>
                    <a:pt x="5727" y="1"/>
                  </a:moveTo>
                  <a:cubicBezTo>
                    <a:pt x="5715" y="1"/>
                    <a:pt x="5702" y="1"/>
                    <a:pt x="5690" y="1"/>
                  </a:cubicBezTo>
                  <a:cubicBezTo>
                    <a:pt x="5052" y="8"/>
                    <a:pt x="4428" y="164"/>
                    <a:pt x="3872" y="455"/>
                  </a:cubicBezTo>
                  <a:lnTo>
                    <a:pt x="4327" y="910"/>
                  </a:lnTo>
                  <a:cubicBezTo>
                    <a:pt x="3872" y="1018"/>
                    <a:pt x="3432" y="1181"/>
                    <a:pt x="3018" y="1405"/>
                  </a:cubicBezTo>
                  <a:cubicBezTo>
                    <a:pt x="1133" y="2395"/>
                    <a:pt x="231" y="4551"/>
                    <a:pt x="231" y="4551"/>
                  </a:cubicBezTo>
                  <a:lnTo>
                    <a:pt x="1140" y="4551"/>
                  </a:lnTo>
                  <a:cubicBezTo>
                    <a:pt x="1" y="6375"/>
                    <a:pt x="1" y="8877"/>
                    <a:pt x="1" y="8877"/>
                  </a:cubicBezTo>
                  <a:lnTo>
                    <a:pt x="686" y="8646"/>
                  </a:lnTo>
                  <a:cubicBezTo>
                    <a:pt x="686" y="8646"/>
                    <a:pt x="686" y="10694"/>
                    <a:pt x="1594" y="12064"/>
                  </a:cubicBezTo>
                  <a:lnTo>
                    <a:pt x="2279" y="11603"/>
                  </a:lnTo>
                  <a:cubicBezTo>
                    <a:pt x="2279" y="11603"/>
                    <a:pt x="2957" y="12742"/>
                    <a:pt x="4096" y="13427"/>
                  </a:cubicBezTo>
                  <a:lnTo>
                    <a:pt x="4551" y="12972"/>
                  </a:lnTo>
                  <a:cubicBezTo>
                    <a:pt x="4551" y="12972"/>
                    <a:pt x="5689" y="13880"/>
                    <a:pt x="7052" y="14104"/>
                  </a:cubicBezTo>
                  <a:lnTo>
                    <a:pt x="7052" y="14104"/>
                  </a:lnTo>
                  <a:cubicBezTo>
                    <a:pt x="7005" y="14089"/>
                    <a:pt x="5401" y="13269"/>
                    <a:pt x="5161" y="2510"/>
                  </a:cubicBezTo>
                  <a:cubicBezTo>
                    <a:pt x="5161" y="2510"/>
                    <a:pt x="5819" y="1167"/>
                    <a:pt x="6924" y="333"/>
                  </a:cubicBezTo>
                  <a:cubicBezTo>
                    <a:pt x="6890" y="320"/>
                    <a:pt x="6856" y="306"/>
                    <a:pt x="6822" y="286"/>
                  </a:cubicBezTo>
                  <a:cubicBezTo>
                    <a:pt x="6487" y="102"/>
                    <a:pt x="6114" y="1"/>
                    <a:pt x="5727" y="1"/>
                  </a:cubicBezTo>
                  <a:close/>
                  <a:moveTo>
                    <a:pt x="7052" y="14104"/>
                  </a:moveTo>
                  <a:lnTo>
                    <a:pt x="7052" y="14104"/>
                  </a:lnTo>
                  <a:cubicBezTo>
                    <a:pt x="7052" y="14105"/>
                    <a:pt x="7052" y="14105"/>
                    <a:pt x="7052" y="14105"/>
                  </a:cubicBezTo>
                  <a:cubicBezTo>
                    <a:pt x="7053" y="14105"/>
                    <a:pt x="7053" y="14105"/>
                    <a:pt x="7053" y="14105"/>
                  </a:cubicBezTo>
                  <a:cubicBezTo>
                    <a:pt x="7052" y="14105"/>
                    <a:pt x="7052" y="14104"/>
                    <a:pt x="7052" y="14104"/>
                  </a:cubicBezTo>
                  <a:close/>
                </a:path>
              </a:pathLst>
            </a:custGeom>
            <a:solidFill>
              <a:srgbClr val="496278"/>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0"/>
            <p:cNvSpPr/>
            <p:nvPr/>
          </p:nvSpPr>
          <p:spPr>
            <a:xfrm>
              <a:off x="2725033" y="1548047"/>
              <a:ext cx="91307" cy="91175"/>
            </a:xfrm>
            <a:custGeom>
              <a:rect b="b" l="l" r="r" t="t"/>
              <a:pathLst>
                <a:path extrusionOk="0" h="3476" w="3481">
                  <a:moveTo>
                    <a:pt x="2619" y="1"/>
                  </a:moveTo>
                  <a:cubicBezTo>
                    <a:pt x="2565" y="1"/>
                    <a:pt x="2510" y="6"/>
                    <a:pt x="2455" y="17"/>
                  </a:cubicBezTo>
                  <a:cubicBezTo>
                    <a:pt x="1879" y="126"/>
                    <a:pt x="841" y="600"/>
                    <a:pt x="0" y="1265"/>
                  </a:cubicBezTo>
                  <a:lnTo>
                    <a:pt x="2191" y="3475"/>
                  </a:lnTo>
                  <a:cubicBezTo>
                    <a:pt x="2875" y="2770"/>
                    <a:pt x="3370" y="1570"/>
                    <a:pt x="3438" y="892"/>
                  </a:cubicBezTo>
                  <a:cubicBezTo>
                    <a:pt x="3481" y="405"/>
                    <a:pt x="3087" y="1"/>
                    <a:pt x="2619" y="1"/>
                  </a:cubicBezTo>
                  <a:close/>
                </a:path>
              </a:pathLst>
            </a:custGeom>
            <a:solidFill>
              <a:srgbClr val="C8D3DB"/>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0"/>
            <p:cNvSpPr/>
            <p:nvPr/>
          </p:nvSpPr>
          <p:spPr>
            <a:xfrm>
              <a:off x="2740509" y="1563732"/>
              <a:ext cx="66782" cy="71739"/>
            </a:xfrm>
            <a:custGeom>
              <a:rect b="b" l="l" r="r" t="t"/>
              <a:pathLst>
                <a:path extrusionOk="0" h="2735" w="2546">
                  <a:moveTo>
                    <a:pt x="2055" y="1"/>
                  </a:moveTo>
                  <a:cubicBezTo>
                    <a:pt x="2044" y="1"/>
                    <a:pt x="2032" y="1"/>
                    <a:pt x="2021" y="2"/>
                  </a:cubicBezTo>
                  <a:cubicBezTo>
                    <a:pt x="1729" y="29"/>
                    <a:pt x="699" y="735"/>
                    <a:pt x="0" y="1264"/>
                  </a:cubicBezTo>
                  <a:lnTo>
                    <a:pt x="1465" y="2735"/>
                  </a:lnTo>
                  <a:cubicBezTo>
                    <a:pt x="1885" y="2118"/>
                    <a:pt x="2313" y="1331"/>
                    <a:pt x="2421" y="911"/>
                  </a:cubicBezTo>
                  <a:cubicBezTo>
                    <a:pt x="2545" y="440"/>
                    <a:pt x="2360" y="1"/>
                    <a:pt x="2055" y="1"/>
                  </a:cubicBezTo>
                  <a:close/>
                </a:path>
              </a:pathLst>
            </a:custGeom>
            <a:solidFill>
              <a:srgbClr val="B6C5CF"/>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0"/>
            <p:cNvSpPr/>
            <p:nvPr/>
          </p:nvSpPr>
          <p:spPr>
            <a:xfrm>
              <a:off x="2539666" y="1548047"/>
              <a:ext cx="91307" cy="91175"/>
            </a:xfrm>
            <a:custGeom>
              <a:rect b="b" l="l" r="r" t="t"/>
              <a:pathLst>
                <a:path extrusionOk="0" h="3476" w="3481">
                  <a:moveTo>
                    <a:pt x="860" y="1"/>
                  </a:moveTo>
                  <a:cubicBezTo>
                    <a:pt x="388" y="1"/>
                    <a:pt x="0" y="405"/>
                    <a:pt x="43" y="892"/>
                  </a:cubicBezTo>
                  <a:cubicBezTo>
                    <a:pt x="111" y="1570"/>
                    <a:pt x="605" y="2770"/>
                    <a:pt x="1290" y="3475"/>
                  </a:cubicBezTo>
                  <a:lnTo>
                    <a:pt x="3480" y="1272"/>
                  </a:lnTo>
                  <a:cubicBezTo>
                    <a:pt x="2640" y="600"/>
                    <a:pt x="1595" y="126"/>
                    <a:pt x="1026" y="17"/>
                  </a:cubicBezTo>
                  <a:cubicBezTo>
                    <a:pt x="970" y="6"/>
                    <a:pt x="915" y="1"/>
                    <a:pt x="860" y="1"/>
                  </a:cubicBezTo>
                  <a:close/>
                </a:path>
              </a:pathLst>
            </a:custGeom>
            <a:solidFill>
              <a:srgbClr val="C8D3DB"/>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0"/>
            <p:cNvSpPr/>
            <p:nvPr/>
          </p:nvSpPr>
          <p:spPr>
            <a:xfrm>
              <a:off x="2548532" y="1563732"/>
              <a:ext cx="66782" cy="71739"/>
            </a:xfrm>
            <a:custGeom>
              <a:rect b="b" l="l" r="r" t="t"/>
              <a:pathLst>
                <a:path extrusionOk="0" h="2735" w="2546">
                  <a:moveTo>
                    <a:pt x="497" y="1"/>
                  </a:moveTo>
                  <a:cubicBezTo>
                    <a:pt x="186" y="1"/>
                    <a:pt x="1" y="440"/>
                    <a:pt x="125" y="911"/>
                  </a:cubicBezTo>
                  <a:cubicBezTo>
                    <a:pt x="240" y="1331"/>
                    <a:pt x="661" y="2118"/>
                    <a:pt x="1088" y="2735"/>
                  </a:cubicBezTo>
                  <a:lnTo>
                    <a:pt x="2546" y="1264"/>
                  </a:lnTo>
                  <a:cubicBezTo>
                    <a:pt x="1847" y="735"/>
                    <a:pt x="817" y="29"/>
                    <a:pt x="532" y="2"/>
                  </a:cubicBezTo>
                  <a:cubicBezTo>
                    <a:pt x="520" y="1"/>
                    <a:pt x="509" y="1"/>
                    <a:pt x="497" y="1"/>
                  </a:cubicBezTo>
                  <a:close/>
                </a:path>
              </a:pathLst>
            </a:custGeom>
            <a:solidFill>
              <a:srgbClr val="B6C5CF"/>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0"/>
            <p:cNvSpPr/>
            <p:nvPr/>
          </p:nvSpPr>
          <p:spPr>
            <a:xfrm>
              <a:off x="2540767" y="1577975"/>
              <a:ext cx="274471" cy="250654"/>
            </a:xfrm>
            <a:custGeom>
              <a:rect b="b" l="l" r="r" t="t"/>
              <a:pathLst>
                <a:path extrusionOk="0" h="9556" w="10464">
                  <a:moveTo>
                    <a:pt x="3244" y="1"/>
                  </a:moveTo>
                  <a:cubicBezTo>
                    <a:pt x="2970" y="1"/>
                    <a:pt x="2711" y="63"/>
                    <a:pt x="2503" y="226"/>
                  </a:cubicBezTo>
                  <a:cubicBezTo>
                    <a:pt x="455" y="1819"/>
                    <a:pt x="1" y="6369"/>
                    <a:pt x="224" y="7277"/>
                  </a:cubicBezTo>
                  <a:cubicBezTo>
                    <a:pt x="394" y="7942"/>
                    <a:pt x="1818" y="9095"/>
                    <a:pt x="3411" y="9556"/>
                  </a:cubicBezTo>
                  <a:lnTo>
                    <a:pt x="7053" y="9556"/>
                  </a:lnTo>
                  <a:cubicBezTo>
                    <a:pt x="8646" y="9095"/>
                    <a:pt x="10077" y="7942"/>
                    <a:pt x="10239" y="7277"/>
                  </a:cubicBezTo>
                  <a:cubicBezTo>
                    <a:pt x="10463" y="6369"/>
                    <a:pt x="10009" y="1819"/>
                    <a:pt x="7961" y="226"/>
                  </a:cubicBezTo>
                  <a:cubicBezTo>
                    <a:pt x="7753" y="63"/>
                    <a:pt x="7494" y="1"/>
                    <a:pt x="7219" y="1"/>
                  </a:cubicBezTo>
                  <a:cubicBezTo>
                    <a:pt x="6311" y="1"/>
                    <a:pt x="5229" y="680"/>
                    <a:pt x="5229" y="680"/>
                  </a:cubicBezTo>
                  <a:cubicBezTo>
                    <a:pt x="5229" y="680"/>
                    <a:pt x="4150" y="1"/>
                    <a:pt x="3244" y="1"/>
                  </a:cubicBezTo>
                  <a:close/>
                </a:path>
              </a:pathLst>
            </a:custGeom>
            <a:solidFill>
              <a:srgbClr val="D8E0E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0"/>
            <p:cNvSpPr/>
            <p:nvPr/>
          </p:nvSpPr>
          <p:spPr>
            <a:xfrm>
              <a:off x="2540767" y="1577949"/>
              <a:ext cx="87530" cy="229513"/>
            </a:xfrm>
            <a:custGeom>
              <a:rect b="b" l="l" r="r" t="t"/>
              <a:pathLst>
                <a:path extrusionOk="0" h="8750" w="3337">
                  <a:moveTo>
                    <a:pt x="3248" y="1"/>
                  </a:moveTo>
                  <a:cubicBezTo>
                    <a:pt x="2970" y="1"/>
                    <a:pt x="2711" y="61"/>
                    <a:pt x="2503" y="227"/>
                  </a:cubicBezTo>
                  <a:cubicBezTo>
                    <a:pt x="455" y="1820"/>
                    <a:pt x="1" y="6370"/>
                    <a:pt x="224" y="7278"/>
                  </a:cubicBezTo>
                  <a:cubicBezTo>
                    <a:pt x="326" y="7678"/>
                    <a:pt x="882" y="8255"/>
                    <a:pt x="1655" y="8750"/>
                  </a:cubicBezTo>
                  <a:cubicBezTo>
                    <a:pt x="1648" y="8709"/>
                    <a:pt x="1635" y="8662"/>
                    <a:pt x="1628" y="8621"/>
                  </a:cubicBezTo>
                  <a:cubicBezTo>
                    <a:pt x="1452" y="7529"/>
                    <a:pt x="1865" y="2688"/>
                    <a:pt x="3337" y="3"/>
                  </a:cubicBezTo>
                  <a:cubicBezTo>
                    <a:pt x="3307" y="2"/>
                    <a:pt x="3277" y="1"/>
                    <a:pt x="3248" y="1"/>
                  </a:cubicBezTo>
                  <a:close/>
                </a:path>
              </a:pathLst>
            </a:custGeom>
            <a:solidFill>
              <a:srgbClr val="C8D3DB"/>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0"/>
            <p:cNvSpPr/>
            <p:nvPr/>
          </p:nvSpPr>
          <p:spPr>
            <a:xfrm>
              <a:off x="2544676" y="1735067"/>
              <a:ext cx="266471" cy="93562"/>
            </a:xfrm>
            <a:custGeom>
              <a:rect b="b" l="l" r="r" t="t"/>
              <a:pathLst>
                <a:path extrusionOk="0" h="3567" w="10159">
                  <a:moveTo>
                    <a:pt x="48" y="0"/>
                  </a:moveTo>
                  <a:lnTo>
                    <a:pt x="48" y="0"/>
                  </a:lnTo>
                  <a:cubicBezTo>
                    <a:pt x="1" y="597"/>
                    <a:pt x="14" y="1058"/>
                    <a:pt x="69" y="1288"/>
                  </a:cubicBezTo>
                  <a:cubicBezTo>
                    <a:pt x="238" y="1953"/>
                    <a:pt x="1662" y="3112"/>
                    <a:pt x="3256" y="3567"/>
                  </a:cubicBezTo>
                  <a:lnTo>
                    <a:pt x="6904" y="3567"/>
                  </a:lnTo>
                  <a:cubicBezTo>
                    <a:pt x="8497" y="3112"/>
                    <a:pt x="9921" y="1953"/>
                    <a:pt x="10090" y="1288"/>
                  </a:cubicBezTo>
                  <a:cubicBezTo>
                    <a:pt x="10145" y="1058"/>
                    <a:pt x="10158" y="597"/>
                    <a:pt x="10111" y="0"/>
                  </a:cubicBezTo>
                  <a:lnTo>
                    <a:pt x="10111" y="0"/>
                  </a:lnTo>
                  <a:cubicBezTo>
                    <a:pt x="10111" y="48"/>
                    <a:pt x="10097" y="102"/>
                    <a:pt x="10090" y="149"/>
                  </a:cubicBezTo>
                  <a:cubicBezTo>
                    <a:pt x="9921" y="814"/>
                    <a:pt x="8497" y="1973"/>
                    <a:pt x="6904" y="2428"/>
                  </a:cubicBezTo>
                  <a:lnTo>
                    <a:pt x="3256" y="2428"/>
                  </a:lnTo>
                  <a:cubicBezTo>
                    <a:pt x="1662" y="1966"/>
                    <a:pt x="238" y="814"/>
                    <a:pt x="69" y="149"/>
                  </a:cubicBezTo>
                  <a:cubicBezTo>
                    <a:pt x="62" y="102"/>
                    <a:pt x="48" y="48"/>
                    <a:pt x="48" y="0"/>
                  </a:cubicBezTo>
                  <a:close/>
                </a:path>
              </a:pathLst>
            </a:custGeom>
            <a:solidFill>
              <a:srgbClr val="E7EDF0"/>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0"/>
            <p:cNvSpPr/>
            <p:nvPr/>
          </p:nvSpPr>
          <p:spPr>
            <a:xfrm>
              <a:off x="2628454" y="1810478"/>
              <a:ext cx="99097" cy="41994"/>
            </a:xfrm>
            <a:custGeom>
              <a:rect b="b" l="l" r="r" t="t"/>
              <a:pathLst>
                <a:path extrusionOk="0" h="1601" w="3778">
                  <a:moveTo>
                    <a:pt x="1886" y="0"/>
                  </a:moveTo>
                  <a:lnTo>
                    <a:pt x="1" y="319"/>
                  </a:lnTo>
                  <a:cubicBezTo>
                    <a:pt x="123" y="1058"/>
                    <a:pt x="760" y="1600"/>
                    <a:pt x="1506" y="1600"/>
                  </a:cubicBezTo>
                  <a:lnTo>
                    <a:pt x="2272" y="1600"/>
                  </a:lnTo>
                  <a:cubicBezTo>
                    <a:pt x="3011" y="1600"/>
                    <a:pt x="3649" y="1058"/>
                    <a:pt x="3777" y="325"/>
                  </a:cubicBezTo>
                  <a:lnTo>
                    <a:pt x="1886" y="0"/>
                  </a:lnTo>
                  <a:close/>
                </a:path>
              </a:pathLst>
            </a:custGeom>
            <a:solidFill>
              <a:srgbClr val="D7E1E7"/>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0"/>
            <p:cNvSpPr/>
            <p:nvPr/>
          </p:nvSpPr>
          <p:spPr>
            <a:xfrm>
              <a:off x="2606395" y="1762976"/>
              <a:ext cx="143216" cy="59621"/>
            </a:xfrm>
            <a:custGeom>
              <a:rect b="b" l="l" r="r" t="t"/>
              <a:pathLst>
                <a:path extrusionOk="0" h="2273" w="5460">
                  <a:moveTo>
                    <a:pt x="1479" y="1"/>
                  </a:moveTo>
                  <a:cubicBezTo>
                    <a:pt x="658" y="1"/>
                    <a:pt x="1" y="509"/>
                    <a:pt x="1" y="1133"/>
                  </a:cubicBezTo>
                  <a:cubicBezTo>
                    <a:pt x="1" y="1764"/>
                    <a:pt x="658" y="2272"/>
                    <a:pt x="1479" y="2272"/>
                  </a:cubicBezTo>
                  <a:cubicBezTo>
                    <a:pt x="2008" y="2272"/>
                    <a:pt x="2469" y="2055"/>
                    <a:pt x="2727" y="1736"/>
                  </a:cubicBezTo>
                  <a:cubicBezTo>
                    <a:pt x="2991" y="2062"/>
                    <a:pt x="3452" y="2272"/>
                    <a:pt x="3981" y="2272"/>
                  </a:cubicBezTo>
                  <a:cubicBezTo>
                    <a:pt x="4795" y="2272"/>
                    <a:pt x="5459" y="1764"/>
                    <a:pt x="5459" y="1133"/>
                  </a:cubicBezTo>
                  <a:cubicBezTo>
                    <a:pt x="5459" y="509"/>
                    <a:pt x="4795" y="1"/>
                    <a:pt x="3981" y="1"/>
                  </a:cubicBezTo>
                  <a:cubicBezTo>
                    <a:pt x="3452" y="1"/>
                    <a:pt x="2991" y="211"/>
                    <a:pt x="2727" y="529"/>
                  </a:cubicBezTo>
                  <a:cubicBezTo>
                    <a:pt x="2469" y="211"/>
                    <a:pt x="2008" y="1"/>
                    <a:pt x="1479" y="1"/>
                  </a:cubicBezTo>
                  <a:close/>
                </a:path>
              </a:pathLst>
            </a:custGeom>
            <a:solidFill>
              <a:srgbClr val="E7EDF0"/>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0"/>
            <p:cNvSpPr/>
            <p:nvPr/>
          </p:nvSpPr>
          <p:spPr>
            <a:xfrm>
              <a:off x="2601778" y="1776353"/>
              <a:ext cx="152265" cy="51935"/>
            </a:xfrm>
            <a:custGeom>
              <a:rect b="b" l="l" r="r" t="t"/>
              <a:pathLst>
                <a:path extrusionOk="0" h="1980" w="5805">
                  <a:moveTo>
                    <a:pt x="234" y="1"/>
                  </a:moveTo>
                  <a:cubicBezTo>
                    <a:pt x="121" y="1"/>
                    <a:pt x="7" y="77"/>
                    <a:pt x="7" y="230"/>
                  </a:cubicBezTo>
                  <a:cubicBezTo>
                    <a:pt x="0" y="1193"/>
                    <a:pt x="780" y="1979"/>
                    <a:pt x="1750" y="1979"/>
                  </a:cubicBezTo>
                  <a:cubicBezTo>
                    <a:pt x="1759" y="1979"/>
                    <a:pt x="1769" y="1979"/>
                    <a:pt x="1778" y="1979"/>
                  </a:cubicBezTo>
                  <a:cubicBezTo>
                    <a:pt x="2161" y="1979"/>
                    <a:pt x="2530" y="1844"/>
                    <a:pt x="2828" y="1599"/>
                  </a:cubicBezTo>
                  <a:cubicBezTo>
                    <a:pt x="2852" y="1582"/>
                    <a:pt x="2879" y="1574"/>
                    <a:pt x="2905" y="1574"/>
                  </a:cubicBezTo>
                  <a:cubicBezTo>
                    <a:pt x="2931" y="1574"/>
                    <a:pt x="2957" y="1582"/>
                    <a:pt x="2977" y="1599"/>
                  </a:cubicBezTo>
                  <a:cubicBezTo>
                    <a:pt x="3282" y="1844"/>
                    <a:pt x="3651" y="1979"/>
                    <a:pt x="4034" y="1979"/>
                  </a:cubicBezTo>
                  <a:cubicBezTo>
                    <a:pt x="4043" y="1979"/>
                    <a:pt x="4053" y="1979"/>
                    <a:pt x="4062" y="1979"/>
                  </a:cubicBezTo>
                  <a:cubicBezTo>
                    <a:pt x="5025" y="1979"/>
                    <a:pt x="5805" y="1193"/>
                    <a:pt x="5805" y="230"/>
                  </a:cubicBezTo>
                  <a:cubicBezTo>
                    <a:pt x="5805" y="77"/>
                    <a:pt x="5691" y="1"/>
                    <a:pt x="5578" y="1"/>
                  </a:cubicBezTo>
                  <a:cubicBezTo>
                    <a:pt x="5464" y="1"/>
                    <a:pt x="5350" y="77"/>
                    <a:pt x="5350" y="230"/>
                  </a:cubicBezTo>
                  <a:cubicBezTo>
                    <a:pt x="5350" y="942"/>
                    <a:pt x="4781" y="1525"/>
                    <a:pt x="4062" y="1525"/>
                  </a:cubicBezTo>
                  <a:cubicBezTo>
                    <a:pt x="3771" y="1525"/>
                    <a:pt x="3493" y="1430"/>
                    <a:pt x="3269" y="1247"/>
                  </a:cubicBezTo>
                  <a:cubicBezTo>
                    <a:pt x="3164" y="1162"/>
                    <a:pt x="3035" y="1120"/>
                    <a:pt x="2906" y="1120"/>
                  </a:cubicBezTo>
                  <a:cubicBezTo>
                    <a:pt x="2777" y="1120"/>
                    <a:pt x="2648" y="1162"/>
                    <a:pt x="2543" y="1247"/>
                  </a:cubicBezTo>
                  <a:cubicBezTo>
                    <a:pt x="2326" y="1424"/>
                    <a:pt x="2052" y="1525"/>
                    <a:pt x="1777" y="1525"/>
                  </a:cubicBezTo>
                  <a:cubicBezTo>
                    <a:pt x="1768" y="1525"/>
                    <a:pt x="1759" y="1525"/>
                    <a:pt x="1750" y="1525"/>
                  </a:cubicBezTo>
                  <a:cubicBezTo>
                    <a:pt x="1031" y="1525"/>
                    <a:pt x="455" y="942"/>
                    <a:pt x="462" y="230"/>
                  </a:cubicBezTo>
                  <a:cubicBezTo>
                    <a:pt x="462" y="77"/>
                    <a:pt x="348" y="1"/>
                    <a:pt x="234" y="1"/>
                  </a:cubicBezTo>
                  <a:close/>
                </a:path>
              </a:pathLst>
            </a:custGeom>
            <a:solidFill>
              <a:srgbClr val="C9D4DC"/>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0"/>
            <p:cNvSpPr/>
            <p:nvPr/>
          </p:nvSpPr>
          <p:spPr>
            <a:xfrm>
              <a:off x="2640022" y="1759434"/>
              <a:ext cx="75778" cy="31633"/>
            </a:xfrm>
            <a:custGeom>
              <a:rect b="b" l="l" r="r" t="t"/>
              <a:pathLst>
                <a:path extrusionOk="0" h="1206" w="2889">
                  <a:moveTo>
                    <a:pt x="407" y="0"/>
                  </a:moveTo>
                  <a:cubicBezTo>
                    <a:pt x="129" y="0"/>
                    <a:pt x="0" y="353"/>
                    <a:pt x="217" y="529"/>
                  </a:cubicBezTo>
                  <a:lnTo>
                    <a:pt x="705" y="936"/>
                  </a:lnTo>
                  <a:cubicBezTo>
                    <a:pt x="919" y="1115"/>
                    <a:pt x="1184" y="1205"/>
                    <a:pt x="1448" y="1205"/>
                  </a:cubicBezTo>
                  <a:cubicBezTo>
                    <a:pt x="1712" y="1205"/>
                    <a:pt x="1977" y="1115"/>
                    <a:pt x="2190" y="936"/>
                  </a:cubicBezTo>
                  <a:lnTo>
                    <a:pt x="2672" y="529"/>
                  </a:lnTo>
                  <a:cubicBezTo>
                    <a:pt x="2889" y="353"/>
                    <a:pt x="2767" y="0"/>
                    <a:pt x="2482" y="0"/>
                  </a:cubicBezTo>
                  <a:close/>
                </a:path>
              </a:pathLst>
            </a:custGeom>
            <a:solidFill>
              <a:srgbClr val="405C73"/>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0"/>
            <p:cNvSpPr/>
            <p:nvPr/>
          </p:nvSpPr>
          <p:spPr>
            <a:xfrm>
              <a:off x="2672022" y="1606697"/>
              <a:ext cx="11961" cy="60801"/>
            </a:xfrm>
            <a:custGeom>
              <a:rect b="b" l="l" r="r" t="t"/>
              <a:pathLst>
                <a:path extrusionOk="0" h="2318" w="456">
                  <a:moveTo>
                    <a:pt x="228" y="0"/>
                  </a:moveTo>
                  <a:cubicBezTo>
                    <a:pt x="114" y="0"/>
                    <a:pt x="1" y="76"/>
                    <a:pt x="1" y="229"/>
                  </a:cubicBezTo>
                  <a:lnTo>
                    <a:pt x="1" y="2087"/>
                  </a:lnTo>
                  <a:cubicBezTo>
                    <a:pt x="1" y="2216"/>
                    <a:pt x="103" y="2317"/>
                    <a:pt x="225" y="2317"/>
                  </a:cubicBezTo>
                  <a:cubicBezTo>
                    <a:pt x="353" y="2317"/>
                    <a:pt x="455" y="2216"/>
                    <a:pt x="455" y="2087"/>
                  </a:cubicBezTo>
                  <a:lnTo>
                    <a:pt x="455" y="229"/>
                  </a:lnTo>
                  <a:cubicBezTo>
                    <a:pt x="455" y="76"/>
                    <a:pt x="342" y="0"/>
                    <a:pt x="228" y="0"/>
                  </a:cubicBezTo>
                  <a:close/>
                </a:path>
              </a:pathLst>
            </a:custGeom>
            <a:solidFill>
              <a:srgbClr val="E3E8EC"/>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0"/>
            <p:cNvSpPr/>
            <p:nvPr/>
          </p:nvSpPr>
          <p:spPr>
            <a:xfrm>
              <a:off x="2600362" y="1685256"/>
              <a:ext cx="35778" cy="41811"/>
            </a:xfrm>
            <a:custGeom>
              <a:rect b="b" l="l" r="r" t="t"/>
              <a:pathLst>
                <a:path extrusionOk="0" h="1594" w="1364">
                  <a:moveTo>
                    <a:pt x="685" y="1"/>
                  </a:moveTo>
                  <a:cubicBezTo>
                    <a:pt x="305" y="7"/>
                    <a:pt x="0" y="312"/>
                    <a:pt x="7" y="685"/>
                  </a:cubicBezTo>
                  <a:lnTo>
                    <a:pt x="7" y="916"/>
                  </a:lnTo>
                  <a:cubicBezTo>
                    <a:pt x="0" y="1289"/>
                    <a:pt x="305" y="1594"/>
                    <a:pt x="685" y="1594"/>
                  </a:cubicBezTo>
                  <a:cubicBezTo>
                    <a:pt x="1058" y="1594"/>
                    <a:pt x="1363" y="1289"/>
                    <a:pt x="1363" y="916"/>
                  </a:cubicBezTo>
                  <a:lnTo>
                    <a:pt x="1363" y="685"/>
                  </a:lnTo>
                  <a:cubicBezTo>
                    <a:pt x="1363" y="306"/>
                    <a:pt x="1058" y="1"/>
                    <a:pt x="685" y="1"/>
                  </a:cubicBezTo>
                  <a:close/>
                </a:path>
              </a:pathLst>
            </a:custGeom>
            <a:solidFill>
              <a:srgbClr val="203B5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0"/>
            <p:cNvSpPr/>
            <p:nvPr/>
          </p:nvSpPr>
          <p:spPr>
            <a:xfrm>
              <a:off x="2618330" y="1685256"/>
              <a:ext cx="17810" cy="29955"/>
            </a:xfrm>
            <a:custGeom>
              <a:rect b="b" l="l" r="r" t="t"/>
              <a:pathLst>
                <a:path extrusionOk="0" h="1142" w="679">
                  <a:moveTo>
                    <a:pt x="0" y="1"/>
                  </a:moveTo>
                  <a:lnTo>
                    <a:pt x="0" y="801"/>
                  </a:lnTo>
                  <a:cubicBezTo>
                    <a:pt x="0" y="1028"/>
                    <a:pt x="170" y="1141"/>
                    <a:pt x="339" y="1141"/>
                  </a:cubicBezTo>
                  <a:cubicBezTo>
                    <a:pt x="509" y="1141"/>
                    <a:pt x="678" y="1028"/>
                    <a:pt x="678" y="801"/>
                  </a:cubicBezTo>
                  <a:lnTo>
                    <a:pt x="678" y="685"/>
                  </a:lnTo>
                  <a:cubicBezTo>
                    <a:pt x="678" y="306"/>
                    <a:pt x="373" y="1"/>
                    <a:pt x="0" y="1"/>
                  </a:cubicBezTo>
                  <a:close/>
                </a:path>
              </a:pathLst>
            </a:custGeom>
            <a:solidFill>
              <a:srgbClr val="405C73"/>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0"/>
            <p:cNvSpPr/>
            <p:nvPr/>
          </p:nvSpPr>
          <p:spPr>
            <a:xfrm>
              <a:off x="2612270" y="1691315"/>
              <a:ext cx="11935" cy="11935"/>
            </a:xfrm>
            <a:custGeom>
              <a:rect b="b" l="l" r="r" t="t"/>
              <a:pathLst>
                <a:path extrusionOk="0" h="455" w="455">
                  <a:moveTo>
                    <a:pt x="231" y="0"/>
                  </a:moveTo>
                  <a:cubicBezTo>
                    <a:pt x="102" y="0"/>
                    <a:pt x="1" y="102"/>
                    <a:pt x="1" y="224"/>
                  </a:cubicBezTo>
                  <a:cubicBezTo>
                    <a:pt x="1" y="353"/>
                    <a:pt x="102" y="454"/>
                    <a:pt x="231" y="454"/>
                  </a:cubicBezTo>
                  <a:cubicBezTo>
                    <a:pt x="353" y="454"/>
                    <a:pt x="455" y="353"/>
                    <a:pt x="455" y="224"/>
                  </a:cubicBezTo>
                  <a:cubicBezTo>
                    <a:pt x="455" y="102"/>
                    <a:pt x="353" y="0"/>
                    <a:pt x="231" y="0"/>
                  </a:cubicBezTo>
                  <a:close/>
                </a:path>
              </a:pathLst>
            </a:custGeom>
            <a:solidFill>
              <a:srgbClr val="FFFFFF"/>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0"/>
            <p:cNvSpPr/>
            <p:nvPr/>
          </p:nvSpPr>
          <p:spPr>
            <a:xfrm>
              <a:off x="2719709" y="1685256"/>
              <a:ext cx="35935" cy="41811"/>
            </a:xfrm>
            <a:custGeom>
              <a:rect b="b" l="l" r="r" t="t"/>
              <a:pathLst>
                <a:path extrusionOk="0" h="1594" w="1370">
                  <a:moveTo>
                    <a:pt x="685" y="1"/>
                  </a:moveTo>
                  <a:cubicBezTo>
                    <a:pt x="305" y="1"/>
                    <a:pt x="0" y="306"/>
                    <a:pt x="0" y="685"/>
                  </a:cubicBezTo>
                  <a:lnTo>
                    <a:pt x="0" y="916"/>
                  </a:lnTo>
                  <a:cubicBezTo>
                    <a:pt x="0" y="1289"/>
                    <a:pt x="305" y="1594"/>
                    <a:pt x="685" y="1594"/>
                  </a:cubicBezTo>
                  <a:cubicBezTo>
                    <a:pt x="1058" y="1594"/>
                    <a:pt x="1370" y="1289"/>
                    <a:pt x="1370" y="916"/>
                  </a:cubicBezTo>
                  <a:lnTo>
                    <a:pt x="1370" y="685"/>
                  </a:lnTo>
                  <a:cubicBezTo>
                    <a:pt x="1370" y="306"/>
                    <a:pt x="1058" y="1"/>
                    <a:pt x="685" y="1"/>
                  </a:cubicBezTo>
                  <a:close/>
                </a:path>
              </a:pathLst>
            </a:custGeom>
            <a:solidFill>
              <a:srgbClr val="203B5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0"/>
            <p:cNvSpPr/>
            <p:nvPr/>
          </p:nvSpPr>
          <p:spPr>
            <a:xfrm>
              <a:off x="2737650" y="1685256"/>
              <a:ext cx="17994" cy="29955"/>
            </a:xfrm>
            <a:custGeom>
              <a:rect b="b" l="l" r="r" t="t"/>
              <a:pathLst>
                <a:path extrusionOk="0" h="1142" w="686">
                  <a:moveTo>
                    <a:pt x="1" y="1"/>
                  </a:moveTo>
                  <a:lnTo>
                    <a:pt x="1" y="801"/>
                  </a:lnTo>
                  <a:cubicBezTo>
                    <a:pt x="1" y="1028"/>
                    <a:pt x="172" y="1141"/>
                    <a:pt x="343" y="1141"/>
                  </a:cubicBezTo>
                  <a:cubicBezTo>
                    <a:pt x="515" y="1141"/>
                    <a:pt x="686" y="1028"/>
                    <a:pt x="686" y="801"/>
                  </a:cubicBezTo>
                  <a:lnTo>
                    <a:pt x="686" y="685"/>
                  </a:lnTo>
                  <a:cubicBezTo>
                    <a:pt x="686" y="306"/>
                    <a:pt x="374" y="1"/>
                    <a:pt x="1" y="1"/>
                  </a:cubicBezTo>
                  <a:close/>
                </a:path>
              </a:pathLst>
            </a:custGeom>
            <a:solidFill>
              <a:srgbClr val="405C73"/>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0"/>
            <p:cNvSpPr/>
            <p:nvPr/>
          </p:nvSpPr>
          <p:spPr>
            <a:xfrm>
              <a:off x="2731617" y="1691315"/>
              <a:ext cx="11935" cy="11935"/>
            </a:xfrm>
            <a:custGeom>
              <a:rect b="b" l="l" r="r" t="t"/>
              <a:pathLst>
                <a:path extrusionOk="0" h="455" w="455">
                  <a:moveTo>
                    <a:pt x="231" y="0"/>
                  </a:moveTo>
                  <a:cubicBezTo>
                    <a:pt x="102" y="0"/>
                    <a:pt x="0" y="102"/>
                    <a:pt x="0" y="224"/>
                  </a:cubicBezTo>
                  <a:cubicBezTo>
                    <a:pt x="0" y="353"/>
                    <a:pt x="102" y="454"/>
                    <a:pt x="231" y="454"/>
                  </a:cubicBezTo>
                  <a:cubicBezTo>
                    <a:pt x="353" y="454"/>
                    <a:pt x="455" y="353"/>
                    <a:pt x="455" y="224"/>
                  </a:cubicBezTo>
                  <a:cubicBezTo>
                    <a:pt x="455" y="102"/>
                    <a:pt x="353" y="0"/>
                    <a:pt x="231" y="0"/>
                  </a:cubicBezTo>
                  <a:close/>
                </a:path>
              </a:pathLst>
            </a:custGeom>
            <a:solidFill>
              <a:srgbClr val="FFFFFF"/>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0"/>
            <p:cNvSpPr/>
            <p:nvPr/>
          </p:nvSpPr>
          <p:spPr>
            <a:xfrm>
              <a:off x="2640022" y="1759434"/>
              <a:ext cx="48762" cy="31528"/>
            </a:xfrm>
            <a:custGeom>
              <a:rect b="b" l="l" r="r" t="t"/>
              <a:pathLst>
                <a:path extrusionOk="0" h="1202" w="1859">
                  <a:moveTo>
                    <a:pt x="407" y="0"/>
                  </a:moveTo>
                  <a:cubicBezTo>
                    <a:pt x="129" y="0"/>
                    <a:pt x="0" y="353"/>
                    <a:pt x="217" y="529"/>
                  </a:cubicBezTo>
                  <a:lnTo>
                    <a:pt x="705" y="936"/>
                  </a:lnTo>
                  <a:cubicBezTo>
                    <a:pt x="915" y="1110"/>
                    <a:pt x="1178" y="1201"/>
                    <a:pt x="1445" y="1201"/>
                  </a:cubicBezTo>
                  <a:cubicBezTo>
                    <a:pt x="1583" y="1201"/>
                    <a:pt x="1724" y="1177"/>
                    <a:pt x="1858" y="1126"/>
                  </a:cubicBezTo>
                  <a:cubicBezTo>
                    <a:pt x="1756" y="1065"/>
                    <a:pt x="1662" y="990"/>
                    <a:pt x="1587" y="895"/>
                  </a:cubicBezTo>
                  <a:lnTo>
                    <a:pt x="1099" y="339"/>
                  </a:lnTo>
                  <a:cubicBezTo>
                    <a:pt x="1024" y="244"/>
                    <a:pt x="984" y="122"/>
                    <a:pt x="990" y="0"/>
                  </a:cubicBezTo>
                  <a:close/>
                </a:path>
              </a:pathLst>
            </a:custGeom>
            <a:solidFill>
              <a:srgbClr val="203B5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0"/>
            <p:cNvSpPr/>
            <p:nvPr/>
          </p:nvSpPr>
          <p:spPr>
            <a:xfrm>
              <a:off x="2544859" y="1735067"/>
              <a:ext cx="39345" cy="72578"/>
            </a:xfrm>
            <a:custGeom>
              <a:rect b="b" l="l" r="r" t="t"/>
              <a:pathLst>
                <a:path extrusionOk="0" h="2767" w="1500">
                  <a:moveTo>
                    <a:pt x="41" y="0"/>
                  </a:moveTo>
                  <a:cubicBezTo>
                    <a:pt x="1" y="597"/>
                    <a:pt x="14" y="1058"/>
                    <a:pt x="68" y="1288"/>
                  </a:cubicBezTo>
                  <a:cubicBezTo>
                    <a:pt x="170" y="1688"/>
                    <a:pt x="726" y="2265"/>
                    <a:pt x="1499" y="2767"/>
                  </a:cubicBezTo>
                  <a:cubicBezTo>
                    <a:pt x="1492" y="2719"/>
                    <a:pt x="1479" y="2678"/>
                    <a:pt x="1472" y="2631"/>
                  </a:cubicBezTo>
                  <a:cubicBezTo>
                    <a:pt x="1431" y="2285"/>
                    <a:pt x="1425" y="1933"/>
                    <a:pt x="1445" y="1580"/>
                  </a:cubicBezTo>
                  <a:cubicBezTo>
                    <a:pt x="699" y="1092"/>
                    <a:pt x="163" y="536"/>
                    <a:pt x="68" y="149"/>
                  </a:cubicBezTo>
                  <a:cubicBezTo>
                    <a:pt x="55" y="102"/>
                    <a:pt x="48" y="48"/>
                    <a:pt x="41" y="0"/>
                  </a:cubicBezTo>
                  <a:close/>
                </a:path>
              </a:pathLst>
            </a:custGeom>
            <a:solidFill>
              <a:srgbClr val="D7E1E7"/>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40"/>
          <p:cNvGrpSpPr/>
          <p:nvPr/>
        </p:nvGrpSpPr>
        <p:grpSpPr>
          <a:xfrm>
            <a:off x="4591044" y="2093468"/>
            <a:ext cx="370132" cy="365672"/>
            <a:chOff x="6871944" y="1514368"/>
            <a:chExt cx="370132" cy="365672"/>
          </a:xfrm>
        </p:grpSpPr>
        <p:sp>
          <p:nvSpPr>
            <p:cNvPr id="967" name="Google Shape;967;p40"/>
            <p:cNvSpPr/>
            <p:nvPr/>
          </p:nvSpPr>
          <p:spPr>
            <a:xfrm>
              <a:off x="7098702" y="1514368"/>
              <a:ext cx="119845" cy="138888"/>
            </a:xfrm>
            <a:custGeom>
              <a:rect b="b" l="l" r="r" t="t"/>
              <a:pathLst>
                <a:path extrusionOk="0" h="5295" w="4569">
                  <a:moveTo>
                    <a:pt x="4100" y="1"/>
                  </a:moveTo>
                  <a:cubicBezTo>
                    <a:pt x="4045" y="1"/>
                    <a:pt x="3989" y="11"/>
                    <a:pt x="3933" y="33"/>
                  </a:cubicBezTo>
                  <a:cubicBezTo>
                    <a:pt x="3126" y="345"/>
                    <a:pt x="1370" y="1369"/>
                    <a:pt x="0" y="3024"/>
                  </a:cubicBezTo>
                  <a:lnTo>
                    <a:pt x="3648" y="5295"/>
                  </a:lnTo>
                  <a:cubicBezTo>
                    <a:pt x="4170" y="3735"/>
                    <a:pt x="4476" y="2115"/>
                    <a:pt x="4557" y="474"/>
                  </a:cubicBezTo>
                  <a:cubicBezTo>
                    <a:pt x="4568" y="208"/>
                    <a:pt x="4348" y="1"/>
                    <a:pt x="4100" y="1"/>
                  </a:cubicBezTo>
                  <a:close/>
                </a:path>
              </a:pathLst>
            </a:custGeom>
            <a:solidFill>
              <a:srgbClr val="556E82"/>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0"/>
            <p:cNvSpPr/>
            <p:nvPr/>
          </p:nvSpPr>
          <p:spPr>
            <a:xfrm>
              <a:off x="7133903" y="1535561"/>
              <a:ext cx="73969" cy="122153"/>
            </a:xfrm>
            <a:custGeom>
              <a:rect b="b" l="l" r="r" t="t"/>
              <a:pathLst>
                <a:path extrusionOk="0" h="4657" w="2820">
                  <a:moveTo>
                    <a:pt x="2540" y="1"/>
                  </a:moveTo>
                  <a:cubicBezTo>
                    <a:pt x="2510" y="1"/>
                    <a:pt x="2479" y="8"/>
                    <a:pt x="2449" y="25"/>
                  </a:cubicBezTo>
                  <a:cubicBezTo>
                    <a:pt x="1954" y="303"/>
                    <a:pt x="876" y="1246"/>
                    <a:pt x="1" y="2778"/>
                  </a:cubicBezTo>
                  <a:lnTo>
                    <a:pt x="1886" y="4657"/>
                  </a:lnTo>
                  <a:cubicBezTo>
                    <a:pt x="1886" y="4657"/>
                    <a:pt x="2659" y="2948"/>
                    <a:pt x="2808" y="453"/>
                  </a:cubicBezTo>
                  <a:cubicBezTo>
                    <a:pt x="2819" y="198"/>
                    <a:pt x="2689" y="1"/>
                    <a:pt x="2540" y="1"/>
                  </a:cubicBezTo>
                  <a:close/>
                </a:path>
              </a:pathLst>
            </a:custGeom>
            <a:solidFill>
              <a:srgbClr val="B2C2CE"/>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0"/>
            <p:cNvSpPr/>
            <p:nvPr/>
          </p:nvSpPr>
          <p:spPr>
            <a:xfrm>
              <a:off x="6895656" y="1514368"/>
              <a:ext cx="119661" cy="138888"/>
            </a:xfrm>
            <a:custGeom>
              <a:rect b="b" l="l" r="r" t="t"/>
              <a:pathLst>
                <a:path extrusionOk="0" h="5295" w="4562">
                  <a:moveTo>
                    <a:pt x="462" y="1"/>
                  </a:moveTo>
                  <a:cubicBezTo>
                    <a:pt x="216" y="1"/>
                    <a:pt x="0" y="208"/>
                    <a:pt x="11" y="474"/>
                  </a:cubicBezTo>
                  <a:cubicBezTo>
                    <a:pt x="93" y="2115"/>
                    <a:pt x="398" y="3735"/>
                    <a:pt x="920" y="5295"/>
                  </a:cubicBezTo>
                  <a:lnTo>
                    <a:pt x="4561" y="3024"/>
                  </a:lnTo>
                  <a:cubicBezTo>
                    <a:pt x="3192" y="1369"/>
                    <a:pt x="1442" y="345"/>
                    <a:pt x="628" y="33"/>
                  </a:cubicBezTo>
                  <a:cubicBezTo>
                    <a:pt x="573" y="11"/>
                    <a:pt x="516" y="1"/>
                    <a:pt x="462" y="1"/>
                  </a:cubicBezTo>
                  <a:close/>
                </a:path>
              </a:pathLst>
            </a:custGeom>
            <a:solidFill>
              <a:srgbClr val="556E82"/>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0"/>
            <p:cNvSpPr/>
            <p:nvPr/>
          </p:nvSpPr>
          <p:spPr>
            <a:xfrm>
              <a:off x="6906174" y="1535561"/>
              <a:ext cx="74100" cy="122153"/>
            </a:xfrm>
            <a:custGeom>
              <a:rect b="b" l="l" r="r" t="t"/>
              <a:pathLst>
                <a:path extrusionOk="0" h="4657" w="2825">
                  <a:moveTo>
                    <a:pt x="283" y="1"/>
                  </a:moveTo>
                  <a:cubicBezTo>
                    <a:pt x="129" y="1"/>
                    <a:pt x="0" y="198"/>
                    <a:pt x="17" y="453"/>
                  </a:cubicBezTo>
                  <a:cubicBezTo>
                    <a:pt x="160" y="2948"/>
                    <a:pt x="933" y="4657"/>
                    <a:pt x="933" y="4657"/>
                  </a:cubicBezTo>
                  <a:lnTo>
                    <a:pt x="2824" y="2778"/>
                  </a:lnTo>
                  <a:cubicBezTo>
                    <a:pt x="1950" y="1246"/>
                    <a:pt x="872" y="303"/>
                    <a:pt x="377" y="25"/>
                  </a:cubicBezTo>
                  <a:cubicBezTo>
                    <a:pt x="345" y="8"/>
                    <a:pt x="313" y="1"/>
                    <a:pt x="283" y="1"/>
                  </a:cubicBezTo>
                  <a:close/>
                </a:path>
              </a:pathLst>
            </a:custGeom>
            <a:solidFill>
              <a:srgbClr val="B2C2CE"/>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0"/>
            <p:cNvSpPr/>
            <p:nvPr/>
          </p:nvSpPr>
          <p:spPr>
            <a:xfrm>
              <a:off x="7021140" y="1832354"/>
              <a:ext cx="71713" cy="47686"/>
            </a:xfrm>
            <a:custGeom>
              <a:rect b="b" l="l" r="r" t="t"/>
              <a:pathLst>
                <a:path extrusionOk="0" h="1818" w="2734">
                  <a:moveTo>
                    <a:pt x="1371" y="0"/>
                  </a:moveTo>
                  <a:cubicBezTo>
                    <a:pt x="611" y="0"/>
                    <a:pt x="1" y="407"/>
                    <a:pt x="1" y="909"/>
                  </a:cubicBezTo>
                  <a:cubicBezTo>
                    <a:pt x="1" y="1410"/>
                    <a:pt x="611" y="1817"/>
                    <a:pt x="1371" y="1817"/>
                  </a:cubicBezTo>
                  <a:cubicBezTo>
                    <a:pt x="2123" y="1817"/>
                    <a:pt x="2734" y="1410"/>
                    <a:pt x="2734" y="909"/>
                  </a:cubicBezTo>
                  <a:cubicBezTo>
                    <a:pt x="2734" y="407"/>
                    <a:pt x="2123" y="0"/>
                    <a:pt x="1371" y="0"/>
                  </a:cubicBezTo>
                  <a:close/>
                </a:path>
              </a:pathLst>
            </a:custGeom>
            <a:solidFill>
              <a:srgbClr val="405C73"/>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0"/>
            <p:cNvSpPr/>
            <p:nvPr/>
          </p:nvSpPr>
          <p:spPr>
            <a:xfrm>
              <a:off x="6871944" y="1581569"/>
              <a:ext cx="370132" cy="257028"/>
            </a:xfrm>
            <a:custGeom>
              <a:rect b="b" l="l" r="r" t="t"/>
              <a:pathLst>
                <a:path extrusionOk="0" h="9799" w="14111">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899" y="8551"/>
                    <a:pt x="3702" y="9141"/>
                    <a:pt x="4909" y="9798"/>
                  </a:cubicBezTo>
                  <a:lnTo>
                    <a:pt x="9208" y="9798"/>
                  </a:lnTo>
                  <a:cubicBezTo>
                    <a:pt x="10415" y="9141"/>
                    <a:pt x="12212" y="8551"/>
                    <a:pt x="12734" y="8388"/>
                  </a:cubicBezTo>
                  <a:cubicBezTo>
                    <a:pt x="12815" y="8361"/>
                    <a:pt x="12863" y="8273"/>
                    <a:pt x="12843" y="8191"/>
                  </a:cubicBezTo>
                  <a:lnTo>
                    <a:pt x="12626" y="7283"/>
                  </a:lnTo>
                  <a:cubicBezTo>
                    <a:pt x="12788" y="7208"/>
                    <a:pt x="14111" y="6828"/>
                    <a:pt x="14111" y="6828"/>
                  </a:cubicBezTo>
                  <a:cubicBezTo>
                    <a:pt x="13243" y="2441"/>
                    <a:pt x="10388" y="0"/>
                    <a:pt x="7059" y="0"/>
                  </a:cubicBezTo>
                  <a:close/>
                </a:path>
              </a:pathLst>
            </a:custGeom>
            <a:solidFill>
              <a:srgbClr val="70859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0"/>
            <p:cNvSpPr/>
            <p:nvPr/>
          </p:nvSpPr>
          <p:spPr>
            <a:xfrm>
              <a:off x="6997323" y="1742700"/>
              <a:ext cx="119373" cy="116540"/>
            </a:xfrm>
            <a:custGeom>
              <a:rect b="b" l="l" r="r" t="t"/>
              <a:pathLst>
                <a:path extrusionOk="0" h="4443" w="4551">
                  <a:moveTo>
                    <a:pt x="2279" y="1"/>
                  </a:moveTo>
                  <a:cubicBezTo>
                    <a:pt x="1533" y="1"/>
                    <a:pt x="855" y="455"/>
                    <a:pt x="570" y="1147"/>
                  </a:cubicBezTo>
                  <a:cubicBezTo>
                    <a:pt x="285" y="1831"/>
                    <a:pt x="0" y="2516"/>
                    <a:pt x="0" y="3187"/>
                  </a:cubicBezTo>
                  <a:cubicBezTo>
                    <a:pt x="0" y="3724"/>
                    <a:pt x="538" y="4443"/>
                    <a:pt x="1411" y="4443"/>
                  </a:cubicBezTo>
                  <a:cubicBezTo>
                    <a:pt x="1631" y="4443"/>
                    <a:pt x="1871" y="4397"/>
                    <a:pt x="2129" y="4293"/>
                  </a:cubicBezTo>
                  <a:cubicBezTo>
                    <a:pt x="2177" y="4272"/>
                    <a:pt x="2226" y="4262"/>
                    <a:pt x="2275" y="4262"/>
                  </a:cubicBezTo>
                  <a:cubicBezTo>
                    <a:pt x="2324" y="4262"/>
                    <a:pt x="2374" y="4272"/>
                    <a:pt x="2421" y="4293"/>
                  </a:cubicBezTo>
                  <a:cubicBezTo>
                    <a:pt x="2677" y="4397"/>
                    <a:pt x="2916" y="4441"/>
                    <a:pt x="3134" y="4441"/>
                  </a:cubicBezTo>
                  <a:cubicBezTo>
                    <a:pt x="4011" y="4441"/>
                    <a:pt x="4550" y="3714"/>
                    <a:pt x="4550" y="3187"/>
                  </a:cubicBezTo>
                  <a:cubicBezTo>
                    <a:pt x="4550" y="2530"/>
                    <a:pt x="4265" y="1831"/>
                    <a:pt x="3981" y="1147"/>
                  </a:cubicBezTo>
                  <a:cubicBezTo>
                    <a:pt x="3696" y="455"/>
                    <a:pt x="3025" y="1"/>
                    <a:pt x="2279" y="1"/>
                  </a:cubicBezTo>
                  <a:close/>
                </a:path>
              </a:pathLst>
            </a:custGeom>
            <a:solidFill>
              <a:srgbClr val="556E82"/>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0"/>
            <p:cNvSpPr/>
            <p:nvPr/>
          </p:nvSpPr>
          <p:spPr>
            <a:xfrm>
              <a:off x="6871944" y="1670541"/>
              <a:ext cx="155282" cy="168056"/>
            </a:xfrm>
            <a:custGeom>
              <a:rect b="b" l="l" r="r" t="t"/>
              <a:pathLst>
                <a:path extrusionOk="0" h="6407" w="5920">
                  <a:moveTo>
                    <a:pt x="4201" y="0"/>
                  </a:moveTo>
                  <a:cubicBezTo>
                    <a:pt x="4096" y="0"/>
                    <a:pt x="3986" y="9"/>
                    <a:pt x="3872" y="26"/>
                  </a:cubicBezTo>
                  <a:cubicBezTo>
                    <a:pt x="2746" y="195"/>
                    <a:pt x="1309" y="989"/>
                    <a:pt x="0" y="3436"/>
                  </a:cubicBezTo>
                  <a:cubicBezTo>
                    <a:pt x="0" y="3436"/>
                    <a:pt x="1329" y="3816"/>
                    <a:pt x="1485" y="3891"/>
                  </a:cubicBezTo>
                  <a:lnTo>
                    <a:pt x="1268" y="4799"/>
                  </a:lnTo>
                  <a:cubicBezTo>
                    <a:pt x="1248" y="4881"/>
                    <a:pt x="1295" y="4969"/>
                    <a:pt x="1376" y="4996"/>
                  </a:cubicBezTo>
                  <a:cubicBezTo>
                    <a:pt x="1899" y="5159"/>
                    <a:pt x="3702" y="5749"/>
                    <a:pt x="4909" y="6406"/>
                  </a:cubicBezTo>
                  <a:cubicBezTo>
                    <a:pt x="4828" y="6264"/>
                    <a:pt x="4787" y="6101"/>
                    <a:pt x="4780" y="5938"/>
                  </a:cubicBezTo>
                  <a:cubicBezTo>
                    <a:pt x="4780" y="4603"/>
                    <a:pt x="5920" y="3206"/>
                    <a:pt x="5920" y="1843"/>
                  </a:cubicBezTo>
                  <a:cubicBezTo>
                    <a:pt x="5920" y="956"/>
                    <a:pt x="5335" y="0"/>
                    <a:pt x="4201" y="0"/>
                  </a:cubicBezTo>
                  <a:close/>
                </a:path>
              </a:pathLst>
            </a:custGeom>
            <a:solidFill>
              <a:srgbClr val="B2C2CE"/>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0"/>
            <p:cNvSpPr/>
            <p:nvPr/>
          </p:nvSpPr>
          <p:spPr>
            <a:xfrm>
              <a:off x="7086951" y="1670541"/>
              <a:ext cx="155124" cy="168056"/>
            </a:xfrm>
            <a:custGeom>
              <a:rect b="b" l="l" r="r" t="t"/>
              <a:pathLst>
                <a:path extrusionOk="0" h="6407" w="5914">
                  <a:moveTo>
                    <a:pt x="1717" y="0"/>
                  </a:moveTo>
                  <a:cubicBezTo>
                    <a:pt x="580" y="0"/>
                    <a:pt x="1" y="956"/>
                    <a:pt x="1" y="1843"/>
                  </a:cubicBezTo>
                  <a:cubicBezTo>
                    <a:pt x="1" y="3206"/>
                    <a:pt x="1133" y="4603"/>
                    <a:pt x="1133" y="5938"/>
                  </a:cubicBezTo>
                  <a:cubicBezTo>
                    <a:pt x="1133" y="6101"/>
                    <a:pt x="1086" y="6264"/>
                    <a:pt x="1011" y="6406"/>
                  </a:cubicBezTo>
                  <a:cubicBezTo>
                    <a:pt x="2218" y="5749"/>
                    <a:pt x="4015" y="5159"/>
                    <a:pt x="4537" y="4996"/>
                  </a:cubicBezTo>
                  <a:cubicBezTo>
                    <a:pt x="4618" y="4969"/>
                    <a:pt x="4666" y="4881"/>
                    <a:pt x="4646" y="4799"/>
                  </a:cubicBezTo>
                  <a:lnTo>
                    <a:pt x="4429" y="3891"/>
                  </a:lnTo>
                  <a:cubicBezTo>
                    <a:pt x="4591" y="3816"/>
                    <a:pt x="5914" y="3436"/>
                    <a:pt x="5914" y="3436"/>
                  </a:cubicBezTo>
                  <a:cubicBezTo>
                    <a:pt x="4605" y="989"/>
                    <a:pt x="3167" y="195"/>
                    <a:pt x="2049" y="26"/>
                  </a:cubicBezTo>
                  <a:cubicBezTo>
                    <a:pt x="1933" y="9"/>
                    <a:pt x="1823" y="0"/>
                    <a:pt x="1717" y="0"/>
                  </a:cubicBezTo>
                  <a:close/>
                </a:path>
              </a:pathLst>
            </a:custGeom>
            <a:solidFill>
              <a:srgbClr val="B2C2CE"/>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0"/>
            <p:cNvSpPr/>
            <p:nvPr/>
          </p:nvSpPr>
          <p:spPr>
            <a:xfrm>
              <a:off x="6961572" y="1695040"/>
              <a:ext cx="41811" cy="53745"/>
            </a:xfrm>
            <a:custGeom>
              <a:rect b="b" l="l" r="r" t="t"/>
              <a:pathLst>
                <a:path extrusionOk="0" h="2049" w="1594">
                  <a:moveTo>
                    <a:pt x="794" y="0"/>
                  </a:moveTo>
                  <a:cubicBezTo>
                    <a:pt x="353" y="0"/>
                    <a:pt x="0" y="360"/>
                    <a:pt x="0" y="794"/>
                  </a:cubicBezTo>
                  <a:lnTo>
                    <a:pt x="0" y="1255"/>
                  </a:lnTo>
                  <a:cubicBezTo>
                    <a:pt x="0" y="1689"/>
                    <a:pt x="353" y="2048"/>
                    <a:pt x="794" y="2048"/>
                  </a:cubicBezTo>
                  <a:cubicBezTo>
                    <a:pt x="1235" y="2048"/>
                    <a:pt x="1587" y="1689"/>
                    <a:pt x="1594" y="1255"/>
                  </a:cubicBezTo>
                  <a:lnTo>
                    <a:pt x="1594" y="794"/>
                  </a:lnTo>
                  <a:cubicBezTo>
                    <a:pt x="1587" y="360"/>
                    <a:pt x="1235" y="0"/>
                    <a:pt x="794" y="0"/>
                  </a:cubicBezTo>
                  <a:close/>
                </a:path>
              </a:pathLst>
            </a:custGeom>
            <a:solidFill>
              <a:srgbClr val="203B5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0"/>
            <p:cNvSpPr/>
            <p:nvPr/>
          </p:nvSpPr>
          <p:spPr>
            <a:xfrm>
              <a:off x="6979356" y="1695040"/>
              <a:ext cx="24027" cy="41811"/>
            </a:xfrm>
            <a:custGeom>
              <a:rect b="b" l="l" r="r" t="t"/>
              <a:pathLst>
                <a:path extrusionOk="0" h="1594" w="916">
                  <a:moveTo>
                    <a:pt x="116" y="0"/>
                  </a:moveTo>
                  <a:cubicBezTo>
                    <a:pt x="75" y="0"/>
                    <a:pt x="41" y="7"/>
                    <a:pt x="1" y="14"/>
                  </a:cubicBezTo>
                  <a:lnTo>
                    <a:pt x="1" y="1140"/>
                  </a:lnTo>
                  <a:cubicBezTo>
                    <a:pt x="1" y="1390"/>
                    <a:pt x="204" y="1594"/>
                    <a:pt x="455" y="1594"/>
                  </a:cubicBezTo>
                  <a:cubicBezTo>
                    <a:pt x="706" y="1594"/>
                    <a:pt x="909" y="1390"/>
                    <a:pt x="909" y="1140"/>
                  </a:cubicBezTo>
                  <a:lnTo>
                    <a:pt x="909" y="801"/>
                  </a:lnTo>
                  <a:cubicBezTo>
                    <a:pt x="916" y="360"/>
                    <a:pt x="557" y="0"/>
                    <a:pt x="116" y="0"/>
                  </a:cubicBezTo>
                  <a:close/>
                </a:path>
              </a:pathLst>
            </a:custGeom>
            <a:solidFill>
              <a:srgbClr val="405C73"/>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0"/>
            <p:cNvSpPr/>
            <p:nvPr/>
          </p:nvSpPr>
          <p:spPr>
            <a:xfrm>
              <a:off x="6973480" y="1700915"/>
              <a:ext cx="17994" cy="17994"/>
            </a:xfrm>
            <a:custGeom>
              <a:rect b="b" l="l" r="r" t="t"/>
              <a:pathLst>
                <a:path extrusionOk="0" h="686" w="686">
                  <a:moveTo>
                    <a:pt x="340" y="0"/>
                  </a:moveTo>
                  <a:cubicBezTo>
                    <a:pt x="150" y="0"/>
                    <a:pt x="1" y="156"/>
                    <a:pt x="1" y="346"/>
                  </a:cubicBezTo>
                  <a:cubicBezTo>
                    <a:pt x="1" y="536"/>
                    <a:pt x="150" y="685"/>
                    <a:pt x="340" y="685"/>
                  </a:cubicBezTo>
                  <a:cubicBezTo>
                    <a:pt x="530" y="685"/>
                    <a:pt x="686" y="536"/>
                    <a:pt x="686" y="346"/>
                  </a:cubicBezTo>
                  <a:cubicBezTo>
                    <a:pt x="686" y="156"/>
                    <a:pt x="530" y="0"/>
                    <a:pt x="340" y="0"/>
                  </a:cubicBezTo>
                  <a:close/>
                </a:path>
              </a:pathLst>
            </a:custGeom>
            <a:solidFill>
              <a:srgbClr val="FFFFFF"/>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a:off x="7110794" y="1695040"/>
              <a:ext cx="41811" cy="53745"/>
            </a:xfrm>
            <a:custGeom>
              <a:rect b="b" l="l" r="r" t="t"/>
              <a:pathLst>
                <a:path extrusionOk="0" h="2049" w="1594">
                  <a:moveTo>
                    <a:pt x="794" y="0"/>
                  </a:moveTo>
                  <a:cubicBezTo>
                    <a:pt x="353" y="0"/>
                    <a:pt x="0" y="360"/>
                    <a:pt x="0" y="794"/>
                  </a:cubicBezTo>
                  <a:lnTo>
                    <a:pt x="0" y="1255"/>
                  </a:lnTo>
                  <a:cubicBezTo>
                    <a:pt x="0" y="1689"/>
                    <a:pt x="353" y="2048"/>
                    <a:pt x="794" y="2048"/>
                  </a:cubicBezTo>
                  <a:cubicBezTo>
                    <a:pt x="1234" y="2048"/>
                    <a:pt x="1587" y="1689"/>
                    <a:pt x="1594" y="1255"/>
                  </a:cubicBezTo>
                  <a:lnTo>
                    <a:pt x="1594" y="794"/>
                  </a:lnTo>
                  <a:cubicBezTo>
                    <a:pt x="1587" y="360"/>
                    <a:pt x="1234" y="0"/>
                    <a:pt x="794" y="0"/>
                  </a:cubicBezTo>
                  <a:close/>
                </a:path>
              </a:pathLst>
            </a:custGeom>
            <a:solidFill>
              <a:srgbClr val="203B5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0"/>
            <p:cNvSpPr/>
            <p:nvPr/>
          </p:nvSpPr>
          <p:spPr>
            <a:xfrm>
              <a:off x="7128578" y="1695040"/>
              <a:ext cx="24027" cy="41811"/>
            </a:xfrm>
            <a:custGeom>
              <a:rect b="b" l="l" r="r" t="t"/>
              <a:pathLst>
                <a:path extrusionOk="0" h="1594" w="916">
                  <a:moveTo>
                    <a:pt x="116" y="0"/>
                  </a:moveTo>
                  <a:cubicBezTo>
                    <a:pt x="82" y="0"/>
                    <a:pt x="41" y="7"/>
                    <a:pt x="0" y="14"/>
                  </a:cubicBezTo>
                  <a:lnTo>
                    <a:pt x="0" y="1140"/>
                  </a:lnTo>
                  <a:cubicBezTo>
                    <a:pt x="0" y="1390"/>
                    <a:pt x="204" y="1594"/>
                    <a:pt x="462" y="1594"/>
                  </a:cubicBezTo>
                  <a:cubicBezTo>
                    <a:pt x="712" y="1594"/>
                    <a:pt x="916" y="1390"/>
                    <a:pt x="916" y="1140"/>
                  </a:cubicBezTo>
                  <a:lnTo>
                    <a:pt x="916" y="801"/>
                  </a:lnTo>
                  <a:cubicBezTo>
                    <a:pt x="916" y="360"/>
                    <a:pt x="556" y="0"/>
                    <a:pt x="116" y="0"/>
                  </a:cubicBezTo>
                  <a:close/>
                </a:path>
              </a:pathLst>
            </a:custGeom>
            <a:solidFill>
              <a:srgbClr val="405C73"/>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0"/>
            <p:cNvSpPr/>
            <p:nvPr/>
          </p:nvSpPr>
          <p:spPr>
            <a:xfrm>
              <a:off x="7122703" y="1700915"/>
              <a:ext cx="17810" cy="17994"/>
            </a:xfrm>
            <a:custGeom>
              <a:rect b="b" l="l" r="r" t="t"/>
              <a:pathLst>
                <a:path extrusionOk="0" h="686" w="679">
                  <a:moveTo>
                    <a:pt x="340" y="0"/>
                  </a:moveTo>
                  <a:cubicBezTo>
                    <a:pt x="150" y="0"/>
                    <a:pt x="1" y="156"/>
                    <a:pt x="1" y="346"/>
                  </a:cubicBezTo>
                  <a:cubicBezTo>
                    <a:pt x="1" y="536"/>
                    <a:pt x="150" y="685"/>
                    <a:pt x="340" y="685"/>
                  </a:cubicBezTo>
                  <a:cubicBezTo>
                    <a:pt x="530" y="685"/>
                    <a:pt x="679" y="536"/>
                    <a:pt x="679" y="346"/>
                  </a:cubicBezTo>
                  <a:cubicBezTo>
                    <a:pt x="679" y="156"/>
                    <a:pt x="530" y="0"/>
                    <a:pt x="340" y="0"/>
                  </a:cubicBezTo>
                  <a:close/>
                </a:path>
              </a:pathLst>
            </a:custGeom>
            <a:solidFill>
              <a:srgbClr val="FFFFFF"/>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0"/>
            <p:cNvSpPr/>
            <p:nvPr/>
          </p:nvSpPr>
          <p:spPr>
            <a:xfrm>
              <a:off x="7026491" y="1796602"/>
              <a:ext cx="60486" cy="59411"/>
            </a:xfrm>
            <a:custGeom>
              <a:rect b="b" l="l" r="r" t="t"/>
              <a:pathLst>
                <a:path extrusionOk="0" h="2265" w="2306">
                  <a:moveTo>
                    <a:pt x="1153" y="0"/>
                  </a:moveTo>
                  <a:cubicBezTo>
                    <a:pt x="516" y="0"/>
                    <a:pt x="0" y="339"/>
                    <a:pt x="0" y="753"/>
                  </a:cubicBezTo>
                  <a:cubicBezTo>
                    <a:pt x="0" y="1031"/>
                    <a:pt x="400" y="1261"/>
                    <a:pt x="767" y="1417"/>
                  </a:cubicBezTo>
                  <a:cubicBezTo>
                    <a:pt x="868" y="1465"/>
                    <a:pt x="936" y="1573"/>
                    <a:pt x="936" y="1689"/>
                  </a:cubicBezTo>
                  <a:lnTo>
                    <a:pt x="936" y="2265"/>
                  </a:lnTo>
                  <a:cubicBezTo>
                    <a:pt x="963" y="2251"/>
                    <a:pt x="990" y="2245"/>
                    <a:pt x="1024" y="2231"/>
                  </a:cubicBezTo>
                  <a:cubicBezTo>
                    <a:pt x="1068" y="2214"/>
                    <a:pt x="1118" y="2206"/>
                    <a:pt x="1167" y="2206"/>
                  </a:cubicBezTo>
                  <a:cubicBezTo>
                    <a:pt x="1216" y="2206"/>
                    <a:pt x="1265" y="2214"/>
                    <a:pt x="1309" y="2231"/>
                  </a:cubicBezTo>
                  <a:cubicBezTo>
                    <a:pt x="1343" y="2245"/>
                    <a:pt x="1370" y="2251"/>
                    <a:pt x="1397" y="2265"/>
                  </a:cubicBezTo>
                  <a:lnTo>
                    <a:pt x="1397" y="1682"/>
                  </a:lnTo>
                  <a:cubicBezTo>
                    <a:pt x="1397" y="1566"/>
                    <a:pt x="1465" y="1465"/>
                    <a:pt x="1567" y="1417"/>
                  </a:cubicBezTo>
                  <a:cubicBezTo>
                    <a:pt x="1913" y="1255"/>
                    <a:pt x="2306" y="1031"/>
                    <a:pt x="2306" y="753"/>
                  </a:cubicBezTo>
                  <a:cubicBezTo>
                    <a:pt x="2306" y="332"/>
                    <a:pt x="1790" y="0"/>
                    <a:pt x="1153" y="0"/>
                  </a:cubicBezTo>
                  <a:close/>
                </a:path>
              </a:pathLst>
            </a:custGeom>
            <a:solidFill>
              <a:srgbClr val="203B56"/>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0"/>
            <p:cNvSpPr/>
            <p:nvPr/>
          </p:nvSpPr>
          <p:spPr>
            <a:xfrm>
              <a:off x="6871944" y="1581569"/>
              <a:ext cx="185158" cy="232660"/>
            </a:xfrm>
            <a:custGeom>
              <a:rect b="b" l="l" r="r" t="t"/>
              <a:pathLst>
                <a:path extrusionOk="0" h="8870" w="7059">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627" y="8463"/>
                    <a:pt x="2163" y="8639"/>
                    <a:pt x="2787" y="8869"/>
                  </a:cubicBezTo>
                  <a:cubicBezTo>
                    <a:pt x="1716" y="2130"/>
                    <a:pt x="6218" y="0"/>
                    <a:pt x="7059" y="0"/>
                  </a:cubicBezTo>
                  <a:close/>
                </a:path>
              </a:pathLst>
            </a:custGeom>
            <a:solidFill>
              <a:srgbClr val="556E82"/>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0"/>
            <p:cNvSpPr/>
            <p:nvPr/>
          </p:nvSpPr>
          <p:spPr>
            <a:xfrm>
              <a:off x="6871944" y="1675289"/>
              <a:ext cx="84670" cy="138940"/>
            </a:xfrm>
            <a:custGeom>
              <a:rect b="b" l="l" r="r" t="t"/>
              <a:pathLst>
                <a:path extrusionOk="0" h="5297" w="3228">
                  <a:moveTo>
                    <a:pt x="3228" y="1"/>
                  </a:moveTo>
                  <a:lnTo>
                    <a:pt x="3228" y="1"/>
                  </a:lnTo>
                  <a:cubicBezTo>
                    <a:pt x="2231" y="353"/>
                    <a:pt x="1071" y="1255"/>
                    <a:pt x="0" y="3255"/>
                  </a:cubicBezTo>
                  <a:cubicBezTo>
                    <a:pt x="0" y="3255"/>
                    <a:pt x="1329" y="3635"/>
                    <a:pt x="1485" y="3710"/>
                  </a:cubicBezTo>
                  <a:lnTo>
                    <a:pt x="1268" y="4618"/>
                  </a:lnTo>
                  <a:cubicBezTo>
                    <a:pt x="1248" y="4700"/>
                    <a:pt x="1295" y="4788"/>
                    <a:pt x="1376" y="4815"/>
                  </a:cubicBezTo>
                  <a:cubicBezTo>
                    <a:pt x="1627" y="4890"/>
                    <a:pt x="2163" y="5066"/>
                    <a:pt x="2787" y="5296"/>
                  </a:cubicBezTo>
                  <a:cubicBezTo>
                    <a:pt x="2434" y="3052"/>
                    <a:pt x="2692" y="1316"/>
                    <a:pt x="3228" y="1"/>
                  </a:cubicBezTo>
                  <a:close/>
                </a:path>
              </a:pathLst>
            </a:custGeom>
            <a:solidFill>
              <a:srgbClr val="9BAFBF"/>
            </a:solidFill>
            <a:ln>
              <a:noFill/>
            </a:ln>
            <a:effectLst>
              <a:outerShdw blurRad="142875" rotWithShape="0" algn="bl">
                <a:schemeClr val="accent2">
                  <a:alpha val="91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40"/>
          <p:cNvGrpSpPr/>
          <p:nvPr/>
        </p:nvGrpSpPr>
        <p:grpSpPr>
          <a:xfrm>
            <a:off x="1571763" y="2513905"/>
            <a:ext cx="551363" cy="572705"/>
            <a:chOff x="3512070" y="1956222"/>
            <a:chExt cx="373983" cy="363622"/>
          </a:xfrm>
        </p:grpSpPr>
        <p:sp>
          <p:nvSpPr>
            <p:cNvPr id="986" name="Google Shape;986;p40"/>
            <p:cNvSpPr/>
            <p:nvPr/>
          </p:nvSpPr>
          <p:spPr>
            <a:xfrm>
              <a:off x="3547316" y="2232314"/>
              <a:ext cx="316069" cy="53841"/>
            </a:xfrm>
            <a:custGeom>
              <a:rect b="b" l="l" r="r" t="t"/>
              <a:pathLst>
                <a:path extrusionOk="0" h="3596" w="2111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0"/>
            <p:cNvSpPr/>
            <p:nvPr/>
          </p:nvSpPr>
          <p:spPr>
            <a:xfrm>
              <a:off x="3548903" y="2232314"/>
              <a:ext cx="314482" cy="53841"/>
            </a:xfrm>
            <a:custGeom>
              <a:rect b="b" l="l" r="r" t="t"/>
              <a:pathLst>
                <a:path extrusionOk="0" h="3596" w="21004">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0"/>
            <p:cNvSpPr/>
            <p:nvPr/>
          </p:nvSpPr>
          <p:spPr>
            <a:xfrm>
              <a:off x="3515215" y="2198312"/>
              <a:ext cx="370524" cy="121217"/>
            </a:xfrm>
            <a:custGeom>
              <a:rect b="b" l="l" r="r" t="t"/>
              <a:pathLst>
                <a:path extrusionOk="0" h="8096" w="24747">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5EAEE"/>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0"/>
            <p:cNvSpPr/>
            <p:nvPr/>
          </p:nvSpPr>
          <p:spPr>
            <a:xfrm>
              <a:off x="3864628" y="2198626"/>
              <a:ext cx="21426" cy="33703"/>
            </a:xfrm>
            <a:custGeom>
              <a:rect b="b" l="l" r="r" t="t"/>
              <a:pathLst>
                <a:path extrusionOk="0" h="2251" w="1431">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CFD9E0"/>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0"/>
            <p:cNvSpPr/>
            <p:nvPr/>
          </p:nvSpPr>
          <p:spPr>
            <a:xfrm>
              <a:off x="3864628" y="2286141"/>
              <a:ext cx="21426" cy="33703"/>
            </a:xfrm>
            <a:custGeom>
              <a:rect b="b" l="l" r="r" t="t"/>
              <a:pathLst>
                <a:path extrusionOk="0" h="2251" w="1431">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CFD9E0"/>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0"/>
            <p:cNvSpPr/>
            <p:nvPr/>
          </p:nvSpPr>
          <p:spPr>
            <a:xfrm>
              <a:off x="3574401" y="2259070"/>
              <a:ext cx="52583" cy="52838"/>
            </a:xfrm>
            <a:custGeom>
              <a:rect b="b" l="l" r="r" t="t"/>
              <a:pathLst>
                <a:path extrusionOk="0" h="3529" w="3512">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0"/>
            <p:cNvSpPr/>
            <p:nvPr/>
          </p:nvSpPr>
          <p:spPr>
            <a:xfrm>
              <a:off x="3547316" y="1990239"/>
              <a:ext cx="316069" cy="53841"/>
            </a:xfrm>
            <a:custGeom>
              <a:rect b="b" l="l" r="r" t="t"/>
              <a:pathLst>
                <a:path extrusionOk="0" h="3596" w="2111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0"/>
            <p:cNvSpPr/>
            <p:nvPr/>
          </p:nvSpPr>
          <p:spPr>
            <a:xfrm>
              <a:off x="3548903" y="1990239"/>
              <a:ext cx="314482" cy="53841"/>
            </a:xfrm>
            <a:custGeom>
              <a:rect b="b" l="l" r="r" t="t"/>
              <a:pathLst>
                <a:path extrusionOk="0" h="3596" w="21004">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0"/>
            <p:cNvSpPr/>
            <p:nvPr/>
          </p:nvSpPr>
          <p:spPr>
            <a:xfrm>
              <a:off x="3512070" y="1956222"/>
              <a:ext cx="373669" cy="121247"/>
            </a:xfrm>
            <a:custGeom>
              <a:rect b="b" l="l" r="r" t="t"/>
              <a:pathLst>
                <a:path extrusionOk="0" h="8098" w="24957">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9BBC8"/>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0"/>
            <p:cNvSpPr/>
            <p:nvPr/>
          </p:nvSpPr>
          <p:spPr>
            <a:xfrm>
              <a:off x="3864628" y="1956566"/>
              <a:ext cx="21426" cy="33688"/>
            </a:xfrm>
            <a:custGeom>
              <a:rect b="b" l="l" r="r" t="t"/>
              <a:pathLst>
                <a:path extrusionOk="0" h="2250" w="1431">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7ACBD"/>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0"/>
            <p:cNvSpPr/>
            <p:nvPr/>
          </p:nvSpPr>
          <p:spPr>
            <a:xfrm>
              <a:off x="3864628" y="2044065"/>
              <a:ext cx="21426" cy="33703"/>
            </a:xfrm>
            <a:custGeom>
              <a:rect b="b" l="l" r="r" t="t"/>
              <a:pathLst>
                <a:path extrusionOk="0" h="2251" w="1431">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7ACBD"/>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0"/>
            <p:cNvSpPr/>
            <p:nvPr/>
          </p:nvSpPr>
          <p:spPr>
            <a:xfrm>
              <a:off x="3574401" y="2016995"/>
              <a:ext cx="52583" cy="52733"/>
            </a:xfrm>
            <a:custGeom>
              <a:rect b="b" l="l" r="r" t="t"/>
              <a:pathLst>
                <a:path extrusionOk="0" h="3522" w="3512">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0"/>
            <p:cNvSpPr/>
            <p:nvPr/>
          </p:nvSpPr>
          <p:spPr>
            <a:xfrm>
              <a:off x="3536311" y="2111127"/>
              <a:ext cx="315740" cy="53841"/>
            </a:xfrm>
            <a:custGeom>
              <a:rect b="b" l="l" r="r" t="t"/>
              <a:pathLst>
                <a:path extrusionOk="0" h="3596" w="21088">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0"/>
            <p:cNvSpPr/>
            <p:nvPr/>
          </p:nvSpPr>
          <p:spPr>
            <a:xfrm>
              <a:off x="3536311" y="2111127"/>
              <a:ext cx="315740" cy="53841"/>
            </a:xfrm>
            <a:custGeom>
              <a:rect b="b" l="l" r="r" t="t"/>
              <a:pathLst>
                <a:path extrusionOk="0" h="3596" w="21088">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0"/>
            <p:cNvSpPr/>
            <p:nvPr/>
          </p:nvSpPr>
          <p:spPr>
            <a:xfrm>
              <a:off x="3513642" y="2077439"/>
              <a:ext cx="370509" cy="120888"/>
            </a:xfrm>
            <a:custGeom>
              <a:rect b="b" l="l" r="r" t="t"/>
              <a:pathLst>
                <a:path extrusionOk="0" h="8074" w="24746">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97ACBD"/>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0"/>
            <p:cNvSpPr/>
            <p:nvPr/>
          </p:nvSpPr>
          <p:spPr>
            <a:xfrm>
              <a:off x="3806385" y="2077753"/>
              <a:ext cx="77767" cy="120888"/>
            </a:xfrm>
            <a:custGeom>
              <a:rect b="b" l="l" r="r" t="t"/>
              <a:pathLst>
                <a:path extrusionOk="0" h="8074" w="5194">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7B90A2"/>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0"/>
            <p:cNvSpPr/>
            <p:nvPr/>
          </p:nvSpPr>
          <p:spPr>
            <a:xfrm>
              <a:off x="3772397" y="2138182"/>
              <a:ext cx="52898" cy="52568"/>
            </a:xfrm>
            <a:custGeom>
              <a:rect b="b" l="l" r="r" t="t"/>
              <a:pathLst>
                <a:path extrusionOk="0" h="3511" w="3533">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CFD9E0"/>
            </a:solid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41"/>
          <p:cNvSpPr txBox="1"/>
          <p:nvPr>
            <p:ph type="title"/>
          </p:nvPr>
        </p:nvSpPr>
        <p:spPr>
          <a:xfrm>
            <a:off x="1605000" y="1475550"/>
            <a:ext cx="5934000" cy="21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Literature</a:t>
            </a:r>
            <a:endParaRPr/>
          </a:p>
          <a:p>
            <a:pPr indent="0" lvl="0" marL="0" rtl="0" algn="ctr">
              <a:spcBef>
                <a:spcPts val="0"/>
              </a:spcBef>
              <a:spcAft>
                <a:spcPts val="0"/>
              </a:spcAft>
              <a:buNone/>
            </a:pPr>
            <a:r>
              <a:rPr lang="en">
                <a:solidFill>
                  <a:schemeClr val="accent2"/>
                </a:solidFill>
              </a:rPr>
              <a:t>Review</a:t>
            </a:r>
            <a:endParaRPr>
              <a:solidFill>
                <a:schemeClr val="accent2"/>
              </a:solidFill>
            </a:endParaRPr>
          </a:p>
        </p:txBody>
      </p:sp>
      <p:grpSp>
        <p:nvGrpSpPr>
          <p:cNvPr id="1008" name="Google Shape;1008;p41"/>
          <p:cNvGrpSpPr/>
          <p:nvPr/>
        </p:nvGrpSpPr>
        <p:grpSpPr>
          <a:xfrm flipH="1">
            <a:off x="6496637" y="1202589"/>
            <a:ext cx="448034" cy="447956"/>
            <a:chOff x="10333025" y="2667100"/>
            <a:chExt cx="191100" cy="191075"/>
          </a:xfrm>
        </p:grpSpPr>
        <p:sp>
          <p:nvSpPr>
            <p:cNvPr id="1009" name="Google Shape;1009;p41"/>
            <p:cNvSpPr/>
            <p:nvPr/>
          </p:nvSpPr>
          <p:spPr>
            <a:xfrm>
              <a:off x="10423075" y="2667100"/>
              <a:ext cx="11050" cy="191075"/>
            </a:xfrm>
            <a:custGeom>
              <a:rect b="b" l="l" r="r" t="t"/>
              <a:pathLst>
                <a:path extrusionOk="0" h="7643" w="442">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1"/>
            <p:cNvSpPr/>
            <p:nvPr/>
          </p:nvSpPr>
          <p:spPr>
            <a:xfrm>
              <a:off x="10333025" y="2757100"/>
              <a:ext cx="191100" cy="11050"/>
            </a:xfrm>
            <a:custGeom>
              <a:rect b="b" l="l" r="r" t="t"/>
              <a:pathLst>
                <a:path extrusionOk="0" h="442" w="7644">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1"/>
            <p:cNvSpPr/>
            <p:nvPr/>
          </p:nvSpPr>
          <p:spPr>
            <a:xfrm>
              <a:off x="10379450" y="2709800"/>
              <a:ext cx="102325" cy="113000"/>
            </a:xfrm>
            <a:custGeom>
              <a:rect b="b" l="l" r="r" t="t"/>
              <a:pathLst>
                <a:path extrusionOk="0" h="4520" w="4093">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1"/>
            <p:cNvSpPr/>
            <p:nvPr/>
          </p:nvSpPr>
          <p:spPr>
            <a:xfrm>
              <a:off x="10373550" y="2715800"/>
              <a:ext cx="114250" cy="101075"/>
            </a:xfrm>
            <a:custGeom>
              <a:rect b="b" l="l" r="r" t="t"/>
              <a:pathLst>
                <a:path extrusionOk="0" h="4043" w="457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42"/>
          <p:cNvSpPr txBox="1"/>
          <p:nvPr>
            <p:ph type="title"/>
          </p:nvPr>
        </p:nvSpPr>
        <p:spPr>
          <a:xfrm>
            <a:off x="579750" y="0"/>
            <a:ext cx="7984500" cy="16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2"/>
                </a:solidFill>
              </a:rPr>
              <a:t>Beastly </a:t>
            </a:r>
            <a:r>
              <a:rPr lang="en" sz="3600"/>
              <a:t>Symbolism</a:t>
            </a:r>
            <a:endParaRPr sz="3600"/>
          </a:p>
        </p:txBody>
      </p:sp>
      <p:sp>
        <p:nvSpPr>
          <p:cNvPr id="1018" name="Google Shape;1018;p42"/>
          <p:cNvSpPr txBox="1"/>
          <p:nvPr>
            <p:ph idx="1" type="subTitle"/>
          </p:nvPr>
        </p:nvSpPr>
        <p:spPr>
          <a:xfrm>
            <a:off x="1028700" y="1171575"/>
            <a:ext cx="7086600" cy="3695700"/>
          </a:xfrm>
          <a:prstGeom prst="rect">
            <a:avLst/>
          </a:prstGeom>
          <a:ln cap="flat" cmpd="sng" w="38100">
            <a:solidFill>
              <a:schemeClr val="accent1"/>
            </a:solidFill>
            <a:prstDash val="solid"/>
            <a:round/>
            <a:headEnd len="sm" w="sm" type="none"/>
            <a:tailEnd len="sm" w="sm" type="none"/>
          </a:ln>
        </p:spPr>
        <p:txBody>
          <a:bodyPr anchorCtr="0" anchor="t" bIns="91425" lIns="182875" spcFirstLastPara="1" rIns="182875" wrap="square" tIns="91425">
            <a:noAutofit/>
          </a:bodyPr>
          <a:lstStyle/>
          <a:p>
            <a:pPr indent="-323850" lvl="0" marL="457200" rtl="0" algn="l">
              <a:spcBef>
                <a:spcPts val="0"/>
              </a:spcBef>
              <a:spcAft>
                <a:spcPts val="0"/>
              </a:spcAft>
              <a:buSzPts val="1500"/>
              <a:buChar char="➔"/>
            </a:pPr>
            <a:r>
              <a:rPr lang="en" sz="1700"/>
              <a:t>Popularity of folktales and fables with animal characters throughout Europe</a:t>
            </a:r>
            <a:endParaRPr sz="1700"/>
          </a:p>
          <a:p>
            <a:pPr indent="-323850" lvl="0" marL="457200" rtl="0" algn="l">
              <a:spcBef>
                <a:spcPts val="0"/>
              </a:spcBef>
              <a:spcAft>
                <a:spcPts val="0"/>
              </a:spcAft>
              <a:buSzPts val="1500"/>
              <a:buChar char="➔"/>
            </a:pPr>
            <a:r>
              <a:rPr lang="en" sz="1700"/>
              <a:t>Early </a:t>
            </a:r>
            <a:r>
              <a:rPr b="1" lang="en" sz="1700">
                <a:solidFill>
                  <a:schemeClr val="accent2"/>
                </a:solidFill>
                <a:latin typeface="Jura"/>
                <a:ea typeface="Jura"/>
                <a:cs typeface="Jura"/>
                <a:sym typeface="Jura"/>
              </a:rPr>
              <a:t>Fox </a:t>
            </a:r>
            <a:r>
              <a:rPr lang="en" sz="1700"/>
              <a:t>Symbolism (Chadwick 72-74)</a:t>
            </a:r>
            <a:endParaRPr sz="1700"/>
          </a:p>
          <a:p>
            <a:pPr indent="-95250" lvl="1" marL="685800" rtl="0" algn="ctr">
              <a:spcBef>
                <a:spcPts val="0"/>
              </a:spcBef>
              <a:spcAft>
                <a:spcPts val="0"/>
              </a:spcAft>
              <a:buSzPts val="1500"/>
              <a:buChar char="◆"/>
            </a:pPr>
            <a:r>
              <a:rPr i="1" lang="en" sz="1500"/>
              <a:t>Aesop’s Fables</a:t>
            </a:r>
            <a:r>
              <a:rPr lang="en" sz="1500"/>
              <a:t>: “The Hare and the Tortoise,” “The Wolf in Sheep’s Clothing,” “Belling the Cat,” and “The Fox and the Crow” </a:t>
            </a:r>
            <a:endParaRPr sz="1500"/>
          </a:p>
          <a:p>
            <a:pPr indent="-95250" lvl="1" marL="685800" rtl="0" algn="ctr">
              <a:spcBef>
                <a:spcPts val="0"/>
              </a:spcBef>
              <a:spcAft>
                <a:spcPts val="0"/>
              </a:spcAft>
              <a:buSzPts val="1500"/>
              <a:buChar char="◆"/>
            </a:pPr>
            <a:r>
              <a:rPr i="1" lang="en" sz="1500"/>
              <a:t>Renard/Reynard the Fox</a:t>
            </a:r>
            <a:r>
              <a:rPr lang="en" sz="1500"/>
              <a:t> – series of anthropomorphic tales</a:t>
            </a:r>
            <a:endParaRPr sz="1500"/>
          </a:p>
          <a:p>
            <a:pPr indent="-323850" lvl="0" marL="457200" rtl="0" algn="l">
              <a:spcBef>
                <a:spcPts val="0"/>
              </a:spcBef>
              <a:spcAft>
                <a:spcPts val="0"/>
              </a:spcAft>
              <a:buSzPts val="1500"/>
              <a:buChar char="➔"/>
            </a:pPr>
            <a:r>
              <a:rPr lang="en" sz="1700"/>
              <a:t>Early </a:t>
            </a:r>
            <a:r>
              <a:rPr b="1" lang="en" sz="1700">
                <a:solidFill>
                  <a:schemeClr val="accent2"/>
                </a:solidFill>
                <a:latin typeface="Jura"/>
                <a:ea typeface="Jura"/>
                <a:cs typeface="Jura"/>
                <a:sym typeface="Jura"/>
              </a:rPr>
              <a:t>Lion </a:t>
            </a:r>
            <a:r>
              <a:rPr lang="en" sz="1700"/>
              <a:t>Symbolism (Harris 188-207)</a:t>
            </a:r>
            <a:endParaRPr sz="1700"/>
          </a:p>
          <a:p>
            <a:pPr indent="-95250" lvl="1" marL="685800" rtl="0" algn="ctr">
              <a:spcBef>
                <a:spcPts val="0"/>
              </a:spcBef>
              <a:spcAft>
                <a:spcPts val="0"/>
              </a:spcAft>
              <a:buSzPts val="1500"/>
              <a:buChar char="◆"/>
            </a:pPr>
            <a:r>
              <a:rPr lang="en" sz="1500"/>
              <a:t>Four Categories: Threatening, Christian, Noble, or Sinful</a:t>
            </a:r>
            <a:endParaRPr sz="1500"/>
          </a:p>
          <a:p>
            <a:pPr indent="-323850" lvl="0" marL="457200" rtl="0" algn="l">
              <a:spcBef>
                <a:spcPts val="0"/>
              </a:spcBef>
              <a:spcAft>
                <a:spcPts val="0"/>
              </a:spcAft>
              <a:buSzPts val="1500"/>
              <a:buChar char="➔"/>
            </a:pPr>
            <a:r>
              <a:rPr b="1" lang="en" sz="1700">
                <a:solidFill>
                  <a:schemeClr val="accent2"/>
                </a:solidFill>
                <a:latin typeface="Jura"/>
                <a:ea typeface="Jura"/>
                <a:cs typeface="Jura"/>
                <a:sym typeface="Jura"/>
              </a:rPr>
              <a:t>Shakespeare </a:t>
            </a:r>
            <a:r>
              <a:rPr lang="en" sz="1700"/>
              <a:t>and Animal Studies (Raber 295)</a:t>
            </a:r>
            <a:endParaRPr sz="1700"/>
          </a:p>
          <a:p>
            <a:pPr indent="-95250" lvl="1" marL="685800" rtl="0" algn="ctr">
              <a:spcBef>
                <a:spcPts val="0"/>
              </a:spcBef>
              <a:spcAft>
                <a:spcPts val="0"/>
              </a:spcAft>
              <a:buSzPts val="1500"/>
              <a:buChar char="◆"/>
            </a:pPr>
            <a:r>
              <a:rPr lang="en" sz="1500"/>
              <a:t>Used to symbolize power struggles or rightful nobility</a:t>
            </a:r>
            <a:endParaRPr sz="1500"/>
          </a:p>
          <a:p>
            <a:pPr indent="-323850" lvl="0" marL="457200" rtl="0" algn="l">
              <a:spcBef>
                <a:spcPts val="0"/>
              </a:spcBef>
              <a:spcAft>
                <a:spcPts val="0"/>
              </a:spcAft>
              <a:buSzPts val="1500"/>
              <a:buChar char="➔"/>
            </a:pPr>
            <a:r>
              <a:rPr b="1" lang="en" sz="1700">
                <a:solidFill>
                  <a:schemeClr val="accent2"/>
                </a:solidFill>
                <a:latin typeface="Jura"/>
                <a:ea typeface="Jura"/>
                <a:cs typeface="Jura"/>
                <a:sym typeface="Jura"/>
              </a:rPr>
              <a:t>Machiavelli’s </a:t>
            </a:r>
            <a:r>
              <a:rPr lang="en" sz="1700"/>
              <a:t>Natural Politics (Marshal et al. 20)</a:t>
            </a:r>
            <a:endParaRPr sz="1700"/>
          </a:p>
          <a:p>
            <a:pPr indent="-95250" lvl="1" marL="685800" rtl="0" algn="ctr">
              <a:spcBef>
                <a:spcPts val="0"/>
              </a:spcBef>
              <a:spcAft>
                <a:spcPts val="0"/>
              </a:spcAft>
              <a:buSzPts val="1500"/>
              <a:buChar char="◆"/>
            </a:pPr>
            <a:r>
              <a:rPr lang="en" sz="1500"/>
              <a:t>Leonine force: roar has friend- and enemy-coded meanings</a:t>
            </a:r>
            <a:endParaRPr sz="1500"/>
          </a:p>
          <a:p>
            <a:pPr indent="-95250" lvl="1" marL="685800" rtl="0" algn="ctr">
              <a:spcBef>
                <a:spcPts val="0"/>
              </a:spcBef>
              <a:spcAft>
                <a:spcPts val="0"/>
              </a:spcAft>
              <a:buSzPts val="1500"/>
              <a:buChar char="◆"/>
            </a:pPr>
            <a:r>
              <a:rPr lang="en" sz="1500"/>
              <a:t>Vulpine fraud: especially Machiavellian; gratification earned from interpersonal interactions rather than personal social gain</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World Animal Day by Slidesgo">
  <a:themeElements>
    <a:clrScheme name="Simple Light">
      <a:dk1>
        <a:srgbClr val="172C45"/>
      </a:dk1>
      <a:lt1>
        <a:srgbClr val="40475D"/>
      </a:lt1>
      <a:dk2>
        <a:srgbClr val="C8F6C2"/>
      </a:dk2>
      <a:lt2>
        <a:srgbClr val="B4E2E0"/>
      </a:lt2>
      <a:accent1>
        <a:srgbClr val="76B38A"/>
      </a:accent1>
      <a:accent2>
        <a:srgbClr val="FE9E5B"/>
      </a:accent2>
      <a:accent3>
        <a:srgbClr val="FDC0CC"/>
      </a:accent3>
      <a:accent4>
        <a:srgbClr val="FFC368"/>
      </a:accent4>
      <a:accent5>
        <a:srgbClr val="FDEBE8"/>
      </a:accent5>
      <a:accent6>
        <a:srgbClr val="7A9FA7"/>
      </a:accent6>
      <a:hlink>
        <a:srgbClr val="172C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