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287000" cx="18288000"/>
  <p:notesSz cx="6858000" cy="9144000"/>
  <p:embeddedFontLst>
    <p:embeddedFont>
      <p:font typeface="Cagliostro"/>
      <p:regular r:id="rId10"/>
    </p:embeddedFont>
    <p:embeddedFont>
      <p:font typeface="Cinzel Decorative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inzelDecorative-bold.fntdata"/><Relationship Id="rId10" Type="http://schemas.openxmlformats.org/officeDocument/2006/relationships/font" Target="fonts/Cagliostro-regular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8.png"/><Relationship Id="rId5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17.png"/><Relationship Id="rId5" Type="http://schemas.openxmlformats.org/officeDocument/2006/relationships/image" Target="../media/image5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7.png"/><Relationship Id="rId4" Type="http://schemas.openxmlformats.org/officeDocument/2006/relationships/image" Target="../media/image10.jpg"/><Relationship Id="rId5" Type="http://schemas.openxmlformats.org/officeDocument/2006/relationships/image" Target="../media/image11.png"/><Relationship Id="rId6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3671615" y="6260528"/>
            <a:ext cx="10944769" cy="11800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16" u="none" cap="none" strike="noStrike">
                <a:solidFill>
                  <a:srgbClr val="797A1D"/>
                </a:solidFill>
                <a:latin typeface="Cinzel Decorative"/>
                <a:ea typeface="Cinzel Decorative"/>
                <a:cs typeface="Cinzel Decorative"/>
                <a:sym typeface="Cinzel Decorative"/>
              </a:rPr>
              <a:t>Author: Kathlyn J. Kirkwood</a:t>
            </a:r>
            <a:endParaRPr/>
          </a:p>
          <a:p>
            <a:pPr indent="0" lvl="0" marL="0" marR="0" rtl="0" algn="ctr">
              <a:lnSpc>
                <a:spcPct val="14004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16" u="none" cap="none" strike="noStrike">
                <a:solidFill>
                  <a:srgbClr val="797A1D"/>
                </a:solidFill>
                <a:latin typeface="Cinzel Decorative"/>
                <a:ea typeface="Cinzel Decorative"/>
                <a:cs typeface="Cinzel Decorative"/>
                <a:sym typeface="Cinzel Decorative"/>
              </a:rPr>
              <a:t>Illustrated by: Steffi Walthall</a:t>
            </a:r>
            <a:endParaRPr/>
          </a:p>
        </p:txBody>
      </p:sp>
      <p:sp>
        <p:nvSpPr>
          <p:cNvPr id="85" name="Google Shape;85;p13"/>
          <p:cNvSpPr txBox="1"/>
          <p:nvPr/>
        </p:nvSpPr>
        <p:spPr>
          <a:xfrm>
            <a:off x="6280666" y="9191625"/>
            <a:ext cx="5726668" cy="5803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399" u="none" cap="none" strike="noStrike">
                <a:solidFill>
                  <a:srgbClr val="797A1D"/>
                </a:solidFill>
                <a:latin typeface="Arial"/>
                <a:ea typeface="Arial"/>
                <a:cs typeface="Arial"/>
                <a:sym typeface="Arial"/>
              </a:rPr>
              <a:t>Presented by :Tristin Lucas</a:t>
            </a:r>
            <a:r>
              <a:rPr b="0" i="0" lang="en-US" sz="33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grpSp>
        <p:nvGrpSpPr>
          <p:cNvPr id="86" name="Google Shape;86;p13"/>
          <p:cNvGrpSpPr/>
          <p:nvPr/>
        </p:nvGrpSpPr>
        <p:grpSpPr>
          <a:xfrm>
            <a:off x="-1163884" y="-836457"/>
            <a:ext cx="3896251" cy="11123457"/>
            <a:chOff x="0" y="1"/>
            <a:chExt cx="5195001" cy="14831275"/>
          </a:xfrm>
        </p:grpSpPr>
        <p:sp>
          <p:nvSpPr>
            <p:cNvPr id="87" name="Google Shape;87;p13"/>
            <p:cNvSpPr/>
            <p:nvPr/>
          </p:nvSpPr>
          <p:spPr>
            <a:xfrm flipH="1" rot="-748915">
              <a:off x="313901" y="377850"/>
              <a:ext cx="3860299" cy="3326876"/>
            </a:xfrm>
            <a:custGeom>
              <a:rect b="b" l="l" r="r" t="t"/>
              <a:pathLst>
                <a:path extrusionOk="0" h="3326876" w="3860299">
                  <a:moveTo>
                    <a:pt x="3860299" y="0"/>
                  </a:moveTo>
                  <a:lnTo>
                    <a:pt x="0" y="0"/>
                  </a:lnTo>
                  <a:lnTo>
                    <a:pt x="0" y="3326876"/>
                  </a:lnTo>
                  <a:lnTo>
                    <a:pt x="3860299" y="3326876"/>
                  </a:lnTo>
                  <a:lnTo>
                    <a:pt x="3860299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88" name="Google Shape;88;p13"/>
            <p:cNvSpPr/>
            <p:nvPr/>
          </p:nvSpPr>
          <p:spPr>
            <a:xfrm>
              <a:off x="1627597" y="11043492"/>
              <a:ext cx="3567404" cy="3787784"/>
            </a:xfrm>
            <a:custGeom>
              <a:rect b="b" l="l" r="r" t="t"/>
              <a:pathLst>
                <a:path extrusionOk="0" h="3787784" w="3567404">
                  <a:moveTo>
                    <a:pt x="0" y="0"/>
                  </a:moveTo>
                  <a:lnTo>
                    <a:pt x="3567404" y="0"/>
                  </a:lnTo>
                  <a:lnTo>
                    <a:pt x="3567404" y="3787784"/>
                  </a:lnTo>
                  <a:lnTo>
                    <a:pt x="0" y="37877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89" name="Google Shape;89;p13"/>
            <p:cNvSpPr/>
            <p:nvPr/>
          </p:nvSpPr>
          <p:spPr>
            <a:xfrm rot="403289">
              <a:off x="546411" y="5753427"/>
              <a:ext cx="2238572" cy="4439699"/>
            </a:xfrm>
            <a:custGeom>
              <a:rect b="b" l="l" r="r" t="t"/>
              <a:pathLst>
                <a:path extrusionOk="0" h="4439699" w="2238572">
                  <a:moveTo>
                    <a:pt x="0" y="0"/>
                  </a:moveTo>
                  <a:lnTo>
                    <a:pt x="2238572" y="0"/>
                  </a:lnTo>
                  <a:lnTo>
                    <a:pt x="2238572" y="4439699"/>
                  </a:lnTo>
                  <a:lnTo>
                    <a:pt x="0" y="443969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90" name="Google Shape;90;p13"/>
          <p:cNvGrpSpPr/>
          <p:nvPr/>
        </p:nvGrpSpPr>
        <p:grpSpPr>
          <a:xfrm>
            <a:off x="4603878" y="806125"/>
            <a:ext cx="8835786" cy="3919147"/>
            <a:chOff x="0" y="-373787"/>
            <a:chExt cx="11781048" cy="5225529"/>
          </a:xfrm>
        </p:grpSpPr>
        <p:grpSp>
          <p:nvGrpSpPr>
            <p:cNvPr id="91" name="Google Shape;91;p13"/>
            <p:cNvGrpSpPr/>
            <p:nvPr/>
          </p:nvGrpSpPr>
          <p:grpSpPr>
            <a:xfrm>
              <a:off x="0" y="-373787"/>
              <a:ext cx="11781048" cy="5225529"/>
              <a:chOff x="0" y="-38100"/>
              <a:chExt cx="1200840" cy="532637"/>
            </a:xfrm>
          </p:grpSpPr>
          <p:sp>
            <p:nvSpPr>
              <p:cNvPr id="92" name="Google Shape;92;p13"/>
              <p:cNvSpPr/>
              <p:nvPr/>
            </p:nvSpPr>
            <p:spPr>
              <a:xfrm>
                <a:off x="0" y="0"/>
                <a:ext cx="1200840" cy="494537"/>
              </a:xfrm>
              <a:custGeom>
                <a:rect b="b" l="l" r="r" t="t"/>
                <a:pathLst>
                  <a:path extrusionOk="0" h="494537" w="1200840">
                    <a:moveTo>
                      <a:pt x="32735" y="0"/>
                    </a:moveTo>
                    <a:lnTo>
                      <a:pt x="1168104" y="0"/>
                    </a:lnTo>
                    <a:cubicBezTo>
                      <a:pt x="1186184" y="0"/>
                      <a:pt x="1200840" y="14656"/>
                      <a:pt x="1200840" y="32735"/>
                    </a:cubicBezTo>
                    <a:lnTo>
                      <a:pt x="1200840" y="461802"/>
                    </a:lnTo>
                    <a:cubicBezTo>
                      <a:pt x="1200840" y="479881"/>
                      <a:pt x="1186184" y="494537"/>
                      <a:pt x="1168104" y="494537"/>
                    </a:cubicBezTo>
                    <a:lnTo>
                      <a:pt x="32735" y="494537"/>
                    </a:lnTo>
                    <a:cubicBezTo>
                      <a:pt x="14656" y="494537"/>
                      <a:pt x="0" y="479881"/>
                      <a:pt x="0" y="461802"/>
                    </a:cubicBezTo>
                    <a:lnTo>
                      <a:pt x="0" y="32735"/>
                    </a:lnTo>
                    <a:cubicBezTo>
                      <a:pt x="0" y="14656"/>
                      <a:pt x="14656" y="0"/>
                      <a:pt x="32735" y="0"/>
                    </a:cubicBezTo>
                    <a:close/>
                  </a:path>
                </a:pathLst>
              </a:custGeom>
              <a:solidFill>
                <a:srgbClr val="797A1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Google Shape;93;p13"/>
              <p:cNvSpPr txBox="1"/>
              <p:nvPr/>
            </p:nvSpPr>
            <p:spPr>
              <a:xfrm>
                <a:off x="0" y="-38100"/>
                <a:ext cx="1200840" cy="5326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477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4" name="Google Shape;94;p13"/>
            <p:cNvSpPr txBox="1"/>
            <p:nvPr/>
          </p:nvSpPr>
          <p:spPr>
            <a:xfrm>
              <a:off x="755544" y="578182"/>
              <a:ext cx="10269960" cy="373524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1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4038" u="none" cap="none" strike="noStrike">
                  <a:solidFill>
                    <a:srgbClr val="FFFFF1"/>
                  </a:solidFill>
                  <a:latin typeface="Cagliostro"/>
                  <a:ea typeface="Cagliostro"/>
                  <a:cs typeface="Cagliostro"/>
                  <a:sym typeface="Cagliostro"/>
                </a:rPr>
                <a:t>Ain’t Gonna Let NOBODY Turn Me ’Round: My Story of the Making of Martin Luther King Day. </a:t>
              </a:r>
              <a:endParaRPr/>
            </a:p>
          </p:txBody>
        </p:sp>
      </p:grpSp>
      <p:grpSp>
        <p:nvGrpSpPr>
          <p:cNvPr id="95" name="Google Shape;95;p13"/>
          <p:cNvGrpSpPr/>
          <p:nvPr/>
        </p:nvGrpSpPr>
        <p:grpSpPr>
          <a:xfrm rot="10800000">
            <a:off x="15311175" y="-418229"/>
            <a:ext cx="3896251" cy="11123457"/>
            <a:chOff x="0" y="1"/>
            <a:chExt cx="5195001" cy="14831275"/>
          </a:xfrm>
        </p:grpSpPr>
        <p:sp>
          <p:nvSpPr>
            <p:cNvPr id="96" name="Google Shape;96;p13"/>
            <p:cNvSpPr/>
            <p:nvPr/>
          </p:nvSpPr>
          <p:spPr>
            <a:xfrm flipH="1" rot="-748915">
              <a:off x="313901" y="377850"/>
              <a:ext cx="3860299" cy="3326876"/>
            </a:xfrm>
            <a:custGeom>
              <a:rect b="b" l="l" r="r" t="t"/>
              <a:pathLst>
                <a:path extrusionOk="0" h="3326876" w="3860299">
                  <a:moveTo>
                    <a:pt x="3860299" y="0"/>
                  </a:moveTo>
                  <a:lnTo>
                    <a:pt x="0" y="0"/>
                  </a:lnTo>
                  <a:lnTo>
                    <a:pt x="0" y="3326876"/>
                  </a:lnTo>
                  <a:lnTo>
                    <a:pt x="3860299" y="3326876"/>
                  </a:lnTo>
                  <a:lnTo>
                    <a:pt x="3860299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97" name="Google Shape;97;p13"/>
            <p:cNvSpPr/>
            <p:nvPr/>
          </p:nvSpPr>
          <p:spPr>
            <a:xfrm>
              <a:off x="1627597" y="11043492"/>
              <a:ext cx="3567404" cy="3787784"/>
            </a:xfrm>
            <a:custGeom>
              <a:rect b="b" l="l" r="r" t="t"/>
              <a:pathLst>
                <a:path extrusionOk="0" h="3787784" w="3567404">
                  <a:moveTo>
                    <a:pt x="0" y="0"/>
                  </a:moveTo>
                  <a:lnTo>
                    <a:pt x="3567404" y="0"/>
                  </a:lnTo>
                  <a:lnTo>
                    <a:pt x="3567404" y="3787784"/>
                  </a:lnTo>
                  <a:lnTo>
                    <a:pt x="0" y="37877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98" name="Google Shape;98;p13"/>
            <p:cNvSpPr/>
            <p:nvPr/>
          </p:nvSpPr>
          <p:spPr>
            <a:xfrm rot="403289">
              <a:off x="546411" y="5753427"/>
              <a:ext cx="2238572" cy="4439699"/>
            </a:xfrm>
            <a:custGeom>
              <a:rect b="b" l="l" r="r" t="t"/>
              <a:pathLst>
                <a:path extrusionOk="0" h="4439699" w="2238572">
                  <a:moveTo>
                    <a:pt x="0" y="0"/>
                  </a:moveTo>
                  <a:lnTo>
                    <a:pt x="2238572" y="0"/>
                  </a:lnTo>
                  <a:lnTo>
                    <a:pt x="2238572" y="4439699"/>
                  </a:lnTo>
                  <a:lnTo>
                    <a:pt x="0" y="443969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1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14"/>
          <p:cNvGrpSpPr/>
          <p:nvPr/>
        </p:nvGrpSpPr>
        <p:grpSpPr>
          <a:xfrm>
            <a:off x="10588538" y="748360"/>
            <a:ext cx="5936192" cy="1783993"/>
            <a:chOff x="0" y="-373787"/>
            <a:chExt cx="7914922" cy="2378658"/>
          </a:xfrm>
        </p:grpSpPr>
        <p:grpSp>
          <p:nvGrpSpPr>
            <p:cNvPr id="104" name="Google Shape;104;p14"/>
            <p:cNvGrpSpPr/>
            <p:nvPr/>
          </p:nvGrpSpPr>
          <p:grpSpPr>
            <a:xfrm>
              <a:off x="0" y="-373787"/>
              <a:ext cx="7914922" cy="2378658"/>
              <a:chOff x="0" y="-38100"/>
              <a:chExt cx="806766" cy="242456"/>
            </a:xfrm>
          </p:grpSpPr>
          <p:sp>
            <p:nvSpPr>
              <p:cNvPr id="105" name="Google Shape;105;p14"/>
              <p:cNvSpPr/>
              <p:nvPr/>
            </p:nvSpPr>
            <p:spPr>
              <a:xfrm>
                <a:off x="0" y="0"/>
                <a:ext cx="806766" cy="204356"/>
              </a:xfrm>
              <a:custGeom>
                <a:rect b="b" l="l" r="r" t="t"/>
                <a:pathLst>
                  <a:path extrusionOk="0" h="204356" w="806766">
                    <a:moveTo>
                      <a:pt x="48725" y="0"/>
                    </a:moveTo>
                    <a:lnTo>
                      <a:pt x="758041" y="0"/>
                    </a:lnTo>
                    <a:cubicBezTo>
                      <a:pt x="784951" y="0"/>
                      <a:pt x="806766" y="21815"/>
                      <a:pt x="806766" y="48725"/>
                    </a:cubicBezTo>
                    <a:lnTo>
                      <a:pt x="806766" y="155631"/>
                    </a:lnTo>
                    <a:cubicBezTo>
                      <a:pt x="806766" y="168554"/>
                      <a:pt x="801633" y="180947"/>
                      <a:pt x="792495" y="190085"/>
                    </a:cubicBezTo>
                    <a:cubicBezTo>
                      <a:pt x="783357" y="199223"/>
                      <a:pt x="770964" y="204356"/>
                      <a:pt x="758041" y="204356"/>
                    </a:cubicBezTo>
                    <a:lnTo>
                      <a:pt x="48725" y="204356"/>
                    </a:lnTo>
                    <a:cubicBezTo>
                      <a:pt x="35802" y="204356"/>
                      <a:pt x="23409" y="199223"/>
                      <a:pt x="14271" y="190085"/>
                    </a:cubicBezTo>
                    <a:cubicBezTo>
                      <a:pt x="5134" y="180947"/>
                      <a:pt x="0" y="168554"/>
                      <a:pt x="0" y="155631"/>
                    </a:cubicBezTo>
                    <a:lnTo>
                      <a:pt x="0" y="48725"/>
                    </a:lnTo>
                    <a:cubicBezTo>
                      <a:pt x="0" y="21815"/>
                      <a:pt x="21815" y="0"/>
                      <a:pt x="48725" y="0"/>
                    </a:cubicBezTo>
                    <a:close/>
                  </a:path>
                </a:pathLst>
              </a:custGeom>
              <a:solidFill>
                <a:srgbClr val="797A1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" name="Google Shape;106;p14"/>
              <p:cNvSpPr txBox="1"/>
              <p:nvPr/>
            </p:nvSpPr>
            <p:spPr>
              <a:xfrm>
                <a:off x="0" y="-38100"/>
                <a:ext cx="806766" cy="242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477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7" name="Google Shape;107;p14"/>
            <p:cNvSpPr txBox="1"/>
            <p:nvPr/>
          </p:nvSpPr>
          <p:spPr>
            <a:xfrm>
              <a:off x="507601" y="578182"/>
              <a:ext cx="6899720" cy="8883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1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4038" u="none" cap="none" strike="noStrike">
                  <a:solidFill>
                    <a:srgbClr val="FFFFF1"/>
                  </a:solidFill>
                  <a:latin typeface="Cagliostro"/>
                  <a:ea typeface="Cagliostro"/>
                  <a:cs typeface="Cagliostro"/>
                  <a:sym typeface="Cagliostro"/>
                </a:rPr>
                <a:t>Book Talk </a:t>
              </a:r>
              <a:endParaRPr/>
            </a:p>
          </p:txBody>
        </p:sp>
      </p:grpSp>
      <p:sp>
        <p:nvSpPr>
          <p:cNvPr id="108" name="Google Shape;108;p14"/>
          <p:cNvSpPr/>
          <p:nvPr/>
        </p:nvSpPr>
        <p:spPr>
          <a:xfrm>
            <a:off x="1874220" y="0"/>
            <a:ext cx="6874474" cy="10287000"/>
          </a:xfrm>
          <a:custGeom>
            <a:rect b="b" l="l" r="r" t="t"/>
            <a:pathLst>
              <a:path extrusionOk="0" h="10287000" w="6874474">
                <a:moveTo>
                  <a:pt x="0" y="0"/>
                </a:moveTo>
                <a:lnTo>
                  <a:pt x="6874474" y="0"/>
                </a:lnTo>
                <a:lnTo>
                  <a:pt x="6874474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-858" t="0"/>
            </a:stretch>
          </a:blipFill>
          <a:ln>
            <a:noFill/>
          </a:ln>
        </p:spPr>
      </p:sp>
      <p:sp>
        <p:nvSpPr>
          <p:cNvPr id="109" name="Google Shape;109;p14"/>
          <p:cNvSpPr txBox="1"/>
          <p:nvPr/>
        </p:nvSpPr>
        <p:spPr>
          <a:xfrm>
            <a:off x="9853968" y="3264186"/>
            <a:ext cx="7405200" cy="49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16" u="none" cap="none" strike="noStrike">
                <a:solidFill>
                  <a:srgbClr val="797A1D"/>
                </a:solidFill>
                <a:latin typeface="Cagliostro"/>
                <a:ea typeface="Cagliostro"/>
                <a:cs typeface="Cagliostro"/>
                <a:sym typeface="Cagliostro"/>
              </a:rPr>
              <a:t>This book is a memoir about what is means to be an everyday activist and foot </a:t>
            </a:r>
            <a:r>
              <a:rPr lang="en-US" sz="3416">
                <a:solidFill>
                  <a:srgbClr val="797A1D"/>
                </a:solidFill>
                <a:latin typeface="Cagliostro"/>
                <a:ea typeface="Cagliostro"/>
                <a:cs typeface="Cagliostro"/>
                <a:sym typeface="Cagliostro"/>
              </a:rPr>
              <a:t>soldier</a:t>
            </a:r>
            <a:r>
              <a:rPr b="0" i="0" lang="en-US" sz="3416" u="none" cap="none" strike="noStrike">
                <a:solidFill>
                  <a:srgbClr val="797A1D"/>
                </a:solidFill>
                <a:latin typeface="Cagliostro"/>
                <a:ea typeface="Cagliostro"/>
                <a:cs typeface="Cagliostro"/>
                <a:sym typeface="Cagliostro"/>
              </a:rPr>
              <a:t> for racial justice.</a:t>
            </a:r>
            <a:endParaRPr/>
          </a:p>
          <a:p>
            <a:pPr indent="0" lvl="0" marL="0" marR="0" rtl="0" algn="ctr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416" u="none" cap="none" strike="noStrike">
              <a:solidFill>
                <a:srgbClr val="797A1D"/>
              </a:solidFill>
              <a:latin typeface="Cagliostro"/>
              <a:ea typeface="Cagliostro"/>
              <a:cs typeface="Cagliostro"/>
              <a:sym typeface="Cagliostro"/>
            </a:endParaRPr>
          </a:p>
          <a:p>
            <a:pPr indent="0" lvl="0" marL="0" marR="0" rtl="0" algn="ctr">
              <a:lnSpc>
                <a:spcPct val="14004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16" u="none" cap="none" strike="noStrike">
                <a:solidFill>
                  <a:srgbClr val="797A1D"/>
                </a:solidFill>
                <a:latin typeface="Cagliostro"/>
                <a:ea typeface="Cagliostro"/>
                <a:cs typeface="Cagliostro"/>
                <a:sym typeface="Cagliostro"/>
              </a:rPr>
              <a:t>“This book is the perfect example of how history can help inform the present.”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1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/>
          <p:nvPr/>
        </p:nvSpPr>
        <p:spPr>
          <a:xfrm flipH="1" rot="-748915">
            <a:off x="-825489" y="-553070"/>
            <a:ext cx="2895225" cy="2495157"/>
          </a:xfrm>
          <a:custGeom>
            <a:rect b="b" l="l" r="r" t="t"/>
            <a:pathLst>
              <a:path extrusionOk="0" h="2495157" w="2895225">
                <a:moveTo>
                  <a:pt x="2895224" y="0"/>
                </a:moveTo>
                <a:lnTo>
                  <a:pt x="0" y="0"/>
                </a:lnTo>
                <a:lnTo>
                  <a:pt x="0" y="2495157"/>
                </a:lnTo>
                <a:lnTo>
                  <a:pt x="2895224" y="2495157"/>
                </a:lnTo>
                <a:lnTo>
                  <a:pt x="2895224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5" name="Google Shape;115;p15"/>
          <p:cNvSpPr/>
          <p:nvPr/>
        </p:nvSpPr>
        <p:spPr>
          <a:xfrm rot="5400000">
            <a:off x="15838881" y="8222139"/>
            <a:ext cx="2840838" cy="2448286"/>
          </a:xfrm>
          <a:custGeom>
            <a:rect b="b" l="l" r="r" t="t"/>
            <a:pathLst>
              <a:path extrusionOk="0" h="2448286" w="2840838">
                <a:moveTo>
                  <a:pt x="0" y="0"/>
                </a:moveTo>
                <a:lnTo>
                  <a:pt x="2840838" y="0"/>
                </a:lnTo>
                <a:lnTo>
                  <a:pt x="2840838" y="2448286"/>
                </a:lnTo>
                <a:lnTo>
                  <a:pt x="0" y="24482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6" name="Google Shape;116;p15"/>
          <p:cNvSpPr/>
          <p:nvPr/>
        </p:nvSpPr>
        <p:spPr>
          <a:xfrm>
            <a:off x="12060369" y="1000033"/>
            <a:ext cx="463896" cy="463896"/>
          </a:xfrm>
          <a:custGeom>
            <a:rect b="b" l="l" r="r" t="t"/>
            <a:pathLst>
              <a:path extrusionOk="0" h="463896" w="463896">
                <a:moveTo>
                  <a:pt x="0" y="0"/>
                </a:moveTo>
                <a:lnTo>
                  <a:pt x="463896" y="0"/>
                </a:lnTo>
                <a:lnTo>
                  <a:pt x="463896" y="463896"/>
                </a:lnTo>
                <a:lnTo>
                  <a:pt x="0" y="46389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7" name="Google Shape;117;p15"/>
          <p:cNvSpPr/>
          <p:nvPr/>
        </p:nvSpPr>
        <p:spPr>
          <a:xfrm>
            <a:off x="6339092" y="2892608"/>
            <a:ext cx="463896" cy="463896"/>
          </a:xfrm>
          <a:custGeom>
            <a:rect b="b" l="l" r="r" t="t"/>
            <a:pathLst>
              <a:path extrusionOk="0" h="463896" w="463896">
                <a:moveTo>
                  <a:pt x="0" y="0"/>
                </a:moveTo>
                <a:lnTo>
                  <a:pt x="463896" y="0"/>
                </a:lnTo>
                <a:lnTo>
                  <a:pt x="463896" y="463896"/>
                </a:lnTo>
                <a:lnTo>
                  <a:pt x="0" y="46389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18" name="Google Shape;118;p15"/>
          <p:cNvGrpSpPr/>
          <p:nvPr/>
        </p:nvGrpSpPr>
        <p:grpSpPr>
          <a:xfrm>
            <a:off x="2821179" y="2276119"/>
            <a:ext cx="5922878" cy="6982181"/>
            <a:chOff x="0" y="-38100"/>
            <a:chExt cx="812800" cy="958169"/>
          </a:xfrm>
        </p:grpSpPr>
        <p:sp>
          <p:nvSpPr>
            <p:cNvPr id="119" name="Google Shape;119;p15"/>
            <p:cNvSpPr/>
            <p:nvPr/>
          </p:nvSpPr>
          <p:spPr>
            <a:xfrm>
              <a:off x="0" y="0"/>
              <a:ext cx="812800" cy="920069"/>
            </a:xfrm>
            <a:custGeom>
              <a:rect b="b" l="l" r="r" t="t"/>
              <a:pathLst>
                <a:path extrusionOk="0" h="920069" w="812800">
                  <a:moveTo>
                    <a:pt x="60128" y="0"/>
                  </a:moveTo>
                  <a:lnTo>
                    <a:pt x="752672" y="0"/>
                  </a:lnTo>
                  <a:cubicBezTo>
                    <a:pt x="768619" y="0"/>
                    <a:pt x="783913" y="6335"/>
                    <a:pt x="795189" y="17611"/>
                  </a:cubicBezTo>
                  <a:cubicBezTo>
                    <a:pt x="806465" y="28887"/>
                    <a:pt x="812800" y="44181"/>
                    <a:pt x="812800" y="60128"/>
                  </a:cubicBezTo>
                  <a:lnTo>
                    <a:pt x="812800" y="859941"/>
                  </a:lnTo>
                  <a:cubicBezTo>
                    <a:pt x="812800" y="875888"/>
                    <a:pt x="806465" y="891182"/>
                    <a:pt x="795189" y="902458"/>
                  </a:cubicBezTo>
                  <a:cubicBezTo>
                    <a:pt x="783913" y="913734"/>
                    <a:pt x="768619" y="920069"/>
                    <a:pt x="752672" y="920069"/>
                  </a:cubicBezTo>
                  <a:lnTo>
                    <a:pt x="60128" y="920069"/>
                  </a:lnTo>
                  <a:cubicBezTo>
                    <a:pt x="44181" y="920069"/>
                    <a:pt x="28887" y="913734"/>
                    <a:pt x="17611" y="902458"/>
                  </a:cubicBezTo>
                  <a:cubicBezTo>
                    <a:pt x="6335" y="891182"/>
                    <a:pt x="0" y="875888"/>
                    <a:pt x="0" y="859941"/>
                  </a:cubicBezTo>
                  <a:lnTo>
                    <a:pt x="0" y="60128"/>
                  </a:lnTo>
                  <a:cubicBezTo>
                    <a:pt x="0" y="44181"/>
                    <a:pt x="6335" y="28887"/>
                    <a:pt x="17611" y="17611"/>
                  </a:cubicBezTo>
                  <a:cubicBezTo>
                    <a:pt x="28887" y="6335"/>
                    <a:pt x="44181" y="0"/>
                    <a:pt x="60128" y="0"/>
                  </a:cubicBezTo>
                  <a:close/>
                </a:path>
              </a:pathLst>
            </a:custGeom>
            <a:solidFill>
              <a:srgbClr val="DEDD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5"/>
            <p:cNvSpPr txBox="1"/>
            <p:nvPr/>
          </p:nvSpPr>
          <p:spPr>
            <a:xfrm>
              <a:off x="0" y="-38100"/>
              <a:ext cx="812800" cy="9581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1" name="Google Shape;121;p15"/>
          <p:cNvGrpSpPr/>
          <p:nvPr/>
        </p:nvGrpSpPr>
        <p:grpSpPr>
          <a:xfrm>
            <a:off x="9525107" y="2276119"/>
            <a:ext cx="5922878" cy="6982181"/>
            <a:chOff x="0" y="-38100"/>
            <a:chExt cx="812800" cy="958169"/>
          </a:xfrm>
        </p:grpSpPr>
        <p:sp>
          <p:nvSpPr>
            <p:cNvPr id="122" name="Google Shape;122;p15"/>
            <p:cNvSpPr/>
            <p:nvPr/>
          </p:nvSpPr>
          <p:spPr>
            <a:xfrm>
              <a:off x="0" y="0"/>
              <a:ext cx="812800" cy="920069"/>
            </a:xfrm>
            <a:custGeom>
              <a:rect b="b" l="l" r="r" t="t"/>
              <a:pathLst>
                <a:path extrusionOk="0" h="920069" w="812800">
                  <a:moveTo>
                    <a:pt x="60128" y="0"/>
                  </a:moveTo>
                  <a:lnTo>
                    <a:pt x="752672" y="0"/>
                  </a:lnTo>
                  <a:cubicBezTo>
                    <a:pt x="768619" y="0"/>
                    <a:pt x="783913" y="6335"/>
                    <a:pt x="795189" y="17611"/>
                  </a:cubicBezTo>
                  <a:cubicBezTo>
                    <a:pt x="806465" y="28887"/>
                    <a:pt x="812800" y="44181"/>
                    <a:pt x="812800" y="60128"/>
                  </a:cubicBezTo>
                  <a:lnTo>
                    <a:pt x="812800" y="859941"/>
                  </a:lnTo>
                  <a:cubicBezTo>
                    <a:pt x="812800" y="875888"/>
                    <a:pt x="806465" y="891182"/>
                    <a:pt x="795189" y="902458"/>
                  </a:cubicBezTo>
                  <a:cubicBezTo>
                    <a:pt x="783913" y="913734"/>
                    <a:pt x="768619" y="920069"/>
                    <a:pt x="752672" y="920069"/>
                  </a:cubicBezTo>
                  <a:lnTo>
                    <a:pt x="60128" y="920069"/>
                  </a:lnTo>
                  <a:cubicBezTo>
                    <a:pt x="44181" y="920069"/>
                    <a:pt x="28887" y="913734"/>
                    <a:pt x="17611" y="902458"/>
                  </a:cubicBezTo>
                  <a:cubicBezTo>
                    <a:pt x="6335" y="891182"/>
                    <a:pt x="0" y="875888"/>
                    <a:pt x="0" y="859941"/>
                  </a:cubicBezTo>
                  <a:lnTo>
                    <a:pt x="0" y="60128"/>
                  </a:lnTo>
                  <a:cubicBezTo>
                    <a:pt x="0" y="44181"/>
                    <a:pt x="6335" y="28887"/>
                    <a:pt x="17611" y="17611"/>
                  </a:cubicBezTo>
                  <a:cubicBezTo>
                    <a:pt x="28887" y="6335"/>
                    <a:pt x="44181" y="0"/>
                    <a:pt x="60128" y="0"/>
                  </a:cubicBezTo>
                  <a:close/>
                </a:path>
              </a:pathLst>
            </a:custGeom>
            <a:solidFill>
              <a:srgbClr val="DEDD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5"/>
            <p:cNvSpPr txBox="1"/>
            <p:nvPr/>
          </p:nvSpPr>
          <p:spPr>
            <a:xfrm>
              <a:off x="0" y="-38100"/>
              <a:ext cx="812800" cy="9581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4" name="Google Shape;124;p15"/>
          <p:cNvSpPr/>
          <p:nvPr/>
        </p:nvSpPr>
        <p:spPr>
          <a:xfrm>
            <a:off x="3435306" y="9026352"/>
            <a:ext cx="463896" cy="463896"/>
          </a:xfrm>
          <a:custGeom>
            <a:rect b="b" l="l" r="r" t="t"/>
            <a:pathLst>
              <a:path extrusionOk="0" h="463896" w="463896">
                <a:moveTo>
                  <a:pt x="0" y="0"/>
                </a:moveTo>
                <a:lnTo>
                  <a:pt x="463896" y="0"/>
                </a:lnTo>
                <a:lnTo>
                  <a:pt x="463896" y="463896"/>
                </a:lnTo>
                <a:lnTo>
                  <a:pt x="0" y="46389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5" name="Google Shape;125;p15"/>
          <p:cNvSpPr/>
          <p:nvPr/>
        </p:nvSpPr>
        <p:spPr>
          <a:xfrm>
            <a:off x="14398323" y="9026352"/>
            <a:ext cx="463896" cy="463896"/>
          </a:xfrm>
          <a:custGeom>
            <a:rect b="b" l="l" r="r" t="t"/>
            <a:pathLst>
              <a:path extrusionOk="0" h="463896" w="463896">
                <a:moveTo>
                  <a:pt x="0" y="0"/>
                </a:moveTo>
                <a:lnTo>
                  <a:pt x="463896" y="0"/>
                </a:lnTo>
                <a:lnTo>
                  <a:pt x="463896" y="463896"/>
                </a:lnTo>
                <a:lnTo>
                  <a:pt x="0" y="46389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6" name="Google Shape;126;p15"/>
          <p:cNvSpPr/>
          <p:nvPr/>
        </p:nvSpPr>
        <p:spPr>
          <a:xfrm>
            <a:off x="15178491" y="427648"/>
            <a:ext cx="2564259" cy="2464960"/>
          </a:xfrm>
          <a:custGeom>
            <a:rect b="b" l="l" r="r" t="t"/>
            <a:pathLst>
              <a:path extrusionOk="0" h="2464960" w="2564259">
                <a:moveTo>
                  <a:pt x="0" y="0"/>
                </a:moveTo>
                <a:lnTo>
                  <a:pt x="2564259" y="0"/>
                </a:lnTo>
                <a:lnTo>
                  <a:pt x="2564259" y="2464960"/>
                </a:lnTo>
                <a:lnTo>
                  <a:pt x="0" y="246496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7" name="Google Shape;127;p15"/>
          <p:cNvSpPr/>
          <p:nvPr/>
        </p:nvSpPr>
        <p:spPr>
          <a:xfrm flipH="1">
            <a:off x="385265" y="5777746"/>
            <a:ext cx="2264388" cy="4321983"/>
          </a:xfrm>
          <a:custGeom>
            <a:rect b="b" l="l" r="r" t="t"/>
            <a:pathLst>
              <a:path extrusionOk="0" h="4321983" w="2264388">
                <a:moveTo>
                  <a:pt x="2264388" y="0"/>
                </a:moveTo>
                <a:lnTo>
                  <a:pt x="0" y="0"/>
                </a:lnTo>
                <a:lnTo>
                  <a:pt x="0" y="4321983"/>
                </a:lnTo>
                <a:lnTo>
                  <a:pt x="2264388" y="4321983"/>
                </a:lnTo>
                <a:lnTo>
                  <a:pt x="2264388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8" name="Google Shape;128;p15"/>
          <p:cNvSpPr txBox="1"/>
          <p:nvPr/>
        </p:nvSpPr>
        <p:spPr>
          <a:xfrm>
            <a:off x="3029500" y="3057881"/>
            <a:ext cx="5163184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797A1D"/>
                </a:solidFill>
                <a:latin typeface="Cagliostro"/>
                <a:ea typeface="Cagliostro"/>
                <a:cs typeface="Cagliostro"/>
                <a:sym typeface="Cagliostro"/>
              </a:rPr>
              <a:t>Time ,continuity and change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000" u="none" cap="none" strike="noStrike">
              <a:solidFill>
                <a:srgbClr val="797A1D"/>
              </a:solidFill>
              <a:latin typeface="Cagliostro"/>
              <a:ea typeface="Cagliostro"/>
              <a:cs typeface="Cagliostro"/>
              <a:sym typeface="Cagliostro"/>
            </a:endParaRPr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797A1D"/>
                </a:solidFill>
                <a:latin typeface="Cagliostro"/>
                <a:ea typeface="Cagliostro"/>
                <a:cs typeface="Cagliostro"/>
                <a:sym typeface="Cagliostro"/>
              </a:rPr>
              <a:t>Individuals,groups,and institution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000" u="none" cap="none" strike="noStrike">
              <a:solidFill>
                <a:srgbClr val="797A1D"/>
              </a:solidFill>
              <a:latin typeface="Cagliostro"/>
              <a:ea typeface="Cagliostro"/>
              <a:cs typeface="Cagliostro"/>
              <a:sym typeface="Cagliostro"/>
            </a:endParaRPr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797A1D"/>
                </a:solidFill>
                <a:latin typeface="Cagliostro"/>
                <a:ea typeface="Cagliostro"/>
                <a:cs typeface="Cagliostro"/>
                <a:sym typeface="Cagliostro"/>
              </a:rPr>
              <a:t>Civic ideas and practices 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000" u="none" cap="none" strike="noStrike">
              <a:solidFill>
                <a:srgbClr val="797A1D"/>
              </a:solidFill>
              <a:latin typeface="Cagliostro"/>
              <a:ea typeface="Cagliostro"/>
              <a:cs typeface="Cagliostro"/>
              <a:sym typeface="Cagliostro"/>
            </a:endParaRPr>
          </a:p>
        </p:txBody>
      </p:sp>
      <p:sp>
        <p:nvSpPr>
          <p:cNvPr id="129" name="Google Shape;129;p15"/>
          <p:cNvSpPr txBox="1"/>
          <p:nvPr/>
        </p:nvSpPr>
        <p:spPr>
          <a:xfrm>
            <a:off x="9808015" y="2835458"/>
            <a:ext cx="5163300" cy="52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00" u="none" cap="none" strike="noStrike">
                <a:solidFill>
                  <a:srgbClr val="797A1D"/>
                </a:solidFill>
                <a:latin typeface="Cagliostro"/>
                <a:ea typeface="Cagliostro"/>
                <a:cs typeface="Cagliostro"/>
                <a:sym typeface="Cagliostro"/>
              </a:rPr>
              <a:t>3.1 The student will demonstrate skills for historical thinking, geographical analysis, economic decision making, and responsible citizenship </a:t>
            </a:r>
            <a:endParaRPr sz="2500">
              <a:solidFill>
                <a:srgbClr val="797A1D"/>
              </a:solidFill>
              <a:latin typeface="Cagliostro"/>
              <a:ea typeface="Cagliostro"/>
              <a:cs typeface="Cagliostro"/>
              <a:sym typeface="Cagliostro"/>
            </a:endParaRPr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00" u="none" cap="none" strike="noStrike">
                <a:solidFill>
                  <a:srgbClr val="797A1D"/>
                </a:solidFill>
                <a:latin typeface="Cagliostro"/>
                <a:ea typeface="Cagliostro"/>
                <a:cs typeface="Cagliostro"/>
                <a:sym typeface="Cagliostro"/>
              </a:rPr>
              <a:t>3.11 The student will explain the responsibilities of a good citizen, with emphasis on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00" u="none" cap="none" strike="noStrike">
                <a:solidFill>
                  <a:srgbClr val="797A1D"/>
                </a:solidFill>
                <a:latin typeface="Cagliostro"/>
                <a:ea typeface="Cagliostro"/>
                <a:cs typeface="Cagliostro"/>
                <a:sym typeface="Cagliostro"/>
              </a:rPr>
              <a:t>a) respecting and protecting the rights and property of others;</a:t>
            </a:r>
            <a:endParaRPr/>
          </a:p>
        </p:txBody>
      </p:sp>
      <p:grpSp>
        <p:nvGrpSpPr>
          <p:cNvPr id="130" name="Google Shape;130;p15"/>
          <p:cNvGrpSpPr/>
          <p:nvPr/>
        </p:nvGrpSpPr>
        <p:grpSpPr>
          <a:xfrm>
            <a:off x="2649653" y="416874"/>
            <a:ext cx="5922878" cy="1766779"/>
            <a:chOff x="0" y="-370180"/>
            <a:chExt cx="7897170" cy="2355705"/>
          </a:xfrm>
        </p:grpSpPr>
        <p:grpSp>
          <p:nvGrpSpPr>
            <p:cNvPr id="131" name="Google Shape;131;p15"/>
            <p:cNvGrpSpPr/>
            <p:nvPr/>
          </p:nvGrpSpPr>
          <p:grpSpPr>
            <a:xfrm>
              <a:off x="0" y="-370180"/>
              <a:ext cx="7897170" cy="2355705"/>
              <a:chOff x="0" y="-38100"/>
              <a:chExt cx="812800" cy="242456"/>
            </a:xfrm>
          </p:grpSpPr>
          <p:sp>
            <p:nvSpPr>
              <p:cNvPr id="132" name="Google Shape;132;p15"/>
              <p:cNvSpPr/>
              <p:nvPr/>
            </p:nvSpPr>
            <p:spPr>
              <a:xfrm>
                <a:off x="0" y="0"/>
                <a:ext cx="812800" cy="204356"/>
              </a:xfrm>
              <a:custGeom>
                <a:rect b="b" l="l" r="r" t="t"/>
                <a:pathLst>
                  <a:path extrusionOk="0" h="204356" w="812800">
                    <a:moveTo>
                      <a:pt x="48363" y="0"/>
                    </a:moveTo>
                    <a:lnTo>
                      <a:pt x="764437" y="0"/>
                    </a:lnTo>
                    <a:cubicBezTo>
                      <a:pt x="777263" y="0"/>
                      <a:pt x="789565" y="5095"/>
                      <a:pt x="798635" y="14165"/>
                    </a:cubicBezTo>
                    <a:cubicBezTo>
                      <a:pt x="807705" y="23235"/>
                      <a:pt x="812800" y="35537"/>
                      <a:pt x="812800" y="48363"/>
                    </a:cubicBezTo>
                    <a:lnTo>
                      <a:pt x="812800" y="155993"/>
                    </a:lnTo>
                    <a:cubicBezTo>
                      <a:pt x="812800" y="168819"/>
                      <a:pt x="807705" y="181121"/>
                      <a:pt x="798635" y="190191"/>
                    </a:cubicBezTo>
                    <a:cubicBezTo>
                      <a:pt x="789565" y="199261"/>
                      <a:pt x="777263" y="204356"/>
                      <a:pt x="764437" y="204356"/>
                    </a:cubicBezTo>
                    <a:lnTo>
                      <a:pt x="48363" y="204356"/>
                    </a:lnTo>
                    <a:cubicBezTo>
                      <a:pt x="35537" y="204356"/>
                      <a:pt x="23235" y="199261"/>
                      <a:pt x="14165" y="190191"/>
                    </a:cubicBezTo>
                    <a:cubicBezTo>
                      <a:pt x="5095" y="181121"/>
                      <a:pt x="0" y="168819"/>
                      <a:pt x="0" y="155993"/>
                    </a:cubicBezTo>
                    <a:lnTo>
                      <a:pt x="0" y="48363"/>
                    </a:lnTo>
                    <a:cubicBezTo>
                      <a:pt x="0" y="35537"/>
                      <a:pt x="5095" y="23235"/>
                      <a:pt x="14165" y="14165"/>
                    </a:cubicBezTo>
                    <a:cubicBezTo>
                      <a:pt x="23235" y="5095"/>
                      <a:pt x="35537" y="0"/>
                      <a:pt x="48363" y="0"/>
                    </a:cubicBezTo>
                    <a:close/>
                  </a:path>
                </a:pathLst>
              </a:custGeom>
              <a:solidFill>
                <a:srgbClr val="797A1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" name="Google Shape;133;p15"/>
              <p:cNvSpPr txBox="1"/>
              <p:nvPr/>
            </p:nvSpPr>
            <p:spPr>
              <a:xfrm>
                <a:off x="0" y="-38100"/>
                <a:ext cx="812800" cy="242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477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4" name="Google Shape;134;p15"/>
            <p:cNvSpPr txBox="1"/>
            <p:nvPr/>
          </p:nvSpPr>
          <p:spPr>
            <a:xfrm>
              <a:off x="506463" y="571867"/>
              <a:ext cx="6884245" cy="8805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1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999" u="none" cap="none" strike="noStrike">
                  <a:solidFill>
                    <a:srgbClr val="FFFFF1"/>
                  </a:solidFill>
                  <a:latin typeface="Cagliostro"/>
                  <a:ea typeface="Cagliostro"/>
                  <a:cs typeface="Cagliostro"/>
                  <a:sym typeface="Cagliostro"/>
                </a:rPr>
                <a:t>NCSS Themes </a:t>
              </a:r>
              <a:endParaRPr/>
            </a:p>
          </p:txBody>
        </p:sp>
      </p:grpSp>
      <p:grpSp>
        <p:nvGrpSpPr>
          <p:cNvPr id="135" name="Google Shape;135;p15"/>
          <p:cNvGrpSpPr/>
          <p:nvPr/>
        </p:nvGrpSpPr>
        <p:grpSpPr>
          <a:xfrm>
            <a:off x="9164096" y="416874"/>
            <a:ext cx="5922878" cy="1766779"/>
            <a:chOff x="0" y="-370180"/>
            <a:chExt cx="7897170" cy="2355705"/>
          </a:xfrm>
        </p:grpSpPr>
        <p:grpSp>
          <p:nvGrpSpPr>
            <p:cNvPr id="136" name="Google Shape;136;p15"/>
            <p:cNvGrpSpPr/>
            <p:nvPr/>
          </p:nvGrpSpPr>
          <p:grpSpPr>
            <a:xfrm>
              <a:off x="0" y="-370180"/>
              <a:ext cx="7897170" cy="2355705"/>
              <a:chOff x="0" y="-38100"/>
              <a:chExt cx="812800" cy="242456"/>
            </a:xfrm>
          </p:grpSpPr>
          <p:sp>
            <p:nvSpPr>
              <p:cNvPr id="137" name="Google Shape;137;p15"/>
              <p:cNvSpPr/>
              <p:nvPr/>
            </p:nvSpPr>
            <p:spPr>
              <a:xfrm>
                <a:off x="0" y="0"/>
                <a:ext cx="812800" cy="204356"/>
              </a:xfrm>
              <a:custGeom>
                <a:rect b="b" l="l" r="r" t="t"/>
                <a:pathLst>
                  <a:path extrusionOk="0" h="204356" w="812800">
                    <a:moveTo>
                      <a:pt x="48363" y="0"/>
                    </a:moveTo>
                    <a:lnTo>
                      <a:pt x="764437" y="0"/>
                    </a:lnTo>
                    <a:cubicBezTo>
                      <a:pt x="777263" y="0"/>
                      <a:pt x="789565" y="5095"/>
                      <a:pt x="798635" y="14165"/>
                    </a:cubicBezTo>
                    <a:cubicBezTo>
                      <a:pt x="807705" y="23235"/>
                      <a:pt x="812800" y="35537"/>
                      <a:pt x="812800" y="48363"/>
                    </a:cubicBezTo>
                    <a:lnTo>
                      <a:pt x="812800" y="155993"/>
                    </a:lnTo>
                    <a:cubicBezTo>
                      <a:pt x="812800" y="168819"/>
                      <a:pt x="807705" y="181121"/>
                      <a:pt x="798635" y="190191"/>
                    </a:cubicBezTo>
                    <a:cubicBezTo>
                      <a:pt x="789565" y="199261"/>
                      <a:pt x="777263" y="204356"/>
                      <a:pt x="764437" y="204356"/>
                    </a:cubicBezTo>
                    <a:lnTo>
                      <a:pt x="48363" y="204356"/>
                    </a:lnTo>
                    <a:cubicBezTo>
                      <a:pt x="35537" y="204356"/>
                      <a:pt x="23235" y="199261"/>
                      <a:pt x="14165" y="190191"/>
                    </a:cubicBezTo>
                    <a:cubicBezTo>
                      <a:pt x="5095" y="181121"/>
                      <a:pt x="0" y="168819"/>
                      <a:pt x="0" y="155993"/>
                    </a:cubicBezTo>
                    <a:lnTo>
                      <a:pt x="0" y="48363"/>
                    </a:lnTo>
                    <a:cubicBezTo>
                      <a:pt x="0" y="35537"/>
                      <a:pt x="5095" y="23235"/>
                      <a:pt x="14165" y="14165"/>
                    </a:cubicBezTo>
                    <a:cubicBezTo>
                      <a:pt x="23235" y="5095"/>
                      <a:pt x="35537" y="0"/>
                      <a:pt x="48363" y="0"/>
                    </a:cubicBezTo>
                    <a:close/>
                  </a:path>
                </a:pathLst>
              </a:custGeom>
              <a:solidFill>
                <a:srgbClr val="797A1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" name="Google Shape;138;p15"/>
              <p:cNvSpPr txBox="1"/>
              <p:nvPr/>
            </p:nvSpPr>
            <p:spPr>
              <a:xfrm>
                <a:off x="0" y="-38100"/>
                <a:ext cx="812800" cy="242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477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9" name="Google Shape;139;p15"/>
            <p:cNvSpPr txBox="1"/>
            <p:nvPr/>
          </p:nvSpPr>
          <p:spPr>
            <a:xfrm>
              <a:off x="0" y="571867"/>
              <a:ext cx="7897170" cy="8805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1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999" u="none" cap="none" strike="noStrike">
                  <a:solidFill>
                    <a:srgbClr val="FFFFF1"/>
                  </a:solidFill>
                  <a:latin typeface="Cagliostro"/>
                  <a:ea typeface="Cagliostro"/>
                  <a:cs typeface="Cagliostro"/>
                  <a:sym typeface="Cagliostro"/>
                </a:rPr>
                <a:t>VA SOL Standards</a:t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1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6"/>
          <p:cNvSpPr/>
          <p:nvPr/>
        </p:nvSpPr>
        <p:spPr>
          <a:xfrm>
            <a:off x="4514113" y="990508"/>
            <a:ext cx="463896" cy="463896"/>
          </a:xfrm>
          <a:custGeom>
            <a:rect b="b" l="l" r="r" t="t"/>
            <a:pathLst>
              <a:path extrusionOk="0" h="463896" w="463896">
                <a:moveTo>
                  <a:pt x="0" y="0"/>
                </a:moveTo>
                <a:lnTo>
                  <a:pt x="463896" y="0"/>
                </a:lnTo>
                <a:lnTo>
                  <a:pt x="463896" y="463896"/>
                </a:lnTo>
                <a:lnTo>
                  <a:pt x="0" y="46389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45" name="Google Shape;145;p16"/>
          <p:cNvGrpSpPr/>
          <p:nvPr/>
        </p:nvGrpSpPr>
        <p:grpSpPr>
          <a:xfrm>
            <a:off x="3341457" y="-108496"/>
            <a:ext cx="11605086" cy="1908983"/>
            <a:chOff x="0" y="-144661"/>
            <a:chExt cx="15473448" cy="2545310"/>
          </a:xfrm>
        </p:grpSpPr>
        <p:grpSp>
          <p:nvGrpSpPr>
            <p:cNvPr id="146" name="Google Shape;146;p16"/>
            <p:cNvGrpSpPr/>
            <p:nvPr/>
          </p:nvGrpSpPr>
          <p:grpSpPr>
            <a:xfrm>
              <a:off x="0" y="-144661"/>
              <a:ext cx="15473448" cy="2545310"/>
              <a:chOff x="0" y="-28575"/>
              <a:chExt cx="3056484" cy="502777"/>
            </a:xfrm>
          </p:grpSpPr>
          <p:sp>
            <p:nvSpPr>
              <p:cNvPr id="147" name="Google Shape;147;p16"/>
              <p:cNvSpPr/>
              <p:nvPr/>
            </p:nvSpPr>
            <p:spPr>
              <a:xfrm>
                <a:off x="0" y="0"/>
                <a:ext cx="3056484" cy="474202"/>
              </a:xfrm>
              <a:custGeom>
                <a:rect b="b" l="l" r="r" t="t"/>
                <a:pathLst>
                  <a:path extrusionOk="0" h="474202" w="3056484">
                    <a:moveTo>
                      <a:pt x="2853284" y="0"/>
                    </a:moveTo>
                    <a:cubicBezTo>
                      <a:pt x="2965508" y="0"/>
                      <a:pt x="3056484" y="106154"/>
                      <a:pt x="3056484" y="237101"/>
                    </a:cubicBezTo>
                    <a:cubicBezTo>
                      <a:pt x="3056484" y="368048"/>
                      <a:pt x="2965508" y="474202"/>
                      <a:pt x="2853284" y="474202"/>
                    </a:cubicBezTo>
                    <a:lnTo>
                      <a:pt x="203200" y="474202"/>
                    </a:lnTo>
                    <a:cubicBezTo>
                      <a:pt x="90976" y="474202"/>
                      <a:pt x="0" y="368048"/>
                      <a:pt x="0" y="237101"/>
                    </a:cubicBezTo>
                    <a:cubicBezTo>
                      <a:pt x="0" y="106154"/>
                      <a:pt x="90976" y="0"/>
                      <a:pt x="203200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cap="sq" cmpd="sng" w="47625">
                <a:solidFill>
                  <a:srgbClr val="DEDD9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" name="Google Shape;148;p16"/>
              <p:cNvSpPr txBox="1"/>
              <p:nvPr/>
            </p:nvSpPr>
            <p:spPr>
              <a:xfrm>
                <a:off x="0" y="-28575"/>
                <a:ext cx="3056484" cy="502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22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9" name="Google Shape;149;p16"/>
            <p:cNvSpPr txBox="1"/>
            <p:nvPr/>
          </p:nvSpPr>
          <p:spPr>
            <a:xfrm>
              <a:off x="743660" y="564404"/>
              <a:ext cx="13986129" cy="14425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7000" u="none" cap="none" strike="noStrike">
                  <a:solidFill>
                    <a:srgbClr val="797A1D"/>
                  </a:solidFill>
                  <a:latin typeface="Cinzel Decorative"/>
                  <a:ea typeface="Cinzel Decorative"/>
                  <a:cs typeface="Cinzel Decorative"/>
                  <a:sym typeface="Cinzel Decorative"/>
                </a:rPr>
                <a:t>Lesson Ideas</a:t>
              </a:r>
              <a:endParaRPr/>
            </a:p>
          </p:txBody>
        </p:sp>
      </p:grpSp>
      <p:sp>
        <p:nvSpPr>
          <p:cNvPr id="150" name="Google Shape;150;p16"/>
          <p:cNvSpPr/>
          <p:nvPr/>
        </p:nvSpPr>
        <p:spPr>
          <a:xfrm>
            <a:off x="4978009" y="2282425"/>
            <a:ext cx="3723701" cy="4129136"/>
          </a:xfrm>
          <a:custGeom>
            <a:rect b="b" l="l" r="r" t="t"/>
            <a:pathLst>
              <a:path extrusionOk="0" h="4129136" w="3723701">
                <a:moveTo>
                  <a:pt x="0" y="0"/>
                </a:moveTo>
                <a:lnTo>
                  <a:pt x="3723700" y="0"/>
                </a:lnTo>
                <a:lnTo>
                  <a:pt x="3723700" y="4129136"/>
                </a:lnTo>
                <a:lnTo>
                  <a:pt x="0" y="412913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-7978" r="-8187" t="-27341"/>
            </a:stretch>
          </a:blipFill>
          <a:ln>
            <a:noFill/>
          </a:ln>
        </p:spPr>
      </p:sp>
      <p:sp>
        <p:nvSpPr>
          <p:cNvPr id="151" name="Google Shape;151;p16"/>
          <p:cNvSpPr/>
          <p:nvPr/>
        </p:nvSpPr>
        <p:spPr>
          <a:xfrm>
            <a:off x="2122266" y="6688510"/>
            <a:ext cx="4461250" cy="2692875"/>
          </a:xfrm>
          <a:custGeom>
            <a:rect b="b" l="l" r="r" t="t"/>
            <a:pathLst>
              <a:path extrusionOk="0" h="2692875" w="4461250">
                <a:moveTo>
                  <a:pt x="0" y="0"/>
                </a:moveTo>
                <a:lnTo>
                  <a:pt x="4461250" y="0"/>
                </a:lnTo>
                <a:lnTo>
                  <a:pt x="4461250" y="2692876"/>
                </a:lnTo>
                <a:lnTo>
                  <a:pt x="0" y="26928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2" name="Google Shape;152;p16"/>
          <p:cNvSpPr/>
          <p:nvPr/>
        </p:nvSpPr>
        <p:spPr>
          <a:xfrm>
            <a:off x="11091491" y="5648467"/>
            <a:ext cx="5712179" cy="3077614"/>
          </a:xfrm>
          <a:custGeom>
            <a:rect b="b" l="l" r="r" t="t"/>
            <a:pathLst>
              <a:path extrusionOk="0" h="3077614" w="5712179">
                <a:moveTo>
                  <a:pt x="0" y="0"/>
                </a:moveTo>
                <a:lnTo>
                  <a:pt x="5712179" y="0"/>
                </a:lnTo>
                <a:lnTo>
                  <a:pt x="5712179" y="3077614"/>
                </a:lnTo>
                <a:lnTo>
                  <a:pt x="0" y="30776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3" name="Google Shape;153;p16"/>
          <p:cNvSpPr txBox="1"/>
          <p:nvPr/>
        </p:nvSpPr>
        <p:spPr>
          <a:xfrm>
            <a:off x="1214483" y="2844983"/>
            <a:ext cx="3138408" cy="38435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30" u="none" cap="none" strike="noStrike">
                <a:solidFill>
                  <a:srgbClr val="C4791C"/>
                </a:solidFill>
                <a:latin typeface="Cagliostro"/>
                <a:ea typeface="Cagliostro"/>
                <a:cs typeface="Cagliostro"/>
                <a:sym typeface="Cagliostro"/>
              </a:rPr>
              <a:t>Primary source analysis: See,Think ,Wonder </a:t>
            </a:r>
            <a:endParaRPr/>
          </a:p>
          <a:p>
            <a:pPr indent="-262321" lvl="1" marL="524643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C4791C"/>
              </a:buClr>
              <a:buSzPts val="2430"/>
              <a:buFont typeface="Arial"/>
              <a:buChar char="•"/>
            </a:pPr>
            <a:r>
              <a:rPr b="0" i="0" lang="en-US" sz="2430" u="none" cap="none" strike="noStrike">
                <a:solidFill>
                  <a:srgbClr val="C4791C"/>
                </a:solidFill>
                <a:latin typeface="Cagliostro"/>
                <a:ea typeface="Cagliostro"/>
                <a:cs typeface="Cagliostro"/>
                <a:sym typeface="Cagliostro"/>
              </a:rPr>
              <a:t>Forces students to use their critical thinking skills to determine what the image is portraying </a:t>
            </a:r>
            <a:endParaRPr/>
          </a:p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30" u="none" cap="none" strike="noStrike">
                <a:solidFill>
                  <a:srgbClr val="C4791C"/>
                </a:solidFill>
                <a:latin typeface="Cagliostro"/>
                <a:ea typeface="Cagliostro"/>
                <a:cs typeface="Cagliostro"/>
                <a:sym typeface="Cagliostro"/>
              </a:rPr>
              <a:t> </a:t>
            </a:r>
            <a:endParaRPr/>
          </a:p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30" u="none" cap="none" strike="noStrike">
              <a:solidFill>
                <a:srgbClr val="C4791C"/>
              </a:solidFill>
              <a:latin typeface="Cagliostro"/>
              <a:ea typeface="Cagliostro"/>
              <a:cs typeface="Cagliostro"/>
              <a:sym typeface="Cagliostro"/>
            </a:endParaRPr>
          </a:p>
        </p:txBody>
      </p:sp>
      <p:sp>
        <p:nvSpPr>
          <p:cNvPr id="154" name="Google Shape;154;p16"/>
          <p:cNvSpPr txBox="1"/>
          <p:nvPr/>
        </p:nvSpPr>
        <p:spPr>
          <a:xfrm>
            <a:off x="10871141" y="2844983"/>
            <a:ext cx="6614700" cy="24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30" u="none" cap="none" strike="noStrike">
                <a:solidFill>
                  <a:srgbClr val="C4791C"/>
                </a:solidFill>
                <a:latin typeface="Cagliostro"/>
                <a:ea typeface="Cagliostro"/>
                <a:cs typeface="Cagliostro"/>
                <a:sym typeface="Cagliostro"/>
              </a:rPr>
              <a:t>Research Activity :</a:t>
            </a:r>
            <a:endParaRPr/>
          </a:p>
          <a:p>
            <a:pPr indent="-262321" lvl="1" marL="524643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C4791C"/>
              </a:buClr>
              <a:buSzPts val="2430"/>
              <a:buFont typeface="Arial"/>
              <a:buChar char="•"/>
            </a:pPr>
            <a:r>
              <a:rPr b="0" i="0" lang="en-US" sz="2430" u="none" cap="none" strike="noStrike">
                <a:solidFill>
                  <a:srgbClr val="C4791C"/>
                </a:solidFill>
                <a:latin typeface="Cagliostro"/>
                <a:ea typeface="Cagliostro"/>
                <a:cs typeface="Cagliostro"/>
                <a:sym typeface="Cagliostro"/>
              </a:rPr>
              <a:t>Have students work on a “KWL” worksheet </a:t>
            </a:r>
            <a:endParaRPr/>
          </a:p>
          <a:p>
            <a:pPr indent="-262321" lvl="1" marL="524643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C4791C"/>
              </a:buClr>
              <a:buSzPts val="2430"/>
              <a:buFont typeface="Arial"/>
              <a:buChar char="•"/>
            </a:pPr>
            <a:r>
              <a:rPr b="0" i="0" lang="en-US" sz="2430" u="none" cap="none" strike="noStrike">
                <a:solidFill>
                  <a:srgbClr val="C4791C"/>
                </a:solidFill>
                <a:latin typeface="Cagliostro"/>
                <a:ea typeface="Cagliostro"/>
                <a:cs typeface="Cagliostro"/>
                <a:sym typeface="Cagliostro"/>
              </a:rPr>
              <a:t>This gives them the opportunity to research </a:t>
            </a:r>
            <a:r>
              <a:rPr lang="en-US" sz="2430">
                <a:solidFill>
                  <a:srgbClr val="C4791C"/>
                </a:solidFill>
                <a:latin typeface="Cagliostro"/>
                <a:ea typeface="Cagliostro"/>
                <a:cs typeface="Cagliostro"/>
                <a:sym typeface="Cagliostro"/>
              </a:rPr>
              <a:t>Martin</a:t>
            </a:r>
            <a:r>
              <a:rPr b="0" i="0" lang="en-US" sz="2430" u="none" cap="none" strike="noStrike">
                <a:solidFill>
                  <a:srgbClr val="C4791C"/>
                </a:solidFill>
                <a:latin typeface="Cagliostro"/>
                <a:ea typeface="Cagliostro"/>
                <a:cs typeface="Cagliostro"/>
                <a:sym typeface="Cagliostro"/>
              </a:rPr>
              <a:t> Luther King jr before they read the book ( builds background knowledge)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